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9696c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9696c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30a9fd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30a9fd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696c19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696c19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9696c19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9696c19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30a9fe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30a9fe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30a9fe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30a9fe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30a9fe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30a9fe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696c19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9696c19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101 Day 4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Data Structures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“Nothing will work unless you do”</a:t>
            </a:r>
            <a:endParaRPr sz="2200">
              <a:solidFill>
                <a:schemeClr val="lt2"/>
              </a:solidFill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2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Maya Angelou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75" y="931363"/>
            <a:ext cx="5611450" cy="3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5" y="1105287"/>
            <a:ext cx="3714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25" y="2234125"/>
            <a:ext cx="5562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75" y="3210551"/>
            <a:ext cx="4514301" cy="90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8452" y="3210549"/>
            <a:ext cx="2748302" cy="15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75" y="815100"/>
            <a:ext cx="3828124" cy="3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325" y="1383923"/>
            <a:ext cx="3134381" cy="58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688" y="2201181"/>
            <a:ext cx="3594091" cy="42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4975" y="2902645"/>
            <a:ext cx="3702749" cy="84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225" y="4150275"/>
            <a:ext cx="5094849" cy="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75" y="1178975"/>
            <a:ext cx="3047850" cy="12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475" y="2896236"/>
            <a:ext cx="5477051" cy="18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" y="1156300"/>
            <a:ext cx="4284800" cy="28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00" y="1905014"/>
            <a:ext cx="3980350" cy="1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603942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42" y="771450"/>
            <a:ext cx="5082859" cy="23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practicing!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a </a:t>
            </a:r>
            <a:r>
              <a:rPr lang="en" dirty="0" err="1"/>
              <a:t>Javascript</a:t>
            </a:r>
            <a:r>
              <a:rPr lang="en" dirty="0"/>
              <a:t> </a:t>
            </a:r>
            <a:r>
              <a:rPr lang="en" dirty="0" err="1"/>
              <a:t>progra</a:t>
            </a:r>
            <a:r>
              <a:rPr lang="en-ID" dirty="0"/>
              <a:t>m</a:t>
            </a:r>
            <a:r>
              <a:rPr lang="en" dirty="0"/>
              <a:t> to show the names and ages of person in this room and count the number of the people who is </a:t>
            </a:r>
            <a:r>
              <a:rPr lang="en" dirty="0" err="1"/>
              <a:t>betwee</a:t>
            </a:r>
            <a:r>
              <a:rPr lang="en-ID" dirty="0"/>
              <a:t>n</a:t>
            </a:r>
            <a:r>
              <a:rPr lang="en" dirty="0"/>
              <a:t> 25 – 30 years old. If they are &lt; 25, gives an error “Too young!”, if they are &gt; 30, gives an error “Too old!”.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On-screen Show (16:9)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Material</vt:lpstr>
      <vt:lpstr>Programming 101 Day 4</vt:lpstr>
      <vt:lpstr>Outline</vt:lpstr>
      <vt:lpstr>String</vt:lpstr>
      <vt:lpstr>String</vt:lpstr>
      <vt:lpstr>String</vt:lpstr>
      <vt:lpstr>Errors</vt:lpstr>
      <vt:lpstr>Errors</vt:lpstr>
      <vt:lpstr>Errors</vt:lpstr>
      <vt:lpstr>Keep practicing!</vt:lpstr>
      <vt:lpstr>“Nothing will work unless you do”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101 Day 4</dc:title>
  <cp:lastModifiedBy>Microsoft Office User</cp:lastModifiedBy>
  <cp:revision>1</cp:revision>
  <dcterms:modified xsi:type="dcterms:W3CDTF">2019-11-18T10:18:34Z</dcterms:modified>
</cp:coreProperties>
</file>