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21dabef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21dabef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21dabef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21dabef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21dabef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21dabef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21dabef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21dabef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21dabef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21dabef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3517f0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3517f0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137b2bc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137b2bc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137b2bc3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137b2bc3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121dabef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121dabef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21dabe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21dabe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37b2bc3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37b2bc3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137b2bc3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137b2bc3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37b2bc3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137b2bc3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137b2bc3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137b2bc3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137b2bc3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137b2bc3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137b2bc3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137b2bc3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21dabef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21dabef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21dabef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21dabef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21dabef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21dabef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21dabef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21dabef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101 Day 1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Javascript Intro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25" y="1989750"/>
            <a:ext cx="3207651" cy="19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565" y="1989750"/>
            <a:ext cx="5081985" cy="175068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&amp; arithmetic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875" y="2698675"/>
            <a:ext cx="5476875" cy="2228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50" y="1522025"/>
            <a:ext cx="3706123" cy="1062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50" y="310939"/>
            <a:ext cx="6754469" cy="102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88" y="1824038"/>
            <a:ext cx="40100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in JS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it!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variable of your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Year of Birth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temperature in Celsius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your age and current temperature in Fahrenheit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your name, age and current Fahrenheit temperature to 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500" y="954678"/>
            <a:ext cx="4765000" cy="37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625" y="1668876"/>
            <a:ext cx="4665214" cy="241334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01" y="3281701"/>
            <a:ext cx="4431051" cy="102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01" y="1295677"/>
            <a:ext cx="4431051" cy="17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object value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1" y="3281701"/>
            <a:ext cx="4431051" cy="102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00" y="877460"/>
            <a:ext cx="4431050" cy="225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4375" y="1574326"/>
            <a:ext cx="4431050" cy="18846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6475"/>
            <a:ext cx="6178249" cy="11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73401"/>
            <a:ext cx="3396875" cy="205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125" y="2594574"/>
            <a:ext cx="4605600" cy="1610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Function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50" y="2571750"/>
            <a:ext cx="7753350" cy="1238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125576" cy="11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47088"/>
            <a:ext cx="3734426" cy="2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7101" y="2247728"/>
            <a:ext cx="4301975" cy="220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Event OnClick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00" y="2073947"/>
            <a:ext cx="6437698" cy="16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Event OnClick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575" y="2062225"/>
            <a:ext cx="7051626" cy="1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Event OnClick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164" y="2336425"/>
            <a:ext cx="6417574" cy="151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164" y="3963781"/>
            <a:ext cx="5175268" cy="791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50" y="1107138"/>
            <a:ext cx="8110898" cy="2929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  <p:sp>
        <p:nvSpPr>
          <p:cNvPr id="222" name="Google Shape;222;p36"/>
          <p:cNvSpPr txBox="1"/>
          <p:nvPr/>
        </p:nvSpPr>
        <p:spPr>
          <a:xfrm>
            <a:off x="403400" y="2073100"/>
            <a:ext cx="64545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variable (object) of your profile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all your stuffs in your bag into the variable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function to count your stuffs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Show the variable to HTML (also the number of your stuffs and the list)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button to change several value,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Set the button click to change the HTML value to the new one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“Our greatest weakness lies in giving up. the most certain way to success is always to try just one more time”</a:t>
            </a:r>
            <a:endParaRPr sz="2200">
              <a:solidFill>
                <a:schemeClr val="lt2"/>
              </a:solidFill>
            </a:endParaRPr>
          </a:p>
        </p:txBody>
      </p:sp>
      <p:cxnSp>
        <p:nvCxnSpPr>
          <p:cNvPr id="228" name="Google Shape;228;p37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37"/>
          <p:cNvSpPr txBox="1">
            <a:spLocks noGrp="1"/>
          </p:cNvSpPr>
          <p:nvPr>
            <p:ph type="body" idx="4294967295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Thomas Alpha Edison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	</a:t>
            </a:r>
            <a:endParaRPr sz="14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JavaScript is the Programming Language for the Web</a:t>
            </a:r>
            <a:endParaRPr sz="14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JavaScript can update and change both HTML and CSS</a:t>
            </a:r>
            <a:endParaRPr sz="14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JavaScript can calculate, manipulate and validate data</a:t>
            </a:r>
            <a:endParaRPr sz="1400">
              <a:solidFill>
                <a:schemeClr val="lt2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6"/>
          <p:cNvSpPr txBox="1">
            <a:spLocks noGrp="1"/>
          </p:cNvSpPr>
          <p:nvPr>
            <p:ph type="body" idx="4294967295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JS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663" y="418800"/>
            <a:ext cx="3775974" cy="42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of the most In-Demand programming language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275" y="1065225"/>
            <a:ext cx="5493848" cy="27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800" y="2057400"/>
            <a:ext cx="2883275" cy="9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5025" y="537975"/>
            <a:ext cx="1331724" cy="133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450" y="363750"/>
            <a:ext cx="190591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825" y="3257025"/>
            <a:ext cx="3100150" cy="17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Javascript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01625"/>
            <a:ext cx="4758299" cy="113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449581"/>
            <a:ext cx="3765771" cy="83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0363" y="2683513"/>
            <a:ext cx="4124325" cy="1990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1261675" y="1527025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JavaScript variables can hold many data types: numbers, strings, objects and more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375" y="2217260"/>
            <a:ext cx="5599900" cy="877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Macintosh PowerPoint</Application>
  <PresentationFormat>On-screen Show (16:9)</PresentationFormat>
  <Paragraphs>44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Roboto</vt:lpstr>
      <vt:lpstr>Arial</vt:lpstr>
      <vt:lpstr>Material</vt:lpstr>
      <vt:lpstr>Programming 101 Day 1</vt:lpstr>
      <vt:lpstr>Outline</vt:lpstr>
      <vt:lpstr>Introduction to Javascript</vt:lpstr>
      <vt:lpstr>  JavaScript is the Programming Language for the Web JavaScript can update and change both HTML and CSS JavaScript can calculate, manipulate and validate data</vt:lpstr>
      <vt:lpstr>About JS</vt:lpstr>
      <vt:lpstr>PowerPoint Presentation</vt:lpstr>
      <vt:lpstr>Let’s start!</vt:lpstr>
      <vt:lpstr>How to use Javascript</vt:lpstr>
      <vt:lpstr>PowerPoint Presentation</vt:lpstr>
      <vt:lpstr>Operator &amp; arithmetic</vt:lpstr>
      <vt:lpstr>PowerPoint Presentation</vt:lpstr>
      <vt:lpstr>Comments in JS</vt:lpstr>
      <vt:lpstr>Try it!</vt:lpstr>
      <vt:lpstr>Data type</vt:lpstr>
      <vt:lpstr>Object</vt:lpstr>
      <vt:lpstr>Assign object value</vt:lpstr>
      <vt:lpstr>Array</vt:lpstr>
      <vt:lpstr>JS Function</vt:lpstr>
      <vt:lpstr>Function</vt:lpstr>
      <vt:lpstr>JS Event OnClick</vt:lpstr>
      <vt:lpstr>JS Event OnClick</vt:lpstr>
      <vt:lpstr>JS Event OnClick</vt:lpstr>
      <vt:lpstr>PowerPoint Presentation</vt:lpstr>
      <vt:lpstr>Practice!</vt:lpstr>
      <vt:lpstr>“Our greatest weakness lies in giving up. the most certain way to success is always to try just one more time”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101 Day 1</dc:title>
  <cp:lastModifiedBy>Microsoft Office User</cp:lastModifiedBy>
  <cp:revision>1</cp:revision>
  <dcterms:modified xsi:type="dcterms:W3CDTF">2019-11-13T09:00:15Z</dcterms:modified>
</cp:coreProperties>
</file>