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772cdcba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772cdcba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772cdcba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772cdcba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772cdcba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772cdcba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72cdcba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72cdcba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72cdcba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72cdcba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72cdcba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72cdcba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772cdcba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772cdcba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772cdcba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772cdcba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772cdcba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772cdcba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772cdcba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772cdcba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72cdc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72cdcb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72cdcba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72cdcba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772cdcba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772cdcba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772cdcba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772cdcba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72cdcba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72cdcba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772cdcba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772cdcba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72cdcba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72cdcba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72cdcba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72cdcba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72cdcba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72cdcba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72cdcba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72cdcba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772cdcba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772cdcba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72cdcba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72cdcba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101 Day 2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Comparisons, Conditions and Loops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Switch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425" y="1298125"/>
            <a:ext cx="3227150" cy="3083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463" y="805075"/>
            <a:ext cx="4813679" cy="4219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473" y="1853700"/>
            <a:ext cx="2592950" cy="1436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loops?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102288"/>
            <a:ext cx="3617499" cy="18406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649" y="1007876"/>
            <a:ext cx="2967129" cy="1840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700" y="3240288"/>
            <a:ext cx="3838900" cy="1564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cxnSp>
        <p:nvCxnSpPr>
          <p:cNvPr id="147" name="Google Shape;147;p25"/>
          <p:cNvCxnSpPr>
            <a:stCxn id="144" idx="3"/>
            <a:endCxn id="146" idx="1"/>
          </p:cNvCxnSpPr>
          <p:nvPr/>
        </p:nvCxnSpPr>
        <p:spPr>
          <a:xfrm>
            <a:off x="3953674" y="4022596"/>
            <a:ext cx="94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&amp; While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450" y="1981700"/>
            <a:ext cx="5337099" cy="87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3450" y="2976011"/>
            <a:ext cx="3904125" cy="979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25" y="1107625"/>
            <a:ext cx="4850524" cy="263454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838" y="2946954"/>
            <a:ext cx="2437573" cy="162504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5" y="861100"/>
            <a:ext cx="3925776" cy="39350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002" y="2004100"/>
            <a:ext cx="2857174" cy="1744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50675"/>
            <a:ext cx="4510150" cy="225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801" y="2039778"/>
            <a:ext cx="2906725" cy="2711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0" y="817975"/>
            <a:ext cx="4917074" cy="24916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61" y="2671781"/>
            <a:ext cx="2929039" cy="20940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1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60498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array of city and its temperature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category with these following rules: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&gt; 27 → Hot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15 &lt; temperature &lt;= 27 → Fair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Temperature &lt;= 15  → Cold</a:t>
            </a:r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675" y="1995025"/>
            <a:ext cx="1898275" cy="21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/>
              <a:t>Comparisons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Conditions</a:t>
            </a: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Loops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2</a:t>
            </a:r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variable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line =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loops to show each line like the image!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25" y="2037925"/>
            <a:ext cx="18097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3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variable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line =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loops to show each line like the image!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75" y="1996850"/>
            <a:ext cx="1638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Practicing!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variable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line = 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loops to show each line like the image!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25" y="1919075"/>
            <a:ext cx="2504275" cy="2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Today’s lesson:</a:t>
            </a:r>
            <a:endParaRPr sz="36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/>
              <a:t>Comparisons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Conditions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&amp; while loops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Basic Algorithm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“Any fool can know. The point is to understand”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21" name="Google Shape;221;p3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36"/>
          <p:cNvSpPr txBox="1">
            <a:spLocks noGrp="1"/>
          </p:cNvSpPr>
          <p:nvPr>
            <p:ph type="body" idx="4294967295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Albert Einstein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&amp; Comparisons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775" y="889325"/>
            <a:ext cx="5223424" cy="3825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38" y="1560975"/>
            <a:ext cx="6532926" cy="20215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50" y="1306625"/>
            <a:ext cx="4821875" cy="10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850" y="2664001"/>
            <a:ext cx="6527676" cy="13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(if)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7" y="1040400"/>
            <a:ext cx="5929525" cy="184417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513" y="3150431"/>
            <a:ext cx="4251841" cy="160084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(if-else)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50" y="880750"/>
            <a:ext cx="4695250" cy="23766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470" y="2871926"/>
            <a:ext cx="3195505" cy="16933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(if - else if - else)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149" y="2628675"/>
            <a:ext cx="2938900" cy="2117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0" y="950750"/>
            <a:ext cx="4758525" cy="2702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Macintosh PowerPoint</Application>
  <PresentationFormat>On-screen Show (16:9)</PresentationFormat>
  <Paragraphs>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Arial</vt:lpstr>
      <vt:lpstr>Courier New</vt:lpstr>
      <vt:lpstr>Material</vt:lpstr>
      <vt:lpstr>Programming 101 Day 2</vt:lpstr>
      <vt:lpstr>Outline</vt:lpstr>
      <vt:lpstr>Conditions &amp; Comparisons</vt:lpstr>
      <vt:lpstr>Comparison Operators</vt:lpstr>
      <vt:lpstr>Logical Operators</vt:lpstr>
      <vt:lpstr>IF-ELSE</vt:lpstr>
      <vt:lpstr>Example 1 (if)</vt:lpstr>
      <vt:lpstr>Example 2 (if-else)</vt:lpstr>
      <vt:lpstr>Example 3 (if - else if - else)</vt:lpstr>
      <vt:lpstr>Comparison with Switch</vt:lpstr>
      <vt:lpstr>Example</vt:lpstr>
      <vt:lpstr>Loops</vt:lpstr>
      <vt:lpstr>Why to use loops?</vt:lpstr>
      <vt:lpstr>For &amp; While</vt:lpstr>
      <vt:lpstr>For loop</vt:lpstr>
      <vt:lpstr>For loop</vt:lpstr>
      <vt:lpstr>While loop</vt:lpstr>
      <vt:lpstr>While loop</vt:lpstr>
      <vt:lpstr>Practice 1</vt:lpstr>
      <vt:lpstr>Practice 2</vt:lpstr>
      <vt:lpstr>Practice 3</vt:lpstr>
      <vt:lpstr>Keep Practicing!</vt:lpstr>
      <vt:lpstr>Today’s lesson: Comparisons Conditions For &amp; while loops Basic Algorithm</vt:lpstr>
      <vt:lpstr>“Any fool can know. The point is to understand”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101 Day 2</dc:title>
  <cp:lastModifiedBy>Microsoft Office User</cp:lastModifiedBy>
  <cp:revision>1</cp:revision>
  <dcterms:modified xsi:type="dcterms:W3CDTF">2019-11-13T08:59:57Z</dcterms:modified>
</cp:coreProperties>
</file>