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7" r:id="rId15"/>
    <p:sldId id="274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1" r:id="rId49"/>
    <p:sldId id="312" r:id="rId50"/>
    <p:sldId id="31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4E1-4844-4839-9BB5-8E37A1D80BE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7AD-B067-4FE7-80D7-3FE0A58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3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4E1-4844-4839-9BB5-8E37A1D80BE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7AD-B067-4FE7-80D7-3FE0A58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7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4E1-4844-4839-9BB5-8E37A1D80BE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7AD-B067-4FE7-80D7-3FE0A58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5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4E1-4844-4839-9BB5-8E37A1D80BE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7AD-B067-4FE7-80D7-3FE0A58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4E1-4844-4839-9BB5-8E37A1D80BE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7AD-B067-4FE7-80D7-3FE0A58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0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4E1-4844-4839-9BB5-8E37A1D80BE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7AD-B067-4FE7-80D7-3FE0A58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1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4E1-4844-4839-9BB5-8E37A1D80BE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7AD-B067-4FE7-80D7-3FE0A58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4E1-4844-4839-9BB5-8E37A1D80BE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7AD-B067-4FE7-80D7-3FE0A58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4E1-4844-4839-9BB5-8E37A1D80BE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7AD-B067-4FE7-80D7-3FE0A58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0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4E1-4844-4839-9BB5-8E37A1D80BE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7AD-B067-4FE7-80D7-3FE0A58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4E1-4844-4839-9BB5-8E37A1D80BE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7AD-B067-4FE7-80D7-3FE0A58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3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9D4E1-4844-4839-9BB5-8E37A1D80BE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5C7AD-B067-4FE7-80D7-3FE0A58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audio1.wav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6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slide" Target="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slide" Target="slide2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6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slide" Target="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slide" Target="slide2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6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slide" Target="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slide" Target="slide2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slide" Target="slide7.xml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slide" Target="slide1.xml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slide" Target="slide2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6.png"/><Relationship Id="rId21" Type="http://schemas.openxmlformats.org/officeDocument/2006/relationships/image" Target="../media/image25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28.png"/><Relationship Id="rId2" Type="http://schemas.openxmlformats.org/officeDocument/2006/relationships/slide" Target="slide1.xml"/><Relationship Id="rId16" Type="http://schemas.openxmlformats.org/officeDocument/2006/relationships/image" Target="../media/image21.png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audio" Target="../media/audio3.wav"/><Relationship Id="rId24" Type="http://schemas.openxmlformats.org/officeDocument/2006/relationships/image" Target="../media/image27.png"/><Relationship Id="rId5" Type="http://schemas.openxmlformats.org/officeDocument/2006/relationships/slide" Target="slide2.xml"/><Relationship Id="rId15" Type="http://schemas.openxmlformats.org/officeDocument/2006/relationships/image" Target="../media/image20.png"/><Relationship Id="rId23" Type="http://schemas.openxmlformats.org/officeDocument/2006/relationships/image" Target="../media/image26.png"/><Relationship Id="rId10" Type="http://schemas.openxmlformats.org/officeDocument/2006/relationships/image" Target="../media/image16.png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audio" Target="../media/audio2.wav"/><Relationship Id="rId14" Type="http://schemas.openxmlformats.org/officeDocument/2006/relationships/image" Target="../media/image19.png"/><Relationship Id="rId22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1.wav"/><Relationship Id="rId7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slide" Target="slide2.xml"/><Relationship Id="rId4" Type="http://schemas.openxmlformats.org/officeDocument/2006/relationships/slide" Target="slide5.xm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6.xm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24" Type="http://schemas.openxmlformats.org/officeDocument/2006/relationships/image" Target="../media/image57.png"/><Relationship Id="rId5" Type="http://schemas.openxmlformats.org/officeDocument/2006/relationships/slide" Target="slide2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audio" Target="../media/audio3.wav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7.xml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slide" Target="slid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6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slide" Target="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slide" Target="slide2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6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slide" Target="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slide" Target="slide2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6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slide" Target="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slide" Target="slide2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sldjump">
              <a:snd r:embed="rId3" name="drumroll.wav"/>
            </a:hlinkClick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13" y="1972027"/>
            <a:ext cx="4171429" cy="2723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8968"/>
            <a:ext cx="1771351" cy="1913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373" y="58968"/>
            <a:ext cx="1241323" cy="25112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54862" y="58968"/>
            <a:ext cx="59011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96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LAMP_BOT</a:t>
            </a:r>
            <a:endParaRPr lang="en-US" sz="96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4995" y="2005831"/>
            <a:ext cx="2198487" cy="331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Change Character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44263" y="4707279"/>
            <a:ext cx="2198487" cy="331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PLAY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92000" cy="792000"/>
          </a:xfrm>
          <a:prstGeom prst="rect">
            <a:avLst/>
          </a:prstGeom>
        </p:spPr>
      </p:pic>
      <p:sp>
        <p:nvSpPr>
          <p:cNvPr id="15" name="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8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2357605" y="1943294"/>
            <a:ext cx="1164466" cy="1257623"/>
          </a:xfrm>
          <a:prstGeom prst="rect">
            <a:avLst/>
          </a:prstGeom>
          <a:scene3d>
            <a:camera prst="isometricOffAxis2Right">
              <a:rot lat="1009538" lon="19638086" rev="257653"/>
            </a:camera>
            <a:lightRig rig="threePt" dir="t"/>
          </a:scene3d>
          <a:sp3d z="13970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50" y="5654631"/>
            <a:ext cx="866667" cy="895238"/>
          </a:xfrm>
          <a:prstGeom prst="rect">
            <a:avLst/>
          </a:prstGeom>
        </p:spPr>
      </p:pic>
      <p:pic>
        <p:nvPicPr>
          <p:cNvPr id="11" name="turn-lef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40" y="5591432"/>
            <a:ext cx="895238" cy="933333"/>
          </a:xfrm>
          <a:prstGeom prst="rect">
            <a:avLst/>
          </a:prstGeom>
        </p:spPr>
      </p:pic>
      <p:pic>
        <p:nvPicPr>
          <p:cNvPr id="13" name="turn-right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74" y="5616751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56" y="5564370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Y:31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08" y="621272"/>
            <a:ext cx="8793415" cy="52164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7049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2357605" y="1943294"/>
            <a:ext cx="1164466" cy="1257623"/>
          </a:xfrm>
          <a:prstGeom prst="rect">
            <a:avLst/>
          </a:prstGeom>
          <a:scene3d>
            <a:camera prst="isometricOffAxis2Right">
              <a:rot lat="1009538" lon="19638086" rev="257653"/>
            </a:camera>
            <a:lightRig rig="threePt" dir="t"/>
          </a:scene3d>
          <a:sp3d z="13970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50" y="5654631"/>
            <a:ext cx="866667" cy="895238"/>
          </a:xfrm>
          <a:prstGeom prst="rect">
            <a:avLst/>
          </a:prstGeom>
        </p:spPr>
      </p:pic>
      <p:pic>
        <p:nvPicPr>
          <p:cNvPr id="11" name="turn-lef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40" y="5591432"/>
            <a:ext cx="895238" cy="933333"/>
          </a:xfrm>
          <a:prstGeom prst="rect">
            <a:avLst/>
          </a:prstGeom>
        </p:spPr>
      </p:pic>
      <p:pic>
        <p:nvPicPr>
          <p:cNvPr id="13" name="turn-right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74" y="5616751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56" y="5564370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Y:31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08" y="621272"/>
            <a:ext cx="8793415" cy="52164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7566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2357605" y="1943294"/>
            <a:ext cx="1164466" cy="1257623"/>
          </a:xfrm>
          <a:prstGeom prst="rect">
            <a:avLst/>
          </a:prstGeom>
          <a:scene3d>
            <a:camera prst="isometricOffAxis2Right">
              <a:rot lat="1009538" lon="19638086" rev="257653"/>
            </a:camera>
            <a:lightRig rig="threePt" dir="t"/>
          </a:scene3d>
          <a:sp3d z="13970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50" y="5654631"/>
            <a:ext cx="866667" cy="895238"/>
          </a:xfrm>
          <a:prstGeom prst="rect">
            <a:avLst/>
          </a:prstGeom>
        </p:spPr>
      </p:pic>
      <p:pic>
        <p:nvPicPr>
          <p:cNvPr id="11" name="turn-lef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40" y="5591432"/>
            <a:ext cx="895238" cy="933333"/>
          </a:xfrm>
          <a:prstGeom prst="rect">
            <a:avLst/>
          </a:prstGeom>
        </p:spPr>
      </p:pic>
      <p:pic>
        <p:nvPicPr>
          <p:cNvPr id="13" name="turn-right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74" y="5616751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56" y="5564370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Y:31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08" y="621272"/>
            <a:ext cx="8793414" cy="52164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4207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2452017" y="1943295"/>
            <a:ext cx="1164466" cy="1257623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50" y="5654631"/>
            <a:ext cx="866667" cy="895238"/>
          </a:xfrm>
          <a:prstGeom prst="rect">
            <a:avLst/>
          </a:prstGeom>
        </p:spPr>
      </p:pic>
      <p:pic>
        <p:nvPicPr>
          <p:cNvPr id="11" name="turn-lef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40" y="5591432"/>
            <a:ext cx="895238" cy="933333"/>
          </a:xfrm>
          <a:prstGeom prst="rect">
            <a:avLst/>
          </a:prstGeom>
        </p:spPr>
      </p:pic>
      <p:pic>
        <p:nvPicPr>
          <p:cNvPr id="13" name="turn-right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74" y="5616751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56" y="5564370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Y:31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050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2452017" y="1943295"/>
            <a:ext cx="1164466" cy="1257623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>
              <a:snd r:embed="rId9" name="voltage.wav"/>
            </a:hlinkClick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50" y="5654631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1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40" y="5591432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1" name="type.wav"/>
            </a:hlinkClick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74" y="5616751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>
              <a:snd r:embed="rId11" name="type.wav"/>
            </a:hlinkClick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56" y="5564370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Y:31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>
            <a:hlinkClick r:id="rId22" action="ppaction://hlinksldjump"/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3" name="move">
            <a:hlinkClick r:id="" action="ppaction://macro?name=DragAndDrop">
              <a:snd r:embed="rId11" name="type.wav"/>
            </a:hlinkClick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63" y="5550826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1" name="type.wav"/>
            </a:hlinkClick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07" y="5552738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1" name="type.wav"/>
            </a:hlinkClick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07" y="5564370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1" name="type.wav"/>
            </a:hlinkClick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52" y="5564370"/>
            <a:ext cx="980952" cy="1095238"/>
          </a:xfrm>
          <a:prstGeom prst="rect">
            <a:avLst/>
          </a:prstGeom>
        </p:spPr>
      </p:pic>
      <p:pic>
        <p:nvPicPr>
          <p:cNvPr id="37" name="move">
            <a:hlinkClick r:id="" action="ppaction://macro?name=DragAndDrop">
              <a:snd r:embed="rId11" name="type.wav"/>
            </a:hlinkClick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62" y="5557598"/>
            <a:ext cx="980952" cy="1095238"/>
          </a:xfrm>
          <a:prstGeom prst="rect">
            <a:avLst/>
          </a:prstGeom>
        </p:spPr>
      </p:pic>
      <p:pic>
        <p:nvPicPr>
          <p:cNvPr id="38" name="move">
            <a:hlinkClick r:id="" action="ppaction://macro?name=DragAndDrop">
              <a:snd r:embed="rId11" name="type.wav"/>
            </a:hlinkClick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641" y="5576052"/>
            <a:ext cx="980952" cy="1095238"/>
          </a:xfrm>
          <a:prstGeom prst="rect">
            <a:avLst/>
          </a:prstGeom>
        </p:spPr>
      </p:pic>
      <p:pic>
        <p:nvPicPr>
          <p:cNvPr id="39" name="turn-left">
            <a:hlinkClick r:id="" action="ppaction://macro?name=DragAndDrop">
              <a:snd r:embed="rId11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38" y="5591432"/>
            <a:ext cx="895238" cy="933333"/>
          </a:xfrm>
          <a:prstGeom prst="rect">
            <a:avLst/>
          </a:prstGeom>
        </p:spPr>
      </p:pic>
      <p:pic>
        <p:nvPicPr>
          <p:cNvPr id="40" name="turn-right">
            <a:hlinkClick r:id="" action="ppaction://macro?name=DragAndDrop">
              <a:snd r:embed="rId11" name="type.wav"/>
            </a:hlinkClick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44" y="5609979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:cut/>
      </p:transition>
    </mc:Choice>
    <mc:Fallback xmlns="">
      <p:transition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2452017" y="1943295"/>
            <a:ext cx="1164466" cy="1257623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2631876" y="2030095"/>
            <a:ext cx="1164465" cy="1257623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2719382" y="2095363"/>
            <a:ext cx="1164465" cy="1257622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2948453" y="2186863"/>
            <a:ext cx="1059050" cy="1257622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3012849" y="2286195"/>
            <a:ext cx="1164464" cy="1257621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sldjump">
              <a:snd r:embed="rId3" name="drumroll.wav"/>
            </a:hlinkClick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13" y="1972027"/>
            <a:ext cx="4171429" cy="2723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8968"/>
            <a:ext cx="1771351" cy="1913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373" y="58968"/>
            <a:ext cx="1241323" cy="25112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54862" y="58968"/>
            <a:ext cx="59011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96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LAMP_BOT</a:t>
            </a:r>
            <a:endParaRPr lang="en-US" sz="96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" name="Picture 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686916"/>
            <a:ext cx="792000" cy="792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4995" y="6478916"/>
            <a:ext cx="1192683" cy="238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400" b="1" dirty="0" smtClean="0">
                <a:latin typeface="Consolas" panose="020B0609020204030204" pitchFamily="49" charset="0"/>
              </a:rPr>
              <a:t>Sound OFF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995" y="2005831"/>
            <a:ext cx="2198487" cy="331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Change Character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44263" y="4707279"/>
            <a:ext cx="2198487" cy="331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PLAY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3335992" y="2394258"/>
            <a:ext cx="1002072" cy="1257621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3493079" y="2381373"/>
            <a:ext cx="1002072" cy="1257620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2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3620918" y="2302523"/>
            <a:ext cx="1002071" cy="1257620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3704421" y="2232308"/>
            <a:ext cx="1002071" cy="1257619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3895490" y="2086989"/>
            <a:ext cx="1002070" cy="1257619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4004673" y="2032365"/>
            <a:ext cx="1002070" cy="1257618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4184130" y="1903566"/>
            <a:ext cx="1002069" cy="1257618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0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4351139" y="1827975"/>
            <a:ext cx="1002069" cy="1257616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4596800" y="1728792"/>
            <a:ext cx="1002068" cy="1257616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1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4596800" y="1816483"/>
            <a:ext cx="1002068" cy="1082233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4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4106" y="131922"/>
            <a:ext cx="75999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80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SELECT_CHAPTER</a:t>
            </a:r>
            <a:endParaRPr lang="en-US" sz="80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5" y="204878"/>
            <a:ext cx="1177529" cy="1177529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47" y="2808514"/>
            <a:ext cx="2665190" cy="2878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28" y="3122023"/>
            <a:ext cx="2669428" cy="2882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619" y="3122022"/>
            <a:ext cx="2084619" cy="22513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04886" y="2078809"/>
            <a:ext cx="22962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1_BASIC</a:t>
            </a:r>
            <a:endParaRPr lang="en-US" sz="4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7393" y="2122591"/>
            <a:ext cx="22128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2_LOOP</a:t>
            </a:r>
            <a:endParaRPr lang="en-US" sz="4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03691" y="2122592"/>
            <a:ext cx="394890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3_PROCEDURE</a:t>
            </a:r>
            <a:endParaRPr lang="en-US" sz="4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7" name="Picture 16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8" name="Title 1">
            <a:hlinkClick r:id="rId10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2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4769773" y="1868024"/>
            <a:ext cx="1002067" cy="1082233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4914351" y="1979276"/>
            <a:ext cx="1002067" cy="1082232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074421" y="2082781"/>
            <a:ext cx="911353" cy="1082232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262280" y="2202095"/>
            <a:ext cx="911353" cy="984261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1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412201" y="2291565"/>
            <a:ext cx="911352" cy="984261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1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540894" y="2360066"/>
            <a:ext cx="911352" cy="984260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751866" y="2493265"/>
            <a:ext cx="828850" cy="984260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0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957453" y="2577828"/>
            <a:ext cx="828850" cy="895157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2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879016" y="2820628"/>
            <a:ext cx="713261" cy="895157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761881" y="2904905"/>
            <a:ext cx="713261" cy="895156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4106" y="131922"/>
            <a:ext cx="75999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80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SELECT_CHAPTER</a:t>
            </a:r>
            <a:endParaRPr lang="en-US" sz="80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5" y="204878"/>
            <a:ext cx="1177529" cy="1177529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47" y="2808514"/>
            <a:ext cx="2665190" cy="2878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28" y="3122023"/>
            <a:ext cx="2669428" cy="2882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619" y="3122022"/>
            <a:ext cx="2084619" cy="22513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04886" y="2078809"/>
            <a:ext cx="22962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1_BASIC</a:t>
            </a:r>
            <a:endParaRPr lang="en-US" sz="4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7393" y="2122591"/>
            <a:ext cx="22128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2_LOOP</a:t>
            </a:r>
            <a:endParaRPr lang="en-US" sz="4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03691" y="2122592"/>
            <a:ext cx="394890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3_PROCEDURE</a:t>
            </a:r>
            <a:endParaRPr lang="en-US" sz="4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5" name="Picture 14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686916"/>
            <a:ext cx="792000" cy="792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54995" y="6478916"/>
            <a:ext cx="1192683" cy="238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400" b="1" dirty="0" smtClean="0">
                <a:latin typeface="Consolas" panose="020B0609020204030204" pitchFamily="49" charset="0"/>
              </a:rPr>
              <a:t>Sound OFF</a:t>
            </a:r>
            <a:endParaRPr 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650586" y="2949398"/>
            <a:ext cx="713260" cy="895156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468343" y="3033436"/>
            <a:ext cx="713260" cy="895155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361135" y="3161045"/>
            <a:ext cx="713259" cy="895155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361135" y="3223463"/>
            <a:ext cx="713259" cy="770319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468344" y="3274318"/>
            <a:ext cx="713258" cy="770319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606734" y="3302151"/>
            <a:ext cx="713258" cy="770318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755756" y="3438667"/>
            <a:ext cx="648688" cy="770318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8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879833" y="3584996"/>
            <a:ext cx="648688" cy="700582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2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879833" y="3584996"/>
            <a:ext cx="648687" cy="700582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61" y="3278775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5879833" y="3584996"/>
            <a:ext cx="648687" cy="700582"/>
          </a:xfrm>
          <a:prstGeom prst="rect">
            <a:avLst/>
          </a:prstGeom>
          <a:scene3d>
            <a:camera prst="isometricOffAxis1Right"/>
            <a:lightRig rig="threePt" dir="t"/>
          </a:scene3d>
          <a:sp3d z="8255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6" y="2130170"/>
            <a:ext cx="866667" cy="895238"/>
          </a:xfrm>
          <a:prstGeom prst="rect">
            <a:avLst/>
          </a:prstGeom>
        </p:spPr>
      </p:pic>
      <p:pic>
        <p:nvPicPr>
          <p:cNvPr id="11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73" y="2065710"/>
            <a:ext cx="895238" cy="933333"/>
          </a:xfrm>
          <a:prstGeom prst="rect">
            <a:avLst/>
          </a:prstGeom>
        </p:spPr>
      </p:pic>
      <p:pic>
        <p:nvPicPr>
          <p:cNvPr id="13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2" y="1272840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2" y="2038671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Y:159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61" y="3278775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59" y="2038671"/>
            <a:ext cx="980952" cy="1095238"/>
          </a:xfrm>
          <a:prstGeom prst="rect">
            <a:avLst/>
          </a:prstGeom>
        </p:spPr>
      </p:pic>
      <p:pic>
        <p:nvPicPr>
          <p:cNvPr id="32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14" y="1220459"/>
            <a:ext cx="980952" cy="1095238"/>
          </a:xfrm>
          <a:prstGeom prst="rect">
            <a:avLst/>
          </a:prstGeom>
        </p:spPr>
      </p:pic>
      <p:pic>
        <p:nvPicPr>
          <p:cNvPr id="33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02" y="1220459"/>
            <a:ext cx="980952" cy="1095238"/>
          </a:xfrm>
          <a:prstGeom prst="rect">
            <a:avLst/>
          </a:prstGeom>
        </p:spPr>
      </p:pic>
      <p:pic>
        <p:nvPicPr>
          <p:cNvPr id="34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7" y="443576"/>
            <a:ext cx="980952" cy="1095238"/>
          </a:xfrm>
          <a:prstGeom prst="rect">
            <a:avLst/>
          </a:prstGeom>
        </p:spPr>
      </p:pic>
      <p:pic>
        <p:nvPicPr>
          <p:cNvPr id="35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85" y="443576"/>
            <a:ext cx="980952" cy="1095238"/>
          </a:xfrm>
          <a:prstGeom prst="rect">
            <a:avLst/>
          </a:prstGeom>
        </p:spPr>
      </p:pic>
      <p:pic>
        <p:nvPicPr>
          <p:cNvPr id="36" name="move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71" y="434647"/>
            <a:ext cx="980952" cy="1095238"/>
          </a:xfrm>
          <a:prstGeom prst="rect">
            <a:avLst/>
          </a:prstGeom>
        </p:spPr>
      </p:pic>
      <p:pic>
        <p:nvPicPr>
          <p:cNvPr id="37" name="turn-lef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89" y="453091"/>
            <a:ext cx="895238" cy="933333"/>
          </a:xfrm>
          <a:prstGeom prst="rect">
            <a:avLst/>
          </a:prstGeom>
        </p:spPr>
      </p:pic>
      <p:pic>
        <p:nvPicPr>
          <p:cNvPr id="38" name="turn-right">
            <a:hlinkClick r:id="" action="ppaction://macro?name=DragAndDrop">
              <a:snd r:embed="rId10" name="type.wav"/>
            </a:hlinkClick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6" y="1281770"/>
            <a:ext cx="895238" cy="9904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08" y="621272"/>
            <a:ext cx="8793414" cy="521643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561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">
        <p:cut/>
      </p:transition>
    </mc:Choice>
    <mc:Fallback xmlns="">
      <p:transition advClick="0" advTm="5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1452" y="1182696"/>
            <a:ext cx="63248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80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SELECT_STAGE</a:t>
            </a:r>
            <a:endParaRPr lang="en-US" sz="80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5" y="204878"/>
            <a:ext cx="1177529" cy="1177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559" y="880429"/>
            <a:ext cx="2223665" cy="24015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771661" y="0"/>
            <a:ext cx="43462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4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8" name="Picture 1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71" y="2738844"/>
            <a:ext cx="1095238" cy="12380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709" y="2853129"/>
            <a:ext cx="1180952" cy="11238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61" y="2853129"/>
            <a:ext cx="1180952" cy="11238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71" y="4091224"/>
            <a:ext cx="1180952" cy="11238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911" y="4091224"/>
            <a:ext cx="1180952" cy="112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69" y="4091224"/>
            <a:ext cx="1180952" cy="112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64" y="2804488"/>
            <a:ext cx="2161086" cy="2333973"/>
          </a:xfrm>
          <a:prstGeom prst="rect">
            <a:avLst/>
          </a:prstGeom>
        </p:spPr>
      </p:pic>
      <p:pic>
        <p:nvPicPr>
          <p:cNvPr id="27" name="Picture 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28" name="Title 1">
            <a:hlinkClick r:id="rId9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1452" y="1182696"/>
            <a:ext cx="63248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80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SELECT_STAGE</a:t>
            </a:r>
            <a:endParaRPr lang="en-US" sz="80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5" y="204878"/>
            <a:ext cx="1177529" cy="1177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559" y="880429"/>
            <a:ext cx="2223665" cy="24015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771661" y="0"/>
            <a:ext cx="43462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4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71" y="2738844"/>
            <a:ext cx="1095238" cy="12380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89" y="2743113"/>
            <a:ext cx="1084271" cy="12338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61" y="2853129"/>
            <a:ext cx="1180952" cy="11238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71" y="4091224"/>
            <a:ext cx="1180952" cy="11238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911" y="4091224"/>
            <a:ext cx="1180952" cy="112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69" y="4091224"/>
            <a:ext cx="1180952" cy="112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64" y="2804488"/>
            <a:ext cx="2161086" cy="2333973"/>
          </a:xfrm>
          <a:prstGeom prst="rect">
            <a:avLst/>
          </a:prstGeom>
        </p:spPr>
      </p:pic>
      <p:pic>
        <p:nvPicPr>
          <p:cNvPr id="15" name="Picture 14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686916"/>
            <a:ext cx="792000" cy="792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54995" y="6478916"/>
            <a:ext cx="1192683" cy="238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400" b="1" dirty="0" smtClean="0">
                <a:latin typeface="Consolas" panose="020B0609020204030204" pitchFamily="49" charset="0"/>
              </a:rPr>
              <a:t>Sound OFF</a:t>
            </a:r>
            <a:endParaRPr 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3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1452" y="1182696"/>
            <a:ext cx="63248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80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SELECT_STAGE</a:t>
            </a:r>
            <a:endParaRPr lang="en-US" sz="80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5" y="204878"/>
            <a:ext cx="1177529" cy="1177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559" y="880429"/>
            <a:ext cx="2223665" cy="24015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771661" y="0"/>
            <a:ext cx="43462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4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71" y="2738844"/>
            <a:ext cx="1095238" cy="12380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709" y="2853129"/>
            <a:ext cx="1180952" cy="11238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61" y="2853129"/>
            <a:ext cx="1180952" cy="11238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71" y="4091224"/>
            <a:ext cx="1180952" cy="11238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911" y="4091224"/>
            <a:ext cx="1180952" cy="112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69" y="4091224"/>
            <a:ext cx="1180952" cy="112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64" y="2804488"/>
            <a:ext cx="2161086" cy="2333973"/>
          </a:xfrm>
          <a:prstGeom prst="rect">
            <a:avLst/>
          </a:prstGeom>
        </p:spPr>
      </p:pic>
      <p:pic>
        <p:nvPicPr>
          <p:cNvPr id="15" name="Picture 14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686916"/>
            <a:ext cx="792000" cy="792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54995" y="6478916"/>
            <a:ext cx="1192683" cy="238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400" b="1" dirty="0" smtClean="0">
                <a:latin typeface="Consolas" panose="020B0609020204030204" pitchFamily="49" charset="0"/>
              </a:rPr>
              <a:t>Sound OFF</a:t>
            </a:r>
            <a:endParaRPr 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2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2357605" y="1943294"/>
            <a:ext cx="1164466" cy="1257623"/>
          </a:xfrm>
          <a:prstGeom prst="rect">
            <a:avLst/>
          </a:prstGeom>
          <a:scene3d>
            <a:camera prst="isometricOffAxis2Right">
              <a:rot lat="1009538" lon="19638086" rev="257653"/>
            </a:camera>
            <a:lightRig rig="threePt" dir="t"/>
          </a:scene3d>
          <a:sp3d z="13970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50" y="5654631"/>
            <a:ext cx="866667" cy="895238"/>
          </a:xfrm>
          <a:prstGeom prst="rect">
            <a:avLst/>
          </a:prstGeom>
        </p:spPr>
      </p:pic>
      <p:pic>
        <p:nvPicPr>
          <p:cNvPr id="11" name="turn-lef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40" y="5591432"/>
            <a:ext cx="895238" cy="933333"/>
          </a:xfrm>
          <a:prstGeom prst="rect">
            <a:avLst/>
          </a:prstGeom>
        </p:spPr>
      </p:pic>
      <p:pic>
        <p:nvPicPr>
          <p:cNvPr id="13" name="turn-right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74" y="5616751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56" y="5564370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Y:31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07" y="621272"/>
            <a:ext cx="8793418" cy="52164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432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2357605" y="1943294"/>
            <a:ext cx="1164466" cy="1257623"/>
          </a:xfrm>
          <a:prstGeom prst="rect">
            <a:avLst/>
          </a:prstGeom>
          <a:scene3d>
            <a:camera prst="isometricOffAxis2Right">
              <a:rot lat="1009538" lon="19638086" rev="257653"/>
            </a:camera>
            <a:lightRig rig="threePt" dir="t"/>
          </a:scene3d>
          <a:sp3d z="13970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50" y="5654631"/>
            <a:ext cx="866667" cy="895238"/>
          </a:xfrm>
          <a:prstGeom prst="rect">
            <a:avLst/>
          </a:prstGeom>
        </p:spPr>
      </p:pic>
      <p:pic>
        <p:nvPicPr>
          <p:cNvPr id="11" name="turn-lef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40" y="5591432"/>
            <a:ext cx="895238" cy="933333"/>
          </a:xfrm>
          <a:prstGeom prst="rect">
            <a:avLst/>
          </a:prstGeom>
        </p:spPr>
      </p:pic>
      <p:pic>
        <p:nvPicPr>
          <p:cNvPr id="13" name="turn-right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74" y="5616751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56" y="5564370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Y:31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07" y="621272"/>
            <a:ext cx="8793417" cy="52164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2491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6" y="204879"/>
            <a:ext cx="977818" cy="97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6" y="5593976"/>
            <a:ext cx="762716" cy="762716"/>
          </a:xfrm>
          <a:prstGeom prst="rect">
            <a:avLst/>
          </a:prstGeom>
        </p:spPr>
      </p:pic>
      <p:sp>
        <p:nvSpPr>
          <p:cNvPr id="16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54995" y="6468035"/>
            <a:ext cx="1061111" cy="249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 smtClean="0">
                <a:latin typeface="Consolas" panose="020B0609020204030204" pitchFamily="49" charset="0"/>
              </a:rPr>
              <a:t>Sound ON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2" name="main_field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204879"/>
            <a:ext cx="3680012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39" y="0"/>
            <a:ext cx="4545719" cy="68354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8" name="main-robo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835">
            <a:off x="2357605" y="1943294"/>
            <a:ext cx="1164466" cy="1257623"/>
          </a:xfrm>
          <a:prstGeom prst="rect">
            <a:avLst/>
          </a:prstGeom>
          <a:scene3d>
            <a:camera prst="isometricOffAxis2Right">
              <a:rot lat="1009538" lon="19638086" rev="257653"/>
            </a:camera>
            <a:lightRig rig="threePt" dir="t"/>
          </a:scene3d>
          <a:sp3d z="139700"/>
        </p:spPr>
      </p:pic>
      <p:pic>
        <p:nvPicPr>
          <p:cNvPr id="10" name="lamp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50" y="5654631"/>
            <a:ext cx="866667" cy="895238"/>
          </a:xfrm>
          <a:prstGeom prst="rect">
            <a:avLst/>
          </a:prstGeom>
        </p:spPr>
      </p:pic>
      <p:pic>
        <p:nvPicPr>
          <p:cNvPr id="11" name="turn-lef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40" y="5591432"/>
            <a:ext cx="895238" cy="933333"/>
          </a:xfrm>
          <a:prstGeom prst="rect">
            <a:avLst/>
          </a:prstGeom>
        </p:spPr>
      </p:pic>
      <p:pic>
        <p:nvPicPr>
          <p:cNvPr id="13" name="turn-right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74" y="5616751"/>
            <a:ext cx="895238" cy="990476"/>
          </a:xfrm>
          <a:prstGeom prst="rect">
            <a:avLst/>
          </a:prstGeom>
        </p:spPr>
      </p:pic>
      <p:pic>
        <p:nvPicPr>
          <p:cNvPr id="14" name="jump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4" y="5600718"/>
            <a:ext cx="895238" cy="980952"/>
          </a:xfrm>
          <a:prstGeom prst="rect">
            <a:avLst/>
          </a:prstGeom>
        </p:spPr>
      </p:pic>
      <p:pic>
        <p:nvPicPr>
          <p:cNvPr id="17" name="p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1" y="5634051"/>
            <a:ext cx="857143" cy="914286"/>
          </a:xfrm>
          <a:prstGeom prst="rect">
            <a:avLst/>
          </a:prstGeom>
        </p:spPr>
      </p:pic>
      <p:pic>
        <p:nvPicPr>
          <p:cNvPr id="19" name="start-loop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2" y="5619765"/>
            <a:ext cx="914286" cy="942857"/>
          </a:xfrm>
          <a:prstGeom prst="rect">
            <a:avLst/>
          </a:prstGeom>
        </p:spPr>
      </p:pic>
      <p:pic>
        <p:nvPicPr>
          <p:cNvPr id="20" name="end-lo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46" y="5660350"/>
            <a:ext cx="866667" cy="876190"/>
          </a:xfrm>
          <a:prstGeom prst="rect">
            <a:avLst/>
          </a:prstGeom>
        </p:spPr>
      </p:pic>
      <p:pic>
        <p:nvPicPr>
          <p:cNvPr id="9" name="move">
            <a:hlinkClick r:id="" action="ppaction://macro?name=DragAndDrop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56" y="5564370"/>
            <a:ext cx="980952" cy="1095238"/>
          </a:xfrm>
          <a:prstGeom prst="rect">
            <a:avLst/>
          </a:prstGeom>
        </p:spPr>
      </p:pic>
      <p:sp>
        <p:nvSpPr>
          <p:cNvPr id="4" name="pos_end"/>
          <p:cNvSpPr/>
          <p:nvPr/>
        </p:nvSpPr>
        <p:spPr>
          <a:xfrm>
            <a:off x="38420" y="3001511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X:670 Y:16</a:t>
            </a:r>
            <a:endParaRPr lang="en-US" dirty="0">
              <a:noFill/>
            </a:endParaRPr>
          </a:p>
        </p:txBody>
      </p:sp>
      <p:sp>
        <p:nvSpPr>
          <p:cNvPr id="22" name="pos"/>
          <p:cNvSpPr/>
          <p:nvPr/>
        </p:nvSpPr>
        <p:spPr>
          <a:xfrm>
            <a:off x="54995" y="2229206"/>
            <a:ext cx="138768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noFill/>
              </a:rPr>
              <a:t>X: 667 Y:31</a:t>
            </a:r>
            <a:endParaRPr lang="en-US">
              <a:noFill/>
            </a:endParaRPr>
          </a:p>
        </p:txBody>
      </p:sp>
      <p:sp>
        <p:nvSpPr>
          <p:cNvPr id="7" name="info"/>
          <p:cNvSpPr/>
          <p:nvPr/>
        </p:nvSpPr>
        <p:spPr>
          <a:xfrm>
            <a:off x="178394" y="3961515"/>
            <a:ext cx="937711" cy="9117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062022"/>
            <a:ext cx="3603821" cy="2057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3" y="5066644"/>
            <a:ext cx="678100" cy="692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3" y="5141554"/>
            <a:ext cx="1444809" cy="6295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23" y="5028309"/>
            <a:ext cx="709030" cy="7651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77" y="3840492"/>
            <a:ext cx="257384" cy="52070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" name="Rectangle 28"/>
          <p:cNvSpPr/>
          <p:nvPr/>
        </p:nvSpPr>
        <p:spPr>
          <a:xfrm>
            <a:off x="3105126" y="103315"/>
            <a:ext cx="22678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CHAPTER_BASIC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1954" y="480959"/>
            <a:ext cx="1293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dirty="0" smtClean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STAGE_1</a:t>
            </a:r>
            <a:endParaRPr lang="en-US" sz="2400" b="1" dirty="0"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07" y="621272"/>
            <a:ext cx="8793417" cy="52164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9873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509</Words>
  <Application>Microsoft Office PowerPoint</Application>
  <PresentationFormat>Widescreen</PresentationFormat>
  <Paragraphs>285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Aji Naufal Ali</dc:creator>
  <cp:lastModifiedBy>Ahmad Aji Naufal Ali</cp:lastModifiedBy>
  <cp:revision>37</cp:revision>
  <dcterms:created xsi:type="dcterms:W3CDTF">2019-05-19T15:34:19Z</dcterms:created>
  <dcterms:modified xsi:type="dcterms:W3CDTF">2019-05-20T19:08:11Z</dcterms:modified>
</cp:coreProperties>
</file>