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58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4/19/2021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developer.mozilla.org/fr/docs/Web/JavaScript/Guide/Working_with_Objects#les_objets_et_les_propri%C3%A9t%C3%A9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fr/docs/Web/JavaScript/Guide/Working_with_Objects#parcourir_les_propri%C3%A9t%C3%A9s_dun_objet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developer.mozilla.org/fr/docs/Web/JavaScript/Guide/Working_with_Objects#utiliser_les_constructeurs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developer.mozilla.org/fr/docs/Web/JavaScript/Guide/Working_with_Objects#d%C3%A9finir_des_m%C3%A9thodes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Object    &amp; Prototype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-1008993" y="5041287"/>
            <a:ext cx="45719" cy="45719"/>
          </a:xfrm>
        </p:spPr>
        <p:txBody>
          <a:bodyPr>
            <a:normAutofit fontScale="25000" lnSpcReduction="20000"/>
          </a:bodyPr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42049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Object :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165130" y="2160589"/>
            <a:ext cx="5602015" cy="3880773"/>
          </a:xfrm>
        </p:spPr>
        <p:txBody>
          <a:bodyPr/>
          <a:lstStyle/>
          <a:p>
            <a:r>
              <a:rPr lang="fr-FR" dirty="0"/>
              <a:t>L'objet JavaScript est une entité autonome </a:t>
            </a:r>
            <a:r>
              <a:rPr lang="fr-FR" dirty="0" smtClean="0"/>
              <a:t>qui</a:t>
            </a:r>
          </a:p>
          <a:p>
            <a:pPr marL="0" indent="0">
              <a:buNone/>
            </a:pPr>
            <a:r>
              <a:rPr lang="fr-FR" dirty="0" smtClean="0"/>
              <a:t>contient </a:t>
            </a:r>
            <a:r>
              <a:rPr lang="fr-FR" dirty="0"/>
              <a:t>plusieurs valeurs en termes de </a:t>
            </a: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propriétés </a:t>
            </a:r>
            <a:r>
              <a:rPr lang="fr-FR" dirty="0"/>
              <a:t>et de méthodes. La propriété </a:t>
            </a: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Object </a:t>
            </a:r>
            <a:r>
              <a:rPr lang="fr-FR" dirty="0"/>
              <a:t>stocke une valeur littérale et la méthode </a:t>
            </a: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représente </a:t>
            </a:r>
            <a:r>
              <a:rPr lang="fr-FR" dirty="0"/>
              <a:t>la fonction. Un objet peut être créé à </a:t>
            </a: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l'aide </a:t>
            </a:r>
            <a:r>
              <a:rPr lang="fr-FR" dirty="0"/>
              <a:t>d'un littéral d'objet ou d'une syntaxe de </a:t>
            </a: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constructeur </a:t>
            </a:r>
            <a:r>
              <a:rPr lang="fr-FR" dirty="0"/>
              <a:t>d'objet.</a:t>
            </a:r>
          </a:p>
        </p:txBody>
      </p:sp>
    </p:spTree>
    <p:extLst>
      <p:ext uri="{BB962C8B-B14F-4D97-AF65-F5344CB8AC3E}">
        <p14:creationId xmlns:p14="http://schemas.microsoft.com/office/powerpoint/2010/main" val="512418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hlinkClick r:id="rId2" tooltip="Permalink to Les objets et les propriétés"/>
              </a:rPr>
              <a:t>Les objets et les propriétés</a:t>
            </a:r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3808" y="1471449"/>
            <a:ext cx="5864772" cy="3184635"/>
          </a:xfrm>
        </p:spPr>
      </p:pic>
      <p:sp>
        <p:nvSpPr>
          <p:cNvPr id="5" name="Rectangle 4"/>
          <p:cNvSpPr/>
          <p:nvPr/>
        </p:nvSpPr>
        <p:spPr>
          <a:xfrm>
            <a:off x="830318" y="5194767"/>
            <a:ext cx="867103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/>
              <a:t>Les propriétés d'un objet qui n'ont pas été affectées auront la valeur undefined (et non null).</a:t>
            </a:r>
          </a:p>
        </p:txBody>
      </p:sp>
    </p:spTree>
    <p:extLst>
      <p:ext uri="{BB962C8B-B14F-4D97-AF65-F5344CB8AC3E}">
        <p14:creationId xmlns:p14="http://schemas.microsoft.com/office/powerpoint/2010/main" val="3949383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idx="1"/>
          </p:nvPr>
        </p:nvSpPr>
        <p:spPr>
          <a:xfrm>
            <a:off x="740396" y="836286"/>
            <a:ext cx="8596668" cy="3880773"/>
          </a:xfrm>
        </p:spPr>
        <p:txBody>
          <a:bodyPr/>
          <a:lstStyle/>
          <a:p>
            <a:r>
              <a:rPr lang="fr-FR" dirty="0"/>
              <a:t>On peut aussi définir ou accéder à des propriétés JavaScript en utilisant une notation avec les </a:t>
            </a:r>
            <a:r>
              <a:rPr lang="fr-FR" dirty="0" smtClean="0"/>
              <a:t>crochets :</a:t>
            </a:r>
          </a:p>
          <a:p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0138" y="1888548"/>
            <a:ext cx="4992413" cy="1776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601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hlinkClick r:id="rId2" tooltip="Permalink to Parcourir les propriétés d'un objet"/>
              </a:rPr>
              <a:t>Parcourir les propriétés d'un objet</a:t>
            </a:r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À partir </a:t>
            </a:r>
            <a:r>
              <a:rPr lang="fr-FR" dirty="0" smtClean="0">
                <a:solidFill>
                  <a:schemeClr val="tx1"/>
                </a:solidFill>
              </a:rPr>
              <a:t>d‘ECMAscript5</a:t>
            </a:r>
            <a:r>
              <a:rPr lang="fr-FR" dirty="0" smtClean="0"/>
              <a:t>, </a:t>
            </a:r>
            <a:r>
              <a:rPr lang="fr-FR" dirty="0"/>
              <a:t>il existe trois méthodes natives pour lister/parcourir les propriétés d'un objet </a:t>
            </a:r>
            <a:r>
              <a:rPr lang="fr-FR" dirty="0" smtClean="0"/>
              <a:t>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Les boucles for...in qui permettent de parcourir l'ensemble des propriétés énumérables d'un objet et de sa chaîne de prototypes</a:t>
            </a:r>
            <a:r>
              <a:rPr lang="fr-FR" dirty="0" smtClean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Object.keys(o) qui permet de renvoyer un tableau contenant les noms (clés ou keys) des propriétés propres (celles qui ne sont pas héritées via la chaîne de prototypes) d'un objet o pour les propriétés énumérables</a:t>
            </a:r>
            <a:r>
              <a:rPr lang="fr-FR" dirty="0" smtClean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Object.getOwnPropertyNames(o) qui permet de renvoyer un tableau contenant les noms des propriétés propres (énumérables ou non) d'un objet o.</a:t>
            </a:r>
            <a:endParaRPr lang="fr-FR" dirty="0" smtClean="0"/>
          </a:p>
          <a:p>
            <a:pPr>
              <a:buFont typeface="Wingdings" panose="05000000000000000000" pitchFamily="2" charset="2"/>
              <a:buChar char="§"/>
            </a:pP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346102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hlinkClick r:id="rId2" tooltip="Permalink to Utiliser les constructeurs"/>
              </a:rPr>
              <a:t>Utiliser les constructeurs</a:t>
            </a:r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3187" y="1930400"/>
            <a:ext cx="6568966" cy="2942539"/>
          </a:xfrm>
        </p:spPr>
      </p:pic>
    </p:spTree>
    <p:extLst>
      <p:ext uri="{BB962C8B-B14F-4D97-AF65-F5344CB8AC3E}">
        <p14:creationId xmlns:p14="http://schemas.microsoft.com/office/powerpoint/2010/main" val="2392479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La methode Object.create():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1582520"/>
            <a:ext cx="8596668" cy="3880773"/>
          </a:xfrm>
        </p:spPr>
        <p:txBody>
          <a:bodyPr/>
          <a:lstStyle/>
          <a:p>
            <a:r>
              <a:rPr lang="fr-FR" dirty="0"/>
              <a:t>Cette méthode peut s'avérer très utile car elle permet de choisir le prototype pour l'objet qu'on souhaite créer, sans avoir à définir un </a:t>
            </a:r>
            <a:r>
              <a:rPr lang="fr-FR" dirty="0" smtClean="0"/>
              <a:t>constructeur.</a:t>
            </a:r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8706" y="2377040"/>
            <a:ext cx="6935168" cy="3848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577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hlinkClick r:id="rId2" tooltip="Permalink to Définir des méthodes"/>
              </a:rPr>
              <a:t>Définir des </a:t>
            </a:r>
            <a:r>
              <a:rPr lang="fr-FR" dirty="0" smtClean="0">
                <a:hlinkClick r:id="rId2" tooltip="Permalink to Définir des méthodes"/>
              </a:rPr>
              <a:t>méthodes</a:t>
            </a:r>
            <a:r>
              <a:rPr lang="fr-FR" dirty="0" smtClean="0"/>
              <a:t>:</a:t>
            </a:r>
            <a:r>
              <a:rPr lang="fr-FR" b="1" dirty="0"/>
              <a:t/>
            </a:r>
            <a:br>
              <a:rPr lang="fr-FR" b="1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Une </a:t>
            </a:r>
            <a:r>
              <a:rPr lang="fr-FR" i="1" dirty="0"/>
              <a:t>méthode</a:t>
            </a:r>
            <a:r>
              <a:rPr lang="fr-FR" dirty="0"/>
              <a:t> est une fonction associée à un objet. Autrement dit, une méthode est une propriété d'un objet qui est une fonction. Les méthodes sont définies comme des fonctions normales et sont affectées à des propriétés d'un objet. 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3297" y="3583732"/>
            <a:ext cx="5602013" cy="2687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309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Prototype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prototypes sont un mécanisme au sein de JavaScript qui permettent aux </a:t>
            </a: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objets </a:t>
            </a:r>
            <a:r>
              <a:rPr lang="fr-FR" dirty="0"/>
              <a:t>JavaScript d'hériter des propriétés d'autres objets. Les prototypes </a:t>
            </a: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implémentent </a:t>
            </a:r>
            <a:r>
              <a:rPr lang="fr-FR" dirty="0"/>
              <a:t>un héritage différent de celui rencontré dans les langages </a:t>
            </a:r>
            <a:r>
              <a:rPr lang="fr-FR" dirty="0" smtClean="0"/>
              <a:t>de</a:t>
            </a:r>
          </a:p>
          <a:p>
            <a:pPr marL="0" indent="0">
              <a:buNone/>
            </a:pPr>
            <a:r>
              <a:rPr lang="fr-FR" dirty="0" smtClean="0"/>
              <a:t> </a:t>
            </a:r>
            <a:r>
              <a:rPr lang="fr-FR" dirty="0"/>
              <a:t>programmation objets </a:t>
            </a:r>
            <a:r>
              <a:rPr lang="fr-FR" dirty="0" smtClean="0"/>
              <a:t>habituels. </a:t>
            </a:r>
            <a:r>
              <a:rPr lang="fr-FR" dirty="0" smtClean="0"/>
              <a:t>L</a:t>
            </a:r>
            <a:r>
              <a:rPr lang="fr-FR" dirty="0" smtClean="0"/>
              <a:t>es prototypes peuvent aussi </a:t>
            </a:r>
            <a:r>
              <a:rPr lang="fr-FR" dirty="0" smtClean="0"/>
              <a:t>être</a:t>
            </a:r>
          </a:p>
          <a:p>
            <a:pPr marL="0" indent="0">
              <a:buNone/>
            </a:pPr>
            <a:r>
              <a:rPr lang="fr-FR" dirty="0" smtClean="0"/>
              <a:t> </a:t>
            </a:r>
            <a:r>
              <a:rPr lang="fr-FR" dirty="0"/>
              <a:t>utilisées afin d'ajouter des méthodes à des constructeurs existants.</a:t>
            </a:r>
          </a:p>
        </p:txBody>
      </p:sp>
    </p:spTree>
    <p:extLst>
      <p:ext uri="{BB962C8B-B14F-4D97-AF65-F5344CB8AC3E}">
        <p14:creationId xmlns:p14="http://schemas.microsoft.com/office/powerpoint/2010/main" val="514228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te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337</TotalTime>
  <Words>294</Words>
  <Application>Microsoft Office PowerPoint</Application>
  <PresentationFormat>Grand écran</PresentationFormat>
  <Paragraphs>28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4" baseType="lpstr">
      <vt:lpstr>Arial</vt:lpstr>
      <vt:lpstr>Trebuchet MS</vt:lpstr>
      <vt:lpstr>Wingdings</vt:lpstr>
      <vt:lpstr>Wingdings 3</vt:lpstr>
      <vt:lpstr>Facette</vt:lpstr>
      <vt:lpstr>Object    &amp; Prototype </vt:lpstr>
      <vt:lpstr>Object :</vt:lpstr>
      <vt:lpstr>Les objets et les propriétés </vt:lpstr>
      <vt:lpstr>Présentation PowerPoint</vt:lpstr>
      <vt:lpstr>Parcourir les propriétés d'un objet </vt:lpstr>
      <vt:lpstr>Utiliser les constructeurs </vt:lpstr>
      <vt:lpstr>La methode Object.create():</vt:lpstr>
      <vt:lpstr>Définir des méthodes: </vt:lpstr>
      <vt:lpstr>Prototype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   &amp; Prototype</dc:title>
  <dc:creator>Youcode</dc:creator>
  <cp:lastModifiedBy>Youcode</cp:lastModifiedBy>
  <cp:revision>9</cp:revision>
  <dcterms:created xsi:type="dcterms:W3CDTF">2021-04-19T00:38:13Z</dcterms:created>
  <dcterms:modified xsi:type="dcterms:W3CDTF">2021-04-19T15:55:48Z</dcterms:modified>
</cp:coreProperties>
</file>