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760E67-3F69-69F7-AE41-DC02FA150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1CFFFA-CB7A-E68B-7D8E-8D01F61C9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669877-FAFF-5818-E61C-CA9F5A692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0ECC-B151-40F3-8FD0-2C5497257289}" type="datetimeFigureOut">
              <a:rPr lang="es-VE" smtClean="0"/>
              <a:t>7/6/2025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F1899E-3917-4FB6-B454-59EAD4D79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02DDBC-0376-7ED3-136B-646A11C06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B1FB-BFA7-4E40-9EC0-510AC380976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98624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7F418A-2DCD-66B5-BA7C-B2615547C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EDC807-C9F1-2DA2-2F08-25B01D128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383773-1983-982D-DD86-31EE3335C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0ECC-B151-40F3-8FD0-2C5497257289}" type="datetimeFigureOut">
              <a:rPr lang="es-VE" smtClean="0"/>
              <a:t>7/6/2025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AB50DA-37A3-3D61-C9E8-51DFE4E55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D9DC33-ED91-B01F-9C06-37DAD1F1A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B1FB-BFA7-4E40-9EC0-510AC380976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17269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7CFFAE0-8061-BBE5-0EBA-C9241241FF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38CF557-765D-5E81-1CF6-C1C404463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170F86-184E-17C3-70BA-50FB2404C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0ECC-B151-40F3-8FD0-2C5497257289}" type="datetimeFigureOut">
              <a:rPr lang="es-VE" smtClean="0"/>
              <a:t>7/6/2025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FF2BF5-C1D2-839D-5647-39642040A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D17616-B0CE-254C-6566-76B15F18B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B1FB-BFA7-4E40-9EC0-510AC380976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207679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E921D5-3D96-2078-E411-0E7638A63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FE0CDC-2A64-B1FF-4818-3907957A2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7A8235-7208-DF3D-8B35-6C440FE8A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0ECC-B151-40F3-8FD0-2C5497257289}" type="datetimeFigureOut">
              <a:rPr lang="es-VE" smtClean="0"/>
              <a:t>7/6/2025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399D82-D354-BA66-FC63-FB57BE3F9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68B7E5-E880-AD7D-8603-95D014FB3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B1FB-BFA7-4E40-9EC0-510AC380976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16739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05CB66-E280-69F9-9BE3-C0C591BCA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E75851-7592-AD66-9665-768BCA692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3FCFE6-536A-5EA4-1483-02EA71EDB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0ECC-B151-40F3-8FD0-2C5497257289}" type="datetimeFigureOut">
              <a:rPr lang="es-VE" smtClean="0"/>
              <a:t>7/6/2025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ED2E8D-9D38-4ECA-BD74-F253BE8E9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DDCCDD-D0B6-3575-5923-5148DDE31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B1FB-BFA7-4E40-9EC0-510AC380976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027687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B2638D-8055-CB62-1C58-87DF45A3F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C248F8-E0D2-7EF1-FB35-42D4381FD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3204857-3DC6-94AE-048B-EBEDB0689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FF0B6E1-989C-57C5-AF51-FDC21F44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0ECC-B151-40F3-8FD0-2C5497257289}" type="datetimeFigureOut">
              <a:rPr lang="es-VE" smtClean="0"/>
              <a:t>7/6/2025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5BA4A7-5865-462E-1366-D959D030C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10DBA5-FE95-0DE1-AE22-920B4A3BD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B1FB-BFA7-4E40-9EC0-510AC380976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5292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4E9849-0B20-9BB0-19B0-4124C8450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E8EAFE-C527-956A-5B0B-878534776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23C2690-548F-99A9-76B1-9B75FD6F6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897773F-9144-C0CC-3704-00E2846F98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5ECEE96-9CC1-33BA-0368-2FFF14ABDE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C49ACCB-64A5-DC24-1181-8F12C9831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0ECC-B151-40F3-8FD0-2C5497257289}" type="datetimeFigureOut">
              <a:rPr lang="es-VE" smtClean="0"/>
              <a:t>7/6/2025</a:t>
            </a:fld>
            <a:endParaRPr lang="es-V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7031B5E-3EEE-5569-17E2-97575D770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8184B12-DC4A-3C7A-7F9B-5E400AB65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B1FB-BFA7-4E40-9EC0-510AC380976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47268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507FB3-A6A4-66DA-DADB-8B6C72425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5961ED5-B134-7152-EB03-E59148A7B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0ECC-B151-40F3-8FD0-2C5497257289}" type="datetimeFigureOut">
              <a:rPr lang="es-VE" smtClean="0"/>
              <a:t>7/6/2025</a:t>
            </a:fld>
            <a:endParaRPr lang="es-V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1825FF4-BD94-6447-A491-830BFE647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4E151F5-9B33-326D-6831-3C3BACEE9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B1FB-BFA7-4E40-9EC0-510AC380976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37102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34C2EC-49E3-1D8B-7075-89CB5FB13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0ECC-B151-40F3-8FD0-2C5497257289}" type="datetimeFigureOut">
              <a:rPr lang="es-VE" smtClean="0"/>
              <a:t>7/6/2025</a:t>
            </a:fld>
            <a:endParaRPr lang="es-V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082EC35-089A-7D60-A58F-B7E147AE9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64EA91-F3F6-4D7A-8238-093434652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B1FB-BFA7-4E40-9EC0-510AC380976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27061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3BEE78-6A5B-73E9-76D0-63C996F76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018058-CF6A-099F-27AE-CB9181668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46250E1-C4B0-0CFC-AEAC-0796641B7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0F61DB-5CAC-EA14-04AC-0B3FD1B14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0ECC-B151-40F3-8FD0-2C5497257289}" type="datetimeFigureOut">
              <a:rPr lang="es-VE" smtClean="0"/>
              <a:t>7/6/2025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97F1B6-200F-0977-CE12-0FCD9BCC7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91AD87-C978-680D-6E09-56CBFF2C9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B1FB-BFA7-4E40-9EC0-510AC380976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46535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E8D603-DE45-EF63-5748-7DD34166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2141C1B-FFF7-B07E-03C2-9A322A8C8A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3B4192C-C008-20B6-5CCF-CAB63213D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8AC5034-18EC-5E16-7845-8426964F1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0ECC-B151-40F3-8FD0-2C5497257289}" type="datetimeFigureOut">
              <a:rPr lang="es-VE" smtClean="0"/>
              <a:t>7/6/2025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8986C2-2080-B49A-CE9C-C9236064C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1BF84E-CC0F-8E11-3917-EE5BFDEF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B1FB-BFA7-4E40-9EC0-510AC380976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59343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89B4A6B-D675-A0A3-17C1-3C5907262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74D448-A0FE-8045-4CA1-EDB31431E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5D67EB-F47B-23A4-07F6-1B86CAED54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90ECC-B151-40F3-8FD0-2C5497257289}" type="datetimeFigureOut">
              <a:rPr lang="es-VE" smtClean="0"/>
              <a:t>7/6/2025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48A857-F286-B064-394E-C0AD6227D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50C52C-A327-CD67-DC7F-79B1A7E5A4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EB1FB-BFA7-4E40-9EC0-510AC380976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5295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0A2B72E-347B-CAB7-BF9E-E80B04805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2490591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Franyer Sanchez Guillen</dc:creator>
  <cp:lastModifiedBy>Franyer Sanchez Guillen</cp:lastModifiedBy>
  <cp:revision>2</cp:revision>
  <dcterms:created xsi:type="dcterms:W3CDTF">2025-06-01T19:27:39Z</dcterms:created>
  <dcterms:modified xsi:type="dcterms:W3CDTF">2025-06-07T14:49:34Z</dcterms:modified>
</cp:coreProperties>
</file>