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06588-B7E8-1DE8-68D4-9BB8C6F28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5B8846-DD4B-C7D7-4D1A-EF31C26F8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3EB76D-3269-2F56-19CB-50AAC383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16884-8DC6-F60F-D676-92883FE6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F0FAB-DBBD-F2AC-FCEF-9986A27DF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78350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99419-E5F1-E9CF-B329-A95A1CBB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3EC040-CA76-2C99-16EF-C9737E4C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8D5ADF-301A-F964-498F-B346979F6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D659C1-1115-C49F-18D9-F8D91DA9C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B47FF8-21BB-5BEB-A736-1A548DF1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1434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4D9777-61ED-35C7-0D1D-76324FB50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B7BE2E-F2EB-0210-8B59-A6E373655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206BD-1A95-4F06-189A-3CBCD81E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18DF9A-EECA-7CFC-5E47-2D59C67E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666CB-04AA-3489-ACD8-3C578268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5629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F27F5-0412-FC77-FF34-33AD8B4B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BBB85-16CF-BBD5-0DCA-17810E83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34E5BC-153B-3AE3-8108-99F6C7F92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4EE028-1A18-A9BD-2E2B-075645C89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9D156C-70E6-3C7E-9100-574F44FBB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5835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9AB8B-6F12-5DE0-1C42-D6719CFDC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F530AC-1F11-A852-7311-4D2AD3564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919BF3-0742-3126-32E6-44C016F73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095AB4-D687-887D-821D-C0667EF5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4EBBD2-DC46-6797-D488-8625AF71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503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EF0FC3-3667-2167-105A-382276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43330-9385-E13A-F83D-4C60BE7A4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D64626-171A-026F-F2F0-0930692BF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541628-81B1-5CEE-AFEC-BB7502FB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14FC97-30FE-A2BD-C5B3-0E525C91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F7E3C0-BA3C-D0BF-42FF-10439764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1453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5E263-E611-31CE-D788-537F4328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36481C-48AB-D022-E862-1F001A701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A218267-C1F3-C677-69D6-627FA5751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C60D4D-0614-E2AC-B61E-BEDE3B0D9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931B31-2243-5DDF-9661-469F136D1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8F9FFD-212A-AEEA-19F3-1F653B04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9C32D37-B3ED-16ED-56C6-F03B43E5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7F16581-A37E-E438-F883-62BA1E932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1994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0F17-3150-542A-C471-0784A767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D82D18-5D77-4BCE-897C-A0A7DC2C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9C78931-A40D-1387-FF10-77E08CF9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B15D9DF-09FD-6850-07E0-3E8CBC360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5161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38392E3-7D31-CD0A-0725-9E094958B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1833C6-7970-9FA2-3E0B-CFC83B42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6258F4-862C-5AFC-DE94-66C7B6A1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8520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29C49-4C81-BE23-77DA-7E1CD717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55D16-FF52-4B4A-EE58-CC23F1FF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8BF30E-368E-F656-3E02-DEEB3791A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458D92-B5BD-3973-651D-168FA6462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888CB6-256C-6752-F586-AD97128C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D388A-86C6-21DB-595F-5DCCB9951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125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BA5CA-8F18-0209-792C-3D7F713D3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5A536A-F4F9-64FB-D8FB-BC7C50D13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6C0F69-1342-1F60-AB0A-C2916121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95751A-1219-DB94-E14A-208E56AF4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198407-8C0C-8A41-1355-4F741FF3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C0A511-4177-FA12-3D0E-D0828B0D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63831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887AA0-F1DA-F992-2568-F9BC8D63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A4458C-42D8-4BAE-BB01-170F542E0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239686-377B-357D-701D-ED3BAC4D9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E0EC0-8310-498D-A66D-C6224FBCEC2F}" type="datetimeFigureOut">
              <a:rPr lang="es-VE" smtClean="0"/>
              <a:t>4/9/2025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AFB062-54A5-60E4-3E7D-B7CD66568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E352CE-3C3A-ACDE-EE81-CC2791154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26B54-2D29-4CB1-93A5-A77BB4CAC0AC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163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F8E532-98A8-C576-D0B0-B302FACCD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66" y="1570871"/>
            <a:ext cx="3716254" cy="37162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CB4F1C-FCF9-CF64-ADAD-EA3858206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1" b="89844" l="9961" r="94922">
                        <a14:foregroundMark x1="38770" y1="45508" x2="41309" y2="48242"/>
                        <a14:foregroundMark x1="45313" y1="45117" x2="45313" y2="48047"/>
                        <a14:foregroundMark x1="50293" y1="44824" x2="50488" y2="47656"/>
                        <a14:foregroundMark x1="54883" y1="44824" x2="54883" y2="47168"/>
                        <a14:foregroundMark x1="58008" y1="45313" x2="58008" y2="47852"/>
                        <a14:foregroundMark x1="60449" y1="45605" x2="60352" y2="45898"/>
                        <a14:foregroundMark x1="64716" y1="45898" x2="64648" y2="47461"/>
                        <a14:foregroundMark x1="64746" y1="45215" x2="64716" y2="45898"/>
                        <a14:foregroundMark x1="68848" y1="46191" x2="68848" y2="47266"/>
                        <a14:foregroundMark x1="68848" y1="45410" x2="68848" y2="46191"/>
                        <a14:foregroundMark x1="73242" y1="45996" x2="73242" y2="45996"/>
                        <a14:foregroundMark x1="78418" y1="45898" x2="78418" y2="45898"/>
                        <a14:foregroundMark x1="80664" y1="46191" x2="80664" y2="46191"/>
                        <a14:foregroundMark x1="85645" y1="45703" x2="85645" y2="45703"/>
                        <a14:foregroundMark x1="88086" y1="45801" x2="88086" y2="45801"/>
                        <a14:foregroundMark x1="93652" y1="45898" x2="93652" y2="45898"/>
                        <a14:foregroundMark x1="40918" y1="54102" x2="39746" y2="62402"/>
                        <a14:foregroundMark x1="49707" y1="56250" x2="49707" y2="59961"/>
                        <a14:foregroundMark x1="48730" y1="60547" x2="42285" y2="62305"/>
                        <a14:foregroundMark x1="42383" y1="62109" x2="50391" y2="68359"/>
                        <a14:foregroundMark x1="51855" y1="68750" x2="51855" y2="68750"/>
                        <a14:foregroundMark x1="52246" y1="68750" x2="52246" y2="68750"/>
                        <a14:foregroundMark x1="50000" y1="66699" x2="50000" y2="66699"/>
                        <a14:foregroundMark x1="49121" y1="64355" x2="49121" y2="64355"/>
                        <a14:foregroundMark x1="48340" y1="62695" x2="48340" y2="62695"/>
                        <a14:foregroundMark x1="50195" y1="60449" x2="50195" y2="60449"/>
                        <a14:foregroundMark x1="51660" y1="56348" x2="51660" y2="56348"/>
                        <a14:foregroundMark x1="35645" y1="68848" x2="41211" y2="68848"/>
                        <a14:foregroundMark x1="35352" y1="68652" x2="36816" y2="66797"/>
                        <a14:foregroundMark x1="37012" y1="66797" x2="38184" y2="54980"/>
                        <a14:foregroundMark x1="38281" y1="52734" x2="46680" y2="52539"/>
                        <a14:foregroundMark x1="46680" y1="52539" x2="48047" y2="52539"/>
                        <a14:foregroundMark x1="41699" y1="54590" x2="41504" y2="60254"/>
                        <a14:foregroundMark x1="55859" y1="53223" x2="57617" y2="55176"/>
                        <a14:foregroundMark x1="57617" y1="55176" x2="57031" y2="61719"/>
                        <a14:foregroundMark x1="73926" y1="53027" x2="75000" y2="54980"/>
                        <a14:foregroundMark x1="91113" y1="53027" x2="94922" y2="53027"/>
                        <a14:foregroundMark x1="89453" y1="53613" x2="83105" y2="63965"/>
                        <a14:foregroundMark x1="82520" y1="64453" x2="78125" y2="53125"/>
                        <a14:foregroundMark x1="90039" y1="54004" x2="90918" y2="63184"/>
                        <a14:foregroundMark x1="56738" y1="62012" x2="56445" y2="68359"/>
                        <a14:foregroundMark x1="58301" y1="68945" x2="68555" y2="67871"/>
                        <a14:foregroundMark x1="68164" y1="67676" x2="67969" y2="63379"/>
                        <a14:backgroundMark x1="16992" y1="22168" x2="27148" y2="68262"/>
                        <a14:backgroundMark x1="28516" y1="69043" x2="31738" y2="22363"/>
                        <a14:backgroundMark x1="32129" y1="22559" x2="30566" y2="76465"/>
                        <a14:backgroundMark x1="30566" y1="76270" x2="27832" y2="60938"/>
                        <a14:backgroundMark x1="27832" y1="60938" x2="10449" y2="34863"/>
                        <a14:backgroundMark x1="10449" y1="34863" x2="11719" y2="25391"/>
                        <a14:backgroundMark x1="11719" y1="25391" x2="12305" y2="24316"/>
                        <a14:backgroundMark x1="12500" y1="23926" x2="17578" y2="58496"/>
                        <a14:backgroundMark x1="17578" y1="58496" x2="19727" y2="61914"/>
                        <a14:backgroundMark x1="19922" y1="61523" x2="24609" y2="25098"/>
                        <a14:backgroundMark x1="29785" y1="40234" x2="46777" y2="22168"/>
                        <a14:backgroundMark x1="46387" y1="27246" x2="36621" y2="41797"/>
                        <a14:backgroundMark x1="10938" y1="30176" x2="11914" y2="57617"/>
                        <a14:backgroundMark x1="24023" y1="49414" x2="43652" y2="33984"/>
                        <a14:backgroundMark x1="43652" y1="33984" x2="46582" y2="32910"/>
                        <a14:backgroundMark x1="69824" y1="46191" x2="69824" y2="46191"/>
                        <a14:backgroundMark x1="89648" y1="46680" x2="89648" y2="46680"/>
                        <a14:backgroundMark x1="65918" y1="45898" x2="65918" y2="45898"/>
                        <a14:backgroundMark x1="65723" y1="45996" x2="65723" y2="459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691" t="42783" r="2541" b="28927"/>
          <a:stretch>
            <a:fillRect/>
          </a:stretch>
        </p:blipFill>
        <p:spPr>
          <a:xfrm>
            <a:off x="4704254" y="1892149"/>
            <a:ext cx="6928414" cy="307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253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Franyer Sanchez Guillen</dc:creator>
  <cp:lastModifiedBy>Franyer Sanchez Guillen</cp:lastModifiedBy>
  <cp:revision>1</cp:revision>
  <dcterms:created xsi:type="dcterms:W3CDTF">2025-09-04T17:13:27Z</dcterms:created>
  <dcterms:modified xsi:type="dcterms:W3CDTF">2025-09-04T17:14:08Z</dcterms:modified>
</cp:coreProperties>
</file>