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94" r:id="rId4"/>
    <p:sldId id="295" r:id="rId5"/>
    <p:sldId id="296" r:id="rId6"/>
    <p:sldId id="297" r:id="rId7"/>
    <p:sldId id="293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77E1B-4D5E-4314-AFA1-4A4F64B470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49A51-B461-4224-9F26-D0E828E5A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6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49A51-B461-4224-9F26-D0E828E5A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49A51-B461-4224-9F26-D0E828E5A5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49A51-B461-4224-9F26-D0E828E5A5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49A51-B461-4224-9F26-D0E828E5A5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3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49A51-B461-4224-9F26-D0E828E5A5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19401"/>
            <a:ext cx="10358120" cy="332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hyperlink" Target="http://www.huawei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7164" y="5655564"/>
            <a:ext cx="821436" cy="821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88776"/>
            <a:ext cx="12191999" cy="45933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2400" y="6508110"/>
            <a:ext cx="32804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Copyright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2018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©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Huawei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Technologies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Co.,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Ltd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1982783"/>
            <a:ext cx="7848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600" dirty="0" smtClean="0">
                <a:solidFill>
                  <a:srgbClr val="FFFFFF"/>
                </a:solidFill>
              </a:rPr>
              <a:t>QUIZ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9901021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73"/>
            <a:ext cx="5486400" cy="2470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81951"/>
            <a:ext cx="5486400" cy="2432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5486400" cy="2359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438400"/>
            <a:ext cx="5486400" cy="23591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0"/>
            <a:ext cx="5486400" cy="21965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702282"/>
            <a:ext cx="5486400" cy="215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4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76200"/>
            <a:ext cx="5486400" cy="2082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1582"/>
            <a:ext cx="5486400" cy="2082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20131"/>
            <a:ext cx="5451765" cy="2084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2177473"/>
            <a:ext cx="5375639" cy="2084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76545"/>
            <a:ext cx="548640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278469"/>
            <a:ext cx="5350239" cy="2255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6200"/>
            <a:ext cx="5486400" cy="208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97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2213"/>
            <a:ext cx="5628290" cy="2084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2105"/>
            <a:ext cx="5247895" cy="20848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8273"/>
            <a:ext cx="5247895" cy="2084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55" y="2563368"/>
            <a:ext cx="5628289" cy="20848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5968"/>
            <a:ext cx="5247895" cy="2084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54" y="4648200"/>
            <a:ext cx="5628289" cy="2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18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784"/>
            <a:ext cx="5486400" cy="21141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46" y="130602"/>
            <a:ext cx="5449453" cy="20848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8671"/>
            <a:ext cx="5486400" cy="2084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8671"/>
            <a:ext cx="5486400" cy="2084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9" y="4402867"/>
            <a:ext cx="5488709" cy="2084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46" y="4446740"/>
            <a:ext cx="5326418" cy="2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5410200" cy="2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1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7751" y="2383785"/>
            <a:ext cx="2393315" cy="130556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R="1905" algn="ctr">
              <a:spcBef>
                <a:spcPts val="1535"/>
              </a:spcBef>
            </a:pPr>
            <a:r>
              <a:rPr sz="4100" dirty="0"/>
              <a:t>Thanks</a:t>
            </a:r>
            <a:endParaRPr sz="4100"/>
          </a:p>
          <a:p>
            <a:pPr algn="ctr">
              <a:spcBef>
                <a:spcPts val="840"/>
              </a:spcBef>
            </a:pPr>
            <a:r>
              <a:rPr sz="2400" spc="-5" dirty="0">
                <a:solidFill>
                  <a:srgbClr val="666666"/>
                </a:solidFill>
                <a:hlinkClick r:id="rId2"/>
              </a:rPr>
              <a:t>www.huawei.com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943599"/>
            <a:ext cx="10820399" cy="914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265921" y="6553200"/>
            <a:ext cx="2804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9893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18</Words>
  <Application>Microsoft Office PowerPoint</Application>
  <PresentationFormat>Widescreen</PresentationFormat>
  <Paragraphs>10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MT</vt:lpstr>
      <vt:lpstr>Calibri</vt:lpstr>
      <vt:lpstr>Calibri Light</vt:lpstr>
      <vt:lpstr>Office Theme</vt:lpstr>
      <vt:lpstr>QUIZ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www.huawei.com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4 - Math Basics in Python</dc:title>
  <dc:creator>T.A. Nermine Naguib</dc:creator>
  <cp:lastModifiedBy>Sefen</cp:lastModifiedBy>
  <cp:revision>47</cp:revision>
  <dcterms:created xsi:type="dcterms:W3CDTF">2024-10-05T16:13:55Z</dcterms:created>
  <dcterms:modified xsi:type="dcterms:W3CDTF">2024-11-10T12:37:56Z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2024-10-05T00:00:00Z</vt:filetime>
  </property>
</Properties>
</file>