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3"/>
  </p:notesMasterIdLst>
  <p:sldIdLst>
    <p:sldId id="278" r:id="rId4"/>
    <p:sldId id="277" r:id="rId5"/>
    <p:sldId id="270" r:id="rId6"/>
    <p:sldId id="256" r:id="rId7"/>
    <p:sldId id="259" r:id="rId8"/>
    <p:sldId id="302" r:id="rId9"/>
    <p:sldId id="279" r:id="rId10"/>
    <p:sldId id="298" r:id="rId11"/>
    <p:sldId id="299" r:id="rId12"/>
    <p:sldId id="303" r:id="rId13"/>
    <p:sldId id="280" r:id="rId14"/>
    <p:sldId id="301" r:id="rId15"/>
    <p:sldId id="281" r:id="rId16"/>
    <p:sldId id="304" r:id="rId17"/>
    <p:sldId id="312" r:id="rId18"/>
    <p:sldId id="283" r:id="rId19"/>
    <p:sldId id="284" r:id="rId20"/>
    <p:sldId id="306" r:id="rId21"/>
    <p:sldId id="300" r:id="rId22"/>
    <p:sldId id="285" r:id="rId23"/>
    <p:sldId id="308" r:id="rId24"/>
    <p:sldId id="311" r:id="rId25"/>
    <p:sldId id="309" r:id="rId26"/>
    <p:sldId id="289" r:id="rId27"/>
    <p:sldId id="290" r:id="rId28"/>
    <p:sldId id="310" r:id="rId29"/>
    <p:sldId id="293" r:id="rId30"/>
    <p:sldId id="274"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6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1" autoAdjust="0"/>
    <p:restoredTop sz="94660"/>
  </p:normalViewPr>
  <p:slideViewPr>
    <p:cSldViewPr snapToGrid="0">
      <p:cViewPr varScale="1">
        <p:scale>
          <a:sx n="82" d="100"/>
          <a:sy n="82" d="100"/>
        </p:scale>
        <p:origin x="79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AC07C-70E1-449C-A9C3-76FB1CC9CCF0}" type="datetimeFigureOut">
              <a:rPr lang="en-US" smtClean="0"/>
              <a:t>6/21/2024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CDD11-CD2E-4FF7-94BF-8B306BC5CC3E}" type="slidenum">
              <a:rPr lang="en-US" smtClean="0"/>
              <a:t>‹#›</a:t>
            </a:fld>
            <a:endParaRPr lang="en-US"/>
          </a:p>
        </p:txBody>
      </p:sp>
    </p:spTree>
    <p:extLst>
      <p:ext uri="{BB962C8B-B14F-4D97-AF65-F5344CB8AC3E}">
        <p14:creationId xmlns:p14="http://schemas.microsoft.com/office/powerpoint/2010/main" val="3183292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8a63c4df4f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8a63c4df4f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802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43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6291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723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851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916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53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9016165c4b_2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9016165c4b_2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15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696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355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399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060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515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34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074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4f2145ca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43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5237-7A7C-44D8-BEFE-DF95390995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7A0F26-70CE-4068-AD9F-A2C64CDC5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EC0F6E-C92A-42EA-962F-031C56EDDEAF}"/>
              </a:ext>
            </a:extLst>
          </p:cNvPr>
          <p:cNvSpPr>
            <a:spLocks noGrp="1"/>
          </p:cNvSpPr>
          <p:nvPr>
            <p:ph type="dt" sz="half" idx="10"/>
          </p:nvPr>
        </p:nvSpPr>
        <p:spPr/>
        <p:txBody>
          <a:bodyPr/>
          <a:lstStyle/>
          <a:p>
            <a:fld id="{2560E3D0-4803-4492-966A-4877EF02728C}" type="datetimeFigureOut">
              <a:rPr lang="en-US" smtClean="0"/>
              <a:t>6/21/2024</a:t>
            </a:fld>
            <a:endParaRPr lang="en-US"/>
          </a:p>
        </p:txBody>
      </p:sp>
      <p:sp>
        <p:nvSpPr>
          <p:cNvPr id="5" name="Footer Placeholder 4">
            <a:extLst>
              <a:ext uri="{FF2B5EF4-FFF2-40B4-BE49-F238E27FC236}">
                <a16:creationId xmlns:a16="http://schemas.microsoft.com/office/drawing/2014/main" id="{317ADA1F-2734-4B11-BF40-C8FE24EE7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7E3B6-C7CF-4586-AD35-D90D6A2E8ABA}"/>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333242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1E18-D3D3-42B2-8D84-B4ACB9D318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E96DF9-E14F-4534-B0F5-EF7AD3977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1966C-5960-4D96-8971-FBD7150EBDA4}"/>
              </a:ext>
            </a:extLst>
          </p:cNvPr>
          <p:cNvSpPr>
            <a:spLocks noGrp="1"/>
          </p:cNvSpPr>
          <p:nvPr>
            <p:ph type="dt" sz="half" idx="10"/>
          </p:nvPr>
        </p:nvSpPr>
        <p:spPr/>
        <p:txBody>
          <a:bodyPr/>
          <a:lstStyle/>
          <a:p>
            <a:fld id="{2560E3D0-4803-4492-966A-4877EF02728C}" type="datetimeFigureOut">
              <a:rPr lang="en-US" smtClean="0"/>
              <a:t>6/21/2024</a:t>
            </a:fld>
            <a:endParaRPr lang="en-US"/>
          </a:p>
        </p:txBody>
      </p:sp>
      <p:sp>
        <p:nvSpPr>
          <p:cNvPr id="5" name="Footer Placeholder 4">
            <a:extLst>
              <a:ext uri="{FF2B5EF4-FFF2-40B4-BE49-F238E27FC236}">
                <a16:creationId xmlns:a16="http://schemas.microsoft.com/office/drawing/2014/main" id="{33FA595C-EE4E-4DA4-AD82-D9A0C3682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B74B-11A9-4790-A278-91635FD28E90}"/>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298195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8E488C-F2BE-4E9F-B944-D924E4C99C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312CD5-3743-46EC-8A90-704BD1D203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E571C-46AB-4F51-8709-9AE5FBF26E58}"/>
              </a:ext>
            </a:extLst>
          </p:cNvPr>
          <p:cNvSpPr>
            <a:spLocks noGrp="1"/>
          </p:cNvSpPr>
          <p:nvPr>
            <p:ph type="dt" sz="half" idx="10"/>
          </p:nvPr>
        </p:nvSpPr>
        <p:spPr/>
        <p:txBody>
          <a:bodyPr/>
          <a:lstStyle/>
          <a:p>
            <a:fld id="{2560E3D0-4803-4492-966A-4877EF02728C}" type="datetimeFigureOut">
              <a:rPr lang="en-US" smtClean="0"/>
              <a:t>6/21/2024</a:t>
            </a:fld>
            <a:endParaRPr lang="en-US"/>
          </a:p>
        </p:txBody>
      </p:sp>
      <p:sp>
        <p:nvSpPr>
          <p:cNvPr id="5" name="Footer Placeholder 4">
            <a:extLst>
              <a:ext uri="{FF2B5EF4-FFF2-40B4-BE49-F238E27FC236}">
                <a16:creationId xmlns:a16="http://schemas.microsoft.com/office/drawing/2014/main" id="{34355A5E-734E-498D-AF98-C5E6B47AB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D9B78-AB9E-4BE5-B3EC-C83A25703801}"/>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1750926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81931" y="2171333"/>
            <a:ext cx="5019600" cy="18064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881925" y="4315067"/>
            <a:ext cx="5019600" cy="37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921039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90356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947033" y="1536633"/>
            <a:ext cx="10298000" cy="4606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37393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76798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2867522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77673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 name="Google Shape;31;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8788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5" name="Google Shape;35;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6" name="Google Shape;36;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13991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8F0C-9F0A-4345-B19A-119EF98BB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BBEBFF-E8C7-4DCC-ABB4-CB0F0ACCF3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F668B-62FE-47BF-946C-D14A7A3A34F4}"/>
              </a:ext>
            </a:extLst>
          </p:cNvPr>
          <p:cNvSpPr>
            <a:spLocks noGrp="1"/>
          </p:cNvSpPr>
          <p:nvPr>
            <p:ph type="dt" sz="half" idx="10"/>
          </p:nvPr>
        </p:nvSpPr>
        <p:spPr/>
        <p:txBody>
          <a:bodyPr/>
          <a:lstStyle/>
          <a:p>
            <a:fld id="{2560E3D0-4803-4492-966A-4877EF02728C}" type="datetimeFigureOut">
              <a:rPr lang="en-US" smtClean="0"/>
              <a:t>6/21/2024</a:t>
            </a:fld>
            <a:endParaRPr lang="en-US"/>
          </a:p>
        </p:txBody>
      </p:sp>
      <p:sp>
        <p:nvSpPr>
          <p:cNvPr id="5" name="Footer Placeholder 4">
            <a:extLst>
              <a:ext uri="{FF2B5EF4-FFF2-40B4-BE49-F238E27FC236}">
                <a16:creationId xmlns:a16="http://schemas.microsoft.com/office/drawing/2014/main" id="{B394D2CC-ACD8-4310-A98E-358DD3481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05C91-3C84-4DA4-B281-DE111A6150F5}"/>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15805470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19505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4" name="Google Shape;44;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03225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75536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11467" y="269800"/>
            <a:ext cx="76088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60000" y="2209800"/>
            <a:ext cx="5364400" cy="2438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8000">
                <a:latin typeface="Alata"/>
                <a:ea typeface="Alata"/>
                <a:cs typeface="Alata"/>
                <a:sym typeface="Alata"/>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Tree>
    <p:extLst>
      <p:ext uri="{BB962C8B-B14F-4D97-AF65-F5344CB8AC3E}">
        <p14:creationId xmlns:p14="http://schemas.microsoft.com/office/powerpoint/2010/main" val="2683037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3"/>
          <p:cNvSpPr txBox="1">
            <a:spLocks noGrp="1"/>
          </p:cNvSpPr>
          <p:nvPr>
            <p:ph type="title"/>
          </p:nvPr>
        </p:nvSpPr>
        <p:spPr>
          <a:xfrm>
            <a:off x="1999267" y="2906167"/>
            <a:ext cx="8193600" cy="12192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3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4" name="Google Shape;14;p3"/>
          <p:cNvSpPr txBox="1">
            <a:spLocks noGrp="1"/>
          </p:cNvSpPr>
          <p:nvPr>
            <p:ph type="title" idx="2" hasCustomPrompt="1"/>
          </p:nvPr>
        </p:nvSpPr>
        <p:spPr>
          <a:xfrm>
            <a:off x="4876800" y="1123633"/>
            <a:ext cx="2438400" cy="17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5" name="Google Shape;15;p3"/>
          <p:cNvSpPr txBox="1">
            <a:spLocks noGrp="1"/>
          </p:cNvSpPr>
          <p:nvPr>
            <p:ph type="subTitle" idx="1"/>
          </p:nvPr>
        </p:nvSpPr>
        <p:spPr>
          <a:xfrm>
            <a:off x="3048000" y="4125367"/>
            <a:ext cx="6096000" cy="7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926688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4"/>
          <p:cNvSpPr txBox="1">
            <a:spLocks noGrp="1"/>
          </p:cNvSpPr>
          <p:nvPr>
            <p:ph type="title"/>
          </p:nvPr>
        </p:nvSpPr>
        <p:spPr>
          <a:xfrm>
            <a:off x="960000" y="442193"/>
            <a:ext cx="10272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 name="Google Shape;19;p4"/>
          <p:cNvSpPr txBox="1">
            <a:spLocks noGrp="1"/>
          </p:cNvSpPr>
          <p:nvPr>
            <p:ph type="body" idx="1"/>
          </p:nvPr>
        </p:nvSpPr>
        <p:spPr>
          <a:xfrm>
            <a:off x="960000" y="1536633"/>
            <a:ext cx="10272000" cy="1341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lt2"/>
              </a:buClr>
              <a:buSzPts val="1400"/>
              <a:buFont typeface="Arial"/>
              <a:buChar char="●"/>
              <a:defRPr sz="1600"/>
            </a:lvl1pPr>
            <a:lvl2pPr marL="1219170" lvl="1" indent="-423323" rtl="0">
              <a:lnSpc>
                <a:spcPct val="115000"/>
              </a:lnSpc>
              <a:spcBef>
                <a:spcPts val="0"/>
              </a:spcBef>
              <a:spcAft>
                <a:spcPts val="0"/>
              </a:spcAft>
              <a:buSzPts val="1400"/>
              <a:buFont typeface="Arial"/>
              <a:buChar char="○"/>
              <a:defRPr/>
            </a:lvl2pPr>
            <a:lvl3pPr marL="1828754" lvl="2" indent="-423323" rtl="0">
              <a:lnSpc>
                <a:spcPct val="115000"/>
              </a:lnSpc>
              <a:spcBef>
                <a:spcPts val="0"/>
              </a:spcBef>
              <a:spcAft>
                <a:spcPts val="0"/>
              </a:spcAft>
              <a:buSzPts val="1400"/>
              <a:buFont typeface="Arial"/>
              <a:buChar char="■"/>
              <a:defRPr/>
            </a:lvl3pPr>
            <a:lvl4pPr marL="2438339" lvl="3" indent="-423323" rtl="0">
              <a:lnSpc>
                <a:spcPct val="115000"/>
              </a:lnSpc>
              <a:spcBef>
                <a:spcPts val="0"/>
              </a:spcBef>
              <a:spcAft>
                <a:spcPts val="0"/>
              </a:spcAft>
              <a:buSzPts val="1400"/>
              <a:buFont typeface="Arial"/>
              <a:buChar char="●"/>
              <a:defRPr/>
            </a:lvl4pPr>
            <a:lvl5pPr marL="3047924" lvl="4" indent="-423323" rtl="0">
              <a:lnSpc>
                <a:spcPct val="115000"/>
              </a:lnSpc>
              <a:spcBef>
                <a:spcPts val="0"/>
              </a:spcBef>
              <a:spcAft>
                <a:spcPts val="0"/>
              </a:spcAft>
              <a:buSzPts val="1400"/>
              <a:buFont typeface="Arial"/>
              <a:buChar char="○"/>
              <a:defRPr/>
            </a:lvl5pPr>
            <a:lvl6pPr marL="3657509" lvl="5" indent="-423323" rtl="0">
              <a:lnSpc>
                <a:spcPct val="115000"/>
              </a:lnSpc>
              <a:spcBef>
                <a:spcPts val="0"/>
              </a:spcBef>
              <a:spcAft>
                <a:spcPts val="0"/>
              </a:spcAft>
              <a:buSzPts val="1400"/>
              <a:buFont typeface="Arial"/>
              <a:buChar char="■"/>
              <a:defRPr/>
            </a:lvl6pPr>
            <a:lvl7pPr marL="4267093" lvl="6" indent="-423323" rtl="0">
              <a:lnSpc>
                <a:spcPct val="115000"/>
              </a:lnSpc>
              <a:spcBef>
                <a:spcPts val="0"/>
              </a:spcBef>
              <a:spcAft>
                <a:spcPts val="0"/>
              </a:spcAft>
              <a:buSzPts val="1400"/>
              <a:buFont typeface="Arial"/>
              <a:buChar char="●"/>
              <a:defRPr/>
            </a:lvl7pPr>
            <a:lvl8pPr marL="4876678" lvl="7" indent="-423323" rtl="0">
              <a:lnSpc>
                <a:spcPct val="115000"/>
              </a:lnSpc>
              <a:spcBef>
                <a:spcPts val="0"/>
              </a:spcBef>
              <a:spcAft>
                <a:spcPts val="0"/>
              </a:spcAft>
              <a:buSzPts val="1400"/>
              <a:buFont typeface="Arial"/>
              <a:buChar char="○"/>
              <a:defRPr/>
            </a:lvl8pPr>
            <a:lvl9pPr marL="5486263" lvl="8" indent="-423323" rtl="0">
              <a:lnSpc>
                <a:spcPct val="115000"/>
              </a:lnSpc>
              <a:spcBef>
                <a:spcPts val="0"/>
              </a:spcBef>
              <a:spcAft>
                <a:spcPts val="0"/>
              </a:spcAft>
              <a:buSzPts val="1400"/>
              <a:buFont typeface="Arial"/>
              <a:buChar char="■"/>
              <a:defRPr/>
            </a:lvl9pPr>
          </a:lstStyle>
          <a:p>
            <a:endParaRPr/>
          </a:p>
        </p:txBody>
      </p:sp>
    </p:spTree>
    <p:extLst>
      <p:ext uri="{BB962C8B-B14F-4D97-AF65-F5344CB8AC3E}">
        <p14:creationId xmlns:p14="http://schemas.microsoft.com/office/powerpoint/2010/main" val="23951114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5"/>
          <p:cNvSpPr txBox="1">
            <a:spLocks noGrp="1"/>
          </p:cNvSpPr>
          <p:nvPr>
            <p:ph type="subTitle" idx="1"/>
          </p:nvPr>
        </p:nvSpPr>
        <p:spPr>
          <a:xfrm>
            <a:off x="1312333" y="3937000"/>
            <a:ext cx="4494000" cy="12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subTitle" idx="2"/>
          </p:nvPr>
        </p:nvSpPr>
        <p:spPr>
          <a:xfrm>
            <a:off x="6385667" y="3937000"/>
            <a:ext cx="4494000" cy="12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 name="Google Shape;24;p5"/>
          <p:cNvSpPr txBox="1">
            <a:spLocks noGrp="1"/>
          </p:cNvSpPr>
          <p:nvPr>
            <p:ph type="title"/>
          </p:nvPr>
        </p:nvSpPr>
        <p:spPr>
          <a:xfrm>
            <a:off x="960000" y="442193"/>
            <a:ext cx="10272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 name="Google Shape;25;p5"/>
          <p:cNvSpPr txBox="1">
            <a:spLocks noGrp="1"/>
          </p:cNvSpPr>
          <p:nvPr>
            <p:ph type="title" idx="3"/>
          </p:nvPr>
        </p:nvSpPr>
        <p:spPr>
          <a:xfrm>
            <a:off x="1312333" y="3429000"/>
            <a:ext cx="44940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933"/>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6" name="Google Shape;26;p5"/>
          <p:cNvSpPr txBox="1">
            <a:spLocks noGrp="1"/>
          </p:cNvSpPr>
          <p:nvPr>
            <p:ph type="title" idx="4"/>
          </p:nvPr>
        </p:nvSpPr>
        <p:spPr>
          <a:xfrm>
            <a:off x="6385667" y="3429000"/>
            <a:ext cx="44940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933"/>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5123801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6"/>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6"/>
          <p:cNvSpPr txBox="1">
            <a:spLocks noGrp="1"/>
          </p:cNvSpPr>
          <p:nvPr>
            <p:ph type="title"/>
          </p:nvPr>
        </p:nvSpPr>
        <p:spPr>
          <a:xfrm>
            <a:off x="960000" y="442193"/>
            <a:ext cx="10272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9591589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7"/>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7"/>
          <p:cNvSpPr txBox="1">
            <a:spLocks noGrp="1"/>
          </p:cNvSpPr>
          <p:nvPr>
            <p:ph type="title"/>
          </p:nvPr>
        </p:nvSpPr>
        <p:spPr>
          <a:xfrm>
            <a:off x="960000" y="1590000"/>
            <a:ext cx="5486400" cy="731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7"/>
          <p:cNvSpPr txBox="1">
            <a:spLocks noGrp="1"/>
          </p:cNvSpPr>
          <p:nvPr>
            <p:ph type="body" idx="1"/>
          </p:nvPr>
        </p:nvSpPr>
        <p:spPr>
          <a:xfrm>
            <a:off x="960000" y="2220000"/>
            <a:ext cx="5486400" cy="3048000"/>
          </a:xfrm>
          <a:prstGeom prst="rect">
            <a:avLst/>
          </a:prstGeom>
        </p:spPr>
        <p:txBody>
          <a:bodyPr spcFirstLastPara="1" wrap="square" lIns="91425" tIns="91425" rIns="91425" bIns="91425" anchor="t" anchorCtr="0">
            <a:noAutofit/>
          </a:bodyPr>
          <a:lstStyle>
            <a:lvl1pPr marL="609585" lvl="0" indent="-372524" rtl="0">
              <a:spcBef>
                <a:spcPts val="0"/>
              </a:spcBef>
              <a:spcAft>
                <a:spcPts val="0"/>
              </a:spcAft>
              <a:buClr>
                <a:srgbClr val="999999"/>
              </a:buClr>
              <a:buSzPts val="800"/>
              <a:buFont typeface="Open Sans"/>
              <a:buChar char="●"/>
              <a:defRPr sz="1867">
                <a:solidFill>
                  <a:srgbClr val="434343"/>
                </a:solidFill>
              </a:defRPr>
            </a:lvl1pPr>
            <a:lvl2pPr marL="1219170" lvl="1" indent="-372524" rtl="0">
              <a:lnSpc>
                <a:spcPct val="100000"/>
              </a:lnSpc>
              <a:spcBef>
                <a:spcPts val="0"/>
              </a:spcBef>
              <a:spcAft>
                <a:spcPts val="0"/>
              </a:spcAft>
              <a:buClr>
                <a:srgbClr val="999999"/>
              </a:buClr>
              <a:buSzPts val="800"/>
              <a:buFont typeface="Open Sans"/>
              <a:buChar char="○"/>
              <a:defRPr>
                <a:solidFill>
                  <a:srgbClr val="434343"/>
                </a:solidFill>
              </a:defRPr>
            </a:lvl2pPr>
            <a:lvl3pPr marL="1828754" lvl="2" indent="-372524" rtl="0">
              <a:lnSpc>
                <a:spcPct val="100000"/>
              </a:lnSpc>
              <a:spcBef>
                <a:spcPts val="0"/>
              </a:spcBef>
              <a:spcAft>
                <a:spcPts val="0"/>
              </a:spcAft>
              <a:buClr>
                <a:srgbClr val="999999"/>
              </a:buClr>
              <a:buSzPts val="800"/>
              <a:buFont typeface="Open Sans"/>
              <a:buChar char="■"/>
              <a:defRPr>
                <a:solidFill>
                  <a:srgbClr val="434343"/>
                </a:solidFill>
              </a:defRPr>
            </a:lvl3pPr>
            <a:lvl4pPr marL="2438339" lvl="3" indent="-372524" rtl="0">
              <a:lnSpc>
                <a:spcPct val="100000"/>
              </a:lnSpc>
              <a:spcBef>
                <a:spcPts val="0"/>
              </a:spcBef>
              <a:spcAft>
                <a:spcPts val="0"/>
              </a:spcAft>
              <a:buClr>
                <a:srgbClr val="999999"/>
              </a:buClr>
              <a:buSzPts val="800"/>
              <a:buFont typeface="Open Sans"/>
              <a:buChar char="●"/>
              <a:defRPr>
                <a:solidFill>
                  <a:srgbClr val="434343"/>
                </a:solidFill>
              </a:defRPr>
            </a:lvl4pPr>
            <a:lvl5pPr marL="3047924" lvl="4" indent="-406390" rtl="0">
              <a:lnSpc>
                <a:spcPct val="100000"/>
              </a:lnSpc>
              <a:spcBef>
                <a:spcPts val="0"/>
              </a:spcBef>
              <a:spcAft>
                <a:spcPts val="0"/>
              </a:spcAft>
              <a:buClr>
                <a:srgbClr val="999999"/>
              </a:buClr>
              <a:buSzPts val="1200"/>
              <a:buFont typeface="Open Sans"/>
              <a:buChar char="○"/>
              <a:defRPr>
                <a:solidFill>
                  <a:srgbClr val="434343"/>
                </a:solidFill>
              </a:defRPr>
            </a:lvl5pPr>
            <a:lvl6pPr marL="3657509" lvl="5" indent="-406390" rtl="0">
              <a:lnSpc>
                <a:spcPct val="100000"/>
              </a:lnSpc>
              <a:spcBef>
                <a:spcPts val="0"/>
              </a:spcBef>
              <a:spcAft>
                <a:spcPts val="0"/>
              </a:spcAft>
              <a:buClr>
                <a:srgbClr val="999999"/>
              </a:buClr>
              <a:buSzPts val="1200"/>
              <a:buFont typeface="Open Sans"/>
              <a:buChar char="■"/>
              <a:defRPr>
                <a:solidFill>
                  <a:srgbClr val="434343"/>
                </a:solidFill>
              </a:defRPr>
            </a:lvl6pPr>
            <a:lvl7pPr marL="4267093" lvl="6" indent="-364058" rtl="0">
              <a:lnSpc>
                <a:spcPct val="100000"/>
              </a:lnSpc>
              <a:spcBef>
                <a:spcPts val="0"/>
              </a:spcBef>
              <a:spcAft>
                <a:spcPts val="0"/>
              </a:spcAft>
              <a:buClr>
                <a:srgbClr val="999999"/>
              </a:buClr>
              <a:buSzPts val="700"/>
              <a:buFont typeface="Open Sans"/>
              <a:buChar char="●"/>
              <a:defRPr>
                <a:solidFill>
                  <a:srgbClr val="434343"/>
                </a:solidFill>
              </a:defRPr>
            </a:lvl7pPr>
            <a:lvl8pPr marL="4876678" lvl="7" indent="-364058" rtl="0">
              <a:lnSpc>
                <a:spcPct val="100000"/>
              </a:lnSpc>
              <a:spcBef>
                <a:spcPts val="0"/>
              </a:spcBef>
              <a:spcAft>
                <a:spcPts val="0"/>
              </a:spcAft>
              <a:buClr>
                <a:srgbClr val="999999"/>
              </a:buClr>
              <a:buSzPts val="700"/>
              <a:buFont typeface="Open Sans"/>
              <a:buChar char="○"/>
              <a:defRPr>
                <a:solidFill>
                  <a:srgbClr val="434343"/>
                </a:solidFill>
              </a:defRPr>
            </a:lvl8pPr>
            <a:lvl9pPr marL="5486263" lvl="8" indent="-355591" rtl="0">
              <a:lnSpc>
                <a:spcPct val="100000"/>
              </a:lnSpc>
              <a:spcBef>
                <a:spcPts val="0"/>
              </a:spcBef>
              <a:spcAft>
                <a:spcPts val="0"/>
              </a:spcAft>
              <a:buClr>
                <a:srgbClr val="999999"/>
              </a:buClr>
              <a:buSzPts val="600"/>
              <a:buFont typeface="Open Sans"/>
              <a:buChar char="■"/>
              <a:defRPr>
                <a:solidFill>
                  <a:srgbClr val="434343"/>
                </a:solidFill>
              </a:defRPr>
            </a:lvl9pPr>
          </a:lstStyle>
          <a:p>
            <a:endParaRPr/>
          </a:p>
        </p:txBody>
      </p:sp>
    </p:spTree>
    <p:extLst>
      <p:ext uri="{BB962C8B-B14F-4D97-AF65-F5344CB8AC3E}">
        <p14:creationId xmlns:p14="http://schemas.microsoft.com/office/powerpoint/2010/main" val="22410210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8"/>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8"/>
          <p:cNvSpPr txBox="1">
            <a:spLocks noGrp="1"/>
          </p:cNvSpPr>
          <p:nvPr>
            <p:ph type="title"/>
          </p:nvPr>
        </p:nvSpPr>
        <p:spPr>
          <a:xfrm>
            <a:off x="1850800" y="1742800"/>
            <a:ext cx="84904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33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Tree>
    <p:extLst>
      <p:ext uri="{BB962C8B-B14F-4D97-AF65-F5344CB8AC3E}">
        <p14:creationId xmlns:p14="http://schemas.microsoft.com/office/powerpoint/2010/main" val="289495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CC9D-027E-4648-8EBA-E1355451D8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5CF70-1C86-44C8-AD23-37E4DC41E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F298AD-AE31-4A55-B820-F71B0DFE6190}"/>
              </a:ext>
            </a:extLst>
          </p:cNvPr>
          <p:cNvSpPr>
            <a:spLocks noGrp="1"/>
          </p:cNvSpPr>
          <p:nvPr>
            <p:ph type="dt" sz="half" idx="10"/>
          </p:nvPr>
        </p:nvSpPr>
        <p:spPr/>
        <p:txBody>
          <a:bodyPr/>
          <a:lstStyle/>
          <a:p>
            <a:fld id="{2560E3D0-4803-4492-966A-4877EF02728C}" type="datetimeFigureOut">
              <a:rPr lang="en-US" smtClean="0"/>
              <a:t>6/21/2024</a:t>
            </a:fld>
            <a:endParaRPr lang="en-US"/>
          </a:p>
        </p:txBody>
      </p:sp>
      <p:sp>
        <p:nvSpPr>
          <p:cNvPr id="5" name="Footer Placeholder 4">
            <a:extLst>
              <a:ext uri="{FF2B5EF4-FFF2-40B4-BE49-F238E27FC236}">
                <a16:creationId xmlns:a16="http://schemas.microsoft.com/office/drawing/2014/main" id="{82DB9740-2A67-402B-AF69-446B1B01B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E1D29-D8A6-4E49-9F51-DEF29D3266C5}"/>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859487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9"/>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9"/>
          <p:cNvSpPr txBox="1">
            <a:spLocks noGrp="1"/>
          </p:cNvSpPr>
          <p:nvPr>
            <p:ph type="title"/>
          </p:nvPr>
        </p:nvSpPr>
        <p:spPr>
          <a:xfrm>
            <a:off x="960000" y="720000"/>
            <a:ext cx="4798400" cy="2499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64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0" name="Google Shape;40;p9"/>
          <p:cNvSpPr txBox="1">
            <a:spLocks noGrp="1"/>
          </p:cNvSpPr>
          <p:nvPr>
            <p:ph type="subTitle" idx="1"/>
          </p:nvPr>
        </p:nvSpPr>
        <p:spPr>
          <a:xfrm>
            <a:off x="6163000" y="720000"/>
            <a:ext cx="5069200" cy="541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362206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0" y="0"/>
            <a:ext cx="12192000" cy="6827200"/>
          </a:xfrm>
          <a:prstGeom prst="rect">
            <a:avLst/>
          </a:prstGeom>
          <a:noFill/>
          <a:ln>
            <a:noFill/>
          </a:ln>
        </p:spPr>
      </p:sp>
      <p:sp>
        <p:nvSpPr>
          <p:cNvPr id="43" name="Google Shape;43;p10"/>
          <p:cNvSpPr txBox="1">
            <a:spLocks noGrp="1"/>
          </p:cNvSpPr>
          <p:nvPr>
            <p:ph type="title"/>
          </p:nvPr>
        </p:nvSpPr>
        <p:spPr>
          <a:xfrm>
            <a:off x="960000" y="3047200"/>
            <a:ext cx="10272000" cy="7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500"/>
              <a:buNone/>
              <a:defRPr sz="4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19719362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11"/>
          <p:cNvSpPr txBox="1">
            <a:spLocks noGrp="1"/>
          </p:cNvSpPr>
          <p:nvPr>
            <p:ph type="title" hasCustomPrompt="1"/>
          </p:nvPr>
        </p:nvSpPr>
        <p:spPr>
          <a:xfrm>
            <a:off x="960000" y="2077967"/>
            <a:ext cx="10272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3333"/>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47" name="Google Shape;47;p11"/>
          <p:cNvSpPr txBox="1">
            <a:spLocks noGrp="1"/>
          </p:cNvSpPr>
          <p:nvPr>
            <p:ph type="subTitle" idx="1"/>
          </p:nvPr>
        </p:nvSpPr>
        <p:spPr>
          <a:xfrm>
            <a:off x="1712000" y="4092833"/>
            <a:ext cx="8768000" cy="7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12566720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28904449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9"/>
        <p:cNvGrpSpPr/>
        <p:nvPr/>
      </p:nvGrpSpPr>
      <p:grpSpPr>
        <a:xfrm>
          <a:off x="0" y="0"/>
          <a:ext cx="0" cy="0"/>
          <a:chOff x="0" y="0"/>
          <a:chExt cx="0" cy="0"/>
        </a:xfrm>
      </p:grpSpPr>
      <p:sp>
        <p:nvSpPr>
          <p:cNvPr id="50" name="Google Shape;50;p13"/>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13"/>
          <p:cNvSpPr txBox="1">
            <a:spLocks noGrp="1"/>
          </p:cNvSpPr>
          <p:nvPr>
            <p:ph type="subTitle" idx="1"/>
          </p:nvPr>
        </p:nvSpPr>
        <p:spPr>
          <a:xfrm>
            <a:off x="960000" y="1676400"/>
            <a:ext cx="5223600" cy="438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3"/>
          <p:cNvSpPr txBox="1">
            <a:spLocks noGrp="1"/>
          </p:cNvSpPr>
          <p:nvPr>
            <p:ph type="subTitle" idx="2"/>
          </p:nvPr>
        </p:nvSpPr>
        <p:spPr>
          <a:xfrm>
            <a:off x="6504073" y="1676400"/>
            <a:ext cx="4728000" cy="97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p:nvPr>
        </p:nvSpPr>
        <p:spPr>
          <a:xfrm>
            <a:off x="960000" y="442193"/>
            <a:ext cx="10272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222585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4"/>
        <p:cNvGrpSpPr/>
        <p:nvPr/>
      </p:nvGrpSpPr>
      <p:grpSpPr>
        <a:xfrm>
          <a:off x="0" y="0"/>
          <a:ext cx="0" cy="0"/>
          <a:chOff x="0" y="0"/>
          <a:chExt cx="0" cy="0"/>
        </a:xfrm>
      </p:grpSpPr>
      <p:sp>
        <p:nvSpPr>
          <p:cNvPr id="55" name="Google Shape;55;p14"/>
          <p:cNvSpPr/>
          <p:nvPr/>
        </p:nvSpPr>
        <p:spPr>
          <a:xfrm>
            <a:off x="4271867" y="269800"/>
            <a:ext cx="76088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14"/>
          <p:cNvSpPr txBox="1">
            <a:spLocks noGrp="1"/>
          </p:cNvSpPr>
          <p:nvPr>
            <p:ph type="ctrTitle"/>
          </p:nvPr>
        </p:nvSpPr>
        <p:spPr>
          <a:xfrm>
            <a:off x="6599200" y="618400"/>
            <a:ext cx="4632800" cy="1463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93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57" name="Google Shape;57;p14"/>
          <p:cNvSpPr txBox="1">
            <a:spLocks noGrp="1"/>
          </p:cNvSpPr>
          <p:nvPr>
            <p:ph type="subTitle" idx="1"/>
          </p:nvPr>
        </p:nvSpPr>
        <p:spPr>
          <a:xfrm>
            <a:off x="6599200" y="1948800"/>
            <a:ext cx="4632800" cy="14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58" name="Google Shape;58;p14"/>
          <p:cNvSpPr txBox="1"/>
          <p:nvPr/>
        </p:nvSpPr>
        <p:spPr>
          <a:xfrm>
            <a:off x="7086800" y="4629033"/>
            <a:ext cx="4145200" cy="9752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None/>
            </a:pPr>
            <a:r>
              <a:rPr lang="en" sz="1600">
                <a:solidFill>
                  <a:schemeClr val="dk1"/>
                </a:solidFill>
                <a:latin typeface="Archivo"/>
                <a:ea typeface="Archivo"/>
                <a:cs typeface="Archivo"/>
                <a:sym typeface="Archivo"/>
              </a:rPr>
              <a:t>CREDITS: This presentation template was created by </a:t>
            </a:r>
            <a:r>
              <a:rPr lang="en" sz="1600" b="1" u="sng">
                <a:solidFill>
                  <a:schemeClr val="hlink"/>
                </a:solidFill>
                <a:latin typeface="Archivo"/>
                <a:ea typeface="Archivo"/>
                <a:cs typeface="Archivo"/>
                <a:sym typeface="Archivo"/>
                <a:hlinkClick r:id="rId2"/>
              </a:rPr>
              <a:t>Slidesgo</a:t>
            </a:r>
            <a:r>
              <a:rPr lang="en" sz="1600">
                <a:solidFill>
                  <a:schemeClr val="dk1"/>
                </a:solidFill>
                <a:latin typeface="Archivo"/>
                <a:ea typeface="Archivo"/>
                <a:cs typeface="Archivo"/>
                <a:sym typeface="Archivo"/>
              </a:rPr>
              <a:t>, and includes icons by </a:t>
            </a:r>
            <a:r>
              <a:rPr lang="en" sz="1600" b="1" u="sng">
                <a:solidFill>
                  <a:schemeClr val="dk1"/>
                </a:solid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600">
                <a:solidFill>
                  <a:schemeClr val="dk1"/>
                </a:solidFill>
                <a:latin typeface="Archivo"/>
                <a:ea typeface="Archivo"/>
                <a:cs typeface="Archivo"/>
                <a:sym typeface="Archivo"/>
              </a:rPr>
              <a:t>, infographics &amp; images by </a:t>
            </a:r>
            <a:r>
              <a:rPr lang="en" sz="1600" b="1" u="sng">
                <a:solidFill>
                  <a:schemeClr val="dk1"/>
                </a:solid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r>
              <a:rPr lang="en" sz="1600">
                <a:solidFill>
                  <a:schemeClr val="dk1"/>
                </a:solidFill>
                <a:latin typeface="Archivo"/>
                <a:ea typeface="Archivo"/>
                <a:cs typeface="Archivo"/>
                <a:sym typeface="Archivo"/>
              </a:rPr>
              <a:t> and contents by </a:t>
            </a:r>
            <a:r>
              <a:rPr lang="en" sz="1600" b="1">
                <a:solidFill>
                  <a:schemeClr val="dk1"/>
                </a:solidFill>
                <a:latin typeface="Archivo"/>
                <a:ea typeface="Archivo"/>
                <a:cs typeface="Archivo"/>
                <a:sym typeface="Archivo"/>
              </a:rPr>
              <a:t>Swetha Tandri</a:t>
            </a:r>
            <a:endParaRPr sz="1600" b="1">
              <a:solidFill>
                <a:schemeClr val="dk1"/>
              </a:solidFill>
              <a:latin typeface="Archivo"/>
              <a:ea typeface="Archivo"/>
              <a:cs typeface="Archivo"/>
              <a:sym typeface="Archivo"/>
            </a:endParaRPr>
          </a:p>
        </p:txBody>
      </p:sp>
    </p:spTree>
    <p:extLst>
      <p:ext uri="{BB962C8B-B14F-4D97-AF65-F5344CB8AC3E}">
        <p14:creationId xmlns:p14="http://schemas.microsoft.com/office/powerpoint/2010/main" val="39274295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59"/>
        <p:cNvGrpSpPr/>
        <p:nvPr/>
      </p:nvGrpSpPr>
      <p:grpSpPr>
        <a:xfrm>
          <a:off x="0" y="0"/>
          <a:ext cx="0" cy="0"/>
          <a:chOff x="0" y="0"/>
          <a:chExt cx="0" cy="0"/>
        </a:xfrm>
      </p:grpSpPr>
      <p:sp>
        <p:nvSpPr>
          <p:cNvPr id="60" name="Google Shape;60;p15"/>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1" name="Google Shape;61;p15"/>
          <p:cNvGrpSpPr/>
          <p:nvPr/>
        </p:nvGrpSpPr>
        <p:grpSpPr>
          <a:xfrm>
            <a:off x="11041872" y="5818753"/>
            <a:ext cx="987360" cy="638492"/>
            <a:chOff x="3932929" y="945489"/>
            <a:chExt cx="740520" cy="478869"/>
          </a:xfrm>
        </p:grpSpPr>
        <p:grpSp>
          <p:nvGrpSpPr>
            <p:cNvPr id="62" name="Google Shape;62;p15"/>
            <p:cNvGrpSpPr/>
            <p:nvPr/>
          </p:nvGrpSpPr>
          <p:grpSpPr>
            <a:xfrm>
              <a:off x="3932929" y="945489"/>
              <a:ext cx="740520" cy="123069"/>
              <a:chOff x="3932929" y="945489"/>
              <a:chExt cx="740520" cy="123069"/>
            </a:xfrm>
          </p:grpSpPr>
          <p:sp>
            <p:nvSpPr>
              <p:cNvPr id="63" name="Google Shape;63;p15"/>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15"/>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15"/>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 name="Google Shape;66;p15"/>
            <p:cNvGrpSpPr/>
            <p:nvPr/>
          </p:nvGrpSpPr>
          <p:grpSpPr>
            <a:xfrm>
              <a:off x="3932929" y="1123389"/>
              <a:ext cx="740520" cy="123069"/>
              <a:chOff x="3932929" y="945489"/>
              <a:chExt cx="740520" cy="123069"/>
            </a:xfrm>
          </p:grpSpPr>
          <p:sp>
            <p:nvSpPr>
              <p:cNvPr id="67" name="Google Shape;67;p15"/>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15"/>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15"/>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15"/>
            <p:cNvGrpSpPr/>
            <p:nvPr/>
          </p:nvGrpSpPr>
          <p:grpSpPr>
            <a:xfrm>
              <a:off x="3932929" y="1301289"/>
              <a:ext cx="740520" cy="123069"/>
              <a:chOff x="3932929" y="945489"/>
              <a:chExt cx="740520" cy="123069"/>
            </a:xfrm>
          </p:grpSpPr>
          <p:sp>
            <p:nvSpPr>
              <p:cNvPr id="71" name="Google Shape;71;p15"/>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15"/>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15"/>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6789041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4"/>
        <p:cNvGrpSpPr/>
        <p:nvPr/>
      </p:nvGrpSpPr>
      <p:grpSpPr>
        <a:xfrm>
          <a:off x="0" y="0"/>
          <a:ext cx="0" cy="0"/>
          <a:chOff x="0" y="0"/>
          <a:chExt cx="0" cy="0"/>
        </a:xfrm>
      </p:grpSpPr>
      <p:sp>
        <p:nvSpPr>
          <p:cNvPr id="75" name="Google Shape;75;p16"/>
          <p:cNvSpPr/>
          <p:nvPr/>
        </p:nvSpPr>
        <p:spPr>
          <a:xfrm>
            <a:off x="311467" y="269800"/>
            <a:ext cx="11569200" cy="6318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16"/>
          <p:cNvSpPr/>
          <p:nvPr/>
        </p:nvSpPr>
        <p:spPr>
          <a:xfrm flipH="1">
            <a:off x="678126"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7" name="Google Shape;77;p16"/>
          <p:cNvGrpSpPr/>
          <p:nvPr/>
        </p:nvGrpSpPr>
        <p:grpSpPr>
          <a:xfrm flipH="1">
            <a:off x="79217" y="4830258"/>
            <a:ext cx="1082569" cy="1004263"/>
            <a:chOff x="4932662" y="2251593"/>
            <a:chExt cx="811927" cy="753197"/>
          </a:xfrm>
        </p:grpSpPr>
        <p:sp>
          <p:nvSpPr>
            <p:cNvPr id="78" name="Google Shape;78;p16"/>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16"/>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16"/>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16"/>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16"/>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4116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BF1C-B5F2-4639-B339-AA02B32041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BF05A-9FCF-4B37-B8DA-897924C8CA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4748AE-BA86-4166-8A9A-B64E4DE8FB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2D5F3A-B0D8-4EFC-856E-8C52989D331D}"/>
              </a:ext>
            </a:extLst>
          </p:cNvPr>
          <p:cNvSpPr>
            <a:spLocks noGrp="1"/>
          </p:cNvSpPr>
          <p:nvPr>
            <p:ph type="dt" sz="half" idx="10"/>
          </p:nvPr>
        </p:nvSpPr>
        <p:spPr/>
        <p:txBody>
          <a:bodyPr/>
          <a:lstStyle/>
          <a:p>
            <a:fld id="{2560E3D0-4803-4492-966A-4877EF02728C}" type="datetimeFigureOut">
              <a:rPr lang="en-US" smtClean="0"/>
              <a:t>6/21/2024</a:t>
            </a:fld>
            <a:endParaRPr lang="en-US"/>
          </a:p>
        </p:txBody>
      </p:sp>
      <p:sp>
        <p:nvSpPr>
          <p:cNvPr id="6" name="Footer Placeholder 5">
            <a:extLst>
              <a:ext uri="{FF2B5EF4-FFF2-40B4-BE49-F238E27FC236}">
                <a16:creationId xmlns:a16="http://schemas.microsoft.com/office/drawing/2014/main" id="{3B6757FF-A5CB-4BE4-AD9F-712F1098B9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F7C683-0C0C-4CAC-A24A-B7D1D76FFE94}"/>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223732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23B8-06F6-4A0E-818A-C4D5A9F40B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2C150E-46DF-467A-A3FB-1A5A58BA7D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8E6917-1A3B-442E-802D-7D3537F11D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EB86F8-EB63-406A-BC1A-0242546A95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116CF-6B84-4F5B-A15B-3545B1D0E1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CDDD58-587A-45EE-86DC-5F70F2A48AB3}"/>
              </a:ext>
            </a:extLst>
          </p:cNvPr>
          <p:cNvSpPr>
            <a:spLocks noGrp="1"/>
          </p:cNvSpPr>
          <p:nvPr>
            <p:ph type="dt" sz="half" idx="10"/>
          </p:nvPr>
        </p:nvSpPr>
        <p:spPr/>
        <p:txBody>
          <a:bodyPr/>
          <a:lstStyle/>
          <a:p>
            <a:fld id="{2560E3D0-4803-4492-966A-4877EF02728C}" type="datetimeFigureOut">
              <a:rPr lang="en-US" smtClean="0"/>
              <a:t>6/21/2024</a:t>
            </a:fld>
            <a:endParaRPr lang="en-US"/>
          </a:p>
        </p:txBody>
      </p:sp>
      <p:sp>
        <p:nvSpPr>
          <p:cNvPr id="8" name="Footer Placeholder 7">
            <a:extLst>
              <a:ext uri="{FF2B5EF4-FFF2-40B4-BE49-F238E27FC236}">
                <a16:creationId xmlns:a16="http://schemas.microsoft.com/office/drawing/2014/main" id="{376E5E1D-8CE9-4D6E-ACF0-05FE195675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00548A-0AB6-4907-90C1-6EBA4D628044}"/>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46804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C4C2-F354-4D2D-B4BC-1C1ED1D390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E848F3-8D75-45E4-BAFE-6C441C4120E6}"/>
              </a:ext>
            </a:extLst>
          </p:cNvPr>
          <p:cNvSpPr>
            <a:spLocks noGrp="1"/>
          </p:cNvSpPr>
          <p:nvPr>
            <p:ph type="dt" sz="half" idx="10"/>
          </p:nvPr>
        </p:nvSpPr>
        <p:spPr/>
        <p:txBody>
          <a:bodyPr/>
          <a:lstStyle/>
          <a:p>
            <a:fld id="{2560E3D0-4803-4492-966A-4877EF02728C}" type="datetimeFigureOut">
              <a:rPr lang="en-US" smtClean="0"/>
              <a:t>6/21/2024</a:t>
            </a:fld>
            <a:endParaRPr lang="en-US"/>
          </a:p>
        </p:txBody>
      </p:sp>
      <p:sp>
        <p:nvSpPr>
          <p:cNvPr id="4" name="Footer Placeholder 3">
            <a:extLst>
              <a:ext uri="{FF2B5EF4-FFF2-40B4-BE49-F238E27FC236}">
                <a16:creationId xmlns:a16="http://schemas.microsoft.com/office/drawing/2014/main" id="{447B5F4F-001C-41E5-8A6B-FB31ED9AE6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09BA9D-F143-49CF-A821-BE344F79ABFA}"/>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17951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C1EED7-5482-40B2-AF2F-019D76EC8618}"/>
              </a:ext>
            </a:extLst>
          </p:cNvPr>
          <p:cNvSpPr>
            <a:spLocks noGrp="1"/>
          </p:cNvSpPr>
          <p:nvPr>
            <p:ph type="dt" sz="half" idx="10"/>
          </p:nvPr>
        </p:nvSpPr>
        <p:spPr/>
        <p:txBody>
          <a:bodyPr/>
          <a:lstStyle/>
          <a:p>
            <a:fld id="{2560E3D0-4803-4492-966A-4877EF02728C}" type="datetimeFigureOut">
              <a:rPr lang="en-US" smtClean="0"/>
              <a:t>6/21/2024</a:t>
            </a:fld>
            <a:endParaRPr lang="en-US"/>
          </a:p>
        </p:txBody>
      </p:sp>
      <p:sp>
        <p:nvSpPr>
          <p:cNvPr id="3" name="Footer Placeholder 2">
            <a:extLst>
              <a:ext uri="{FF2B5EF4-FFF2-40B4-BE49-F238E27FC236}">
                <a16:creationId xmlns:a16="http://schemas.microsoft.com/office/drawing/2014/main" id="{0D5F786F-C367-4C1C-910D-08602084DF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D3F8F-6CA4-4B71-8F42-C5BE1A788749}"/>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159123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3F0F-4070-4E4E-972A-D59CC3210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90696E-E58A-4888-91D4-8697FFAA5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9E54A-9444-4727-9A86-66A8D138B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B362C-11BE-41FF-BD07-9A63DE7CD569}"/>
              </a:ext>
            </a:extLst>
          </p:cNvPr>
          <p:cNvSpPr>
            <a:spLocks noGrp="1"/>
          </p:cNvSpPr>
          <p:nvPr>
            <p:ph type="dt" sz="half" idx="10"/>
          </p:nvPr>
        </p:nvSpPr>
        <p:spPr/>
        <p:txBody>
          <a:bodyPr/>
          <a:lstStyle/>
          <a:p>
            <a:fld id="{2560E3D0-4803-4492-966A-4877EF02728C}" type="datetimeFigureOut">
              <a:rPr lang="en-US" smtClean="0"/>
              <a:t>6/21/2024</a:t>
            </a:fld>
            <a:endParaRPr lang="en-US"/>
          </a:p>
        </p:txBody>
      </p:sp>
      <p:sp>
        <p:nvSpPr>
          <p:cNvPr id="6" name="Footer Placeholder 5">
            <a:extLst>
              <a:ext uri="{FF2B5EF4-FFF2-40B4-BE49-F238E27FC236}">
                <a16:creationId xmlns:a16="http://schemas.microsoft.com/office/drawing/2014/main" id="{D209FF08-2020-4D1E-9DC7-30538B340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76FC9-23DE-422B-B0B9-3B29E91A7E93}"/>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137266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593F-AD6C-429B-B8E9-515E92907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03D335-7FC0-462A-9E0C-96EEF20BC2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8FDEFA-1195-404F-B580-6B8E37A49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E8FD1B-58B5-4ED5-81B6-7D2B65E04C55}"/>
              </a:ext>
            </a:extLst>
          </p:cNvPr>
          <p:cNvSpPr>
            <a:spLocks noGrp="1"/>
          </p:cNvSpPr>
          <p:nvPr>
            <p:ph type="dt" sz="half" idx="10"/>
          </p:nvPr>
        </p:nvSpPr>
        <p:spPr/>
        <p:txBody>
          <a:bodyPr/>
          <a:lstStyle/>
          <a:p>
            <a:fld id="{2560E3D0-4803-4492-966A-4877EF02728C}" type="datetimeFigureOut">
              <a:rPr lang="en-US" smtClean="0"/>
              <a:t>6/21/2024</a:t>
            </a:fld>
            <a:endParaRPr lang="en-US"/>
          </a:p>
        </p:txBody>
      </p:sp>
      <p:sp>
        <p:nvSpPr>
          <p:cNvPr id="6" name="Footer Placeholder 5">
            <a:extLst>
              <a:ext uri="{FF2B5EF4-FFF2-40B4-BE49-F238E27FC236}">
                <a16:creationId xmlns:a16="http://schemas.microsoft.com/office/drawing/2014/main" id="{93CB0919-0A61-46A7-A8C1-552ABAC80F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7FB57-B098-4682-9D8F-C964117E9617}"/>
              </a:ext>
            </a:extLst>
          </p:cNvPr>
          <p:cNvSpPr>
            <a:spLocks noGrp="1"/>
          </p:cNvSpPr>
          <p:nvPr>
            <p:ph type="sldNum" sz="quarter" idx="12"/>
          </p:nvPr>
        </p:nvSpPr>
        <p:spPr/>
        <p:txBody>
          <a:bodyPr/>
          <a:lstStyle/>
          <a:p>
            <a:fld id="{DC00D9EC-BCA7-40DB-8E1E-5F45D91BF644}" type="slidenum">
              <a:rPr lang="en-US" smtClean="0"/>
              <a:t>‹#›</a:t>
            </a:fld>
            <a:endParaRPr lang="en-US"/>
          </a:p>
        </p:txBody>
      </p:sp>
    </p:spTree>
    <p:extLst>
      <p:ext uri="{BB962C8B-B14F-4D97-AF65-F5344CB8AC3E}">
        <p14:creationId xmlns:p14="http://schemas.microsoft.com/office/powerpoint/2010/main" val="225754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21A93-315F-4294-AE4C-0A79BA06E0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40E495-F1B7-4749-8225-A1FA83B999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E738D-61B7-44F7-88C0-52698EBB65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0E3D0-4803-4492-966A-4877EF02728C}" type="datetimeFigureOut">
              <a:rPr lang="en-US" smtClean="0"/>
              <a:t>6/21/2024</a:t>
            </a:fld>
            <a:endParaRPr lang="en-US"/>
          </a:p>
        </p:txBody>
      </p:sp>
      <p:sp>
        <p:nvSpPr>
          <p:cNvPr id="5" name="Footer Placeholder 4">
            <a:extLst>
              <a:ext uri="{FF2B5EF4-FFF2-40B4-BE49-F238E27FC236}">
                <a16:creationId xmlns:a16="http://schemas.microsoft.com/office/drawing/2014/main" id="{D66F16C5-7CBD-427E-8CCC-EC97D7D84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DFBE1-C31E-48A9-B596-23BE97A54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0D9EC-BCA7-40DB-8E1E-5F45D91BF644}" type="slidenum">
              <a:rPr lang="en-US" smtClean="0"/>
              <a:t>‹#›</a:t>
            </a:fld>
            <a:endParaRPr lang="en-US"/>
          </a:p>
        </p:txBody>
      </p:sp>
    </p:spTree>
    <p:extLst>
      <p:ext uri="{BB962C8B-B14F-4D97-AF65-F5344CB8AC3E}">
        <p14:creationId xmlns:p14="http://schemas.microsoft.com/office/powerpoint/2010/main" val="4009378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08490950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442193"/>
            <a:ext cx="10272000" cy="85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1pPr>
            <a:lvl2pPr lvl="1"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2pPr>
            <a:lvl3pPr lvl="2"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3pPr>
            <a:lvl4pPr lvl="3"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4pPr>
            <a:lvl5pPr lvl="4"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5pPr>
            <a:lvl6pPr lvl="5"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6pPr>
            <a:lvl7pPr lvl="6"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7pPr>
            <a:lvl8pPr lvl="7"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8pPr>
            <a:lvl9pPr lvl="8" rtl="0">
              <a:lnSpc>
                <a:spcPct val="100000"/>
              </a:lnSpc>
              <a:spcBef>
                <a:spcPts val="0"/>
              </a:spcBef>
              <a:spcAft>
                <a:spcPts val="0"/>
              </a:spcAft>
              <a:buClr>
                <a:schemeClr val="dk1"/>
              </a:buClr>
              <a:buSzPts val="3500"/>
              <a:buFont typeface="Alata"/>
              <a:buNone/>
              <a:defRPr sz="3500" b="1">
                <a:solidFill>
                  <a:schemeClr val="dk1"/>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15000"/>
              </a:lnSpc>
              <a:spcBef>
                <a:spcPts val="1600"/>
              </a:spcBef>
              <a:spcAft>
                <a:spcPts val="160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extLst>
      <p:ext uri="{BB962C8B-B14F-4D97-AF65-F5344CB8AC3E}">
        <p14:creationId xmlns:p14="http://schemas.microsoft.com/office/powerpoint/2010/main" val="98254574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vijaykumar1799/face-mask-detection" TargetMode="External"/><Relationship Id="rId2" Type="http://schemas.openxmlformats.org/officeDocument/2006/relationships/notesSlide" Target="../notesSlides/notesSlide14.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7.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7A10918-8996-0E82-1842-A227E7CD2B77}"/>
              </a:ext>
            </a:extLst>
          </p:cNvPr>
          <p:cNvGrpSpPr/>
          <p:nvPr/>
        </p:nvGrpSpPr>
        <p:grpSpPr>
          <a:xfrm>
            <a:off x="3048740" y="5528738"/>
            <a:ext cx="6094520" cy="957506"/>
            <a:chOff x="3047260" y="4074243"/>
            <a:chExt cx="6094520" cy="957506"/>
          </a:xfrm>
        </p:grpSpPr>
        <p:sp>
          <p:nvSpPr>
            <p:cNvPr id="24" name="TextBox 23">
              <a:extLst>
                <a:ext uri="{FF2B5EF4-FFF2-40B4-BE49-F238E27FC236}">
                  <a16:creationId xmlns:a16="http://schemas.microsoft.com/office/drawing/2014/main" id="{68CCBA66-4FDC-1D75-D8D3-F24AA43C830B}"/>
                </a:ext>
              </a:extLst>
            </p:cNvPr>
            <p:cNvSpPr txBox="1"/>
            <p:nvPr/>
          </p:nvSpPr>
          <p:spPr>
            <a:xfrm>
              <a:off x="3047260" y="4074243"/>
              <a:ext cx="6094520" cy="513346"/>
            </a:xfrm>
            <a:prstGeom prst="rect">
              <a:avLst/>
            </a:prstGeom>
            <a:noFill/>
            <a:effectLst>
              <a:outerShdw blurRad="50800" dist="38100" dir="5400000" algn="t" rotWithShape="0">
                <a:prstClr val="black">
                  <a:alpha val="40000"/>
                </a:prstClr>
              </a:outerShdw>
            </a:effectLst>
          </p:spPr>
          <p:txBody>
            <a:bodyPr wrap="square">
              <a:spAutoFit/>
            </a:bodyPr>
            <a:lstStyle/>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26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Graduation</a:t>
              </a:r>
              <a:r>
                <a:rPr kumimoji="0" lang="en-US" sz="24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 Project</a:t>
              </a:r>
            </a:p>
          </p:txBody>
        </p:sp>
        <p:sp>
          <p:nvSpPr>
            <p:cNvPr id="25" name="TextBox 24">
              <a:extLst>
                <a:ext uri="{FF2B5EF4-FFF2-40B4-BE49-F238E27FC236}">
                  <a16:creationId xmlns:a16="http://schemas.microsoft.com/office/drawing/2014/main" id="{FFB28B3B-BF9C-F45D-A9E4-38E7CC6993BF}"/>
                </a:ext>
              </a:extLst>
            </p:cNvPr>
            <p:cNvSpPr txBox="1"/>
            <p:nvPr/>
          </p:nvSpPr>
          <p:spPr>
            <a:xfrm>
              <a:off x="3047260" y="4550848"/>
              <a:ext cx="6094520" cy="480901"/>
            </a:xfrm>
            <a:prstGeom prst="rect">
              <a:avLst/>
            </a:prstGeom>
            <a:noFill/>
            <a:effectLst>
              <a:outerShdw blurRad="50800" dist="38100" dir="5400000" algn="t" rotWithShape="0">
                <a:prstClr val="black">
                  <a:alpha val="40000"/>
                </a:prstClr>
              </a:outerShdw>
            </a:effectLst>
          </p:spPr>
          <p:txBody>
            <a:bodyPr wrap="square">
              <a:spAutoFit/>
            </a:bodyPr>
            <a:lstStyle/>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Calibri" panose="020F0502020204030204" pitchFamily="34" charset="0"/>
                  <a:cs typeface="Arial" panose="020B0604020202020204" pitchFamily="34" charset="0"/>
                </a:rPr>
                <a:t>2023-2024</a:t>
              </a:r>
              <a:endParaRPr kumimoji="0" lang="en-US" sz="2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Calibri" panose="020F050202020403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3635A1CF-8ACA-B0AF-C438-F2F67AADE47F}"/>
              </a:ext>
            </a:extLst>
          </p:cNvPr>
          <p:cNvGrpSpPr/>
          <p:nvPr/>
        </p:nvGrpSpPr>
        <p:grpSpPr>
          <a:xfrm>
            <a:off x="2899357" y="3607013"/>
            <a:ext cx="6428792" cy="1738967"/>
            <a:chOff x="3006131" y="3544869"/>
            <a:chExt cx="6428792" cy="1738967"/>
          </a:xfrm>
        </p:grpSpPr>
        <p:sp>
          <p:nvSpPr>
            <p:cNvPr id="21" name="TextBox 20">
              <a:extLst>
                <a:ext uri="{FF2B5EF4-FFF2-40B4-BE49-F238E27FC236}">
                  <a16:creationId xmlns:a16="http://schemas.microsoft.com/office/drawing/2014/main" id="{1E651F19-F9F9-D726-E354-3274FB5186F5}"/>
                </a:ext>
              </a:extLst>
            </p:cNvPr>
            <p:cNvSpPr txBox="1"/>
            <p:nvPr/>
          </p:nvSpPr>
          <p:spPr>
            <a:xfrm>
              <a:off x="3093119" y="4224892"/>
              <a:ext cx="6341804" cy="1058944"/>
            </a:xfrm>
            <a:prstGeom prst="rect">
              <a:avLst/>
            </a:prstGeom>
            <a:noFill/>
            <a:effectLst>
              <a:outerShdw blurRad="50800" dist="38100" dir="5400000" algn="t" rotWithShape="0">
                <a:prstClr val="black">
                  <a:alpha val="40000"/>
                </a:prstClr>
              </a:outerShdw>
            </a:effectLst>
          </p:spPr>
          <p:txBody>
            <a:bodyPr wrap="square">
              <a:spAutoFit/>
            </a:bodyPr>
            <a:lstStyle/>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The Egyptian </a:t>
              </a:r>
              <a:r>
                <a:rPr kumimoji="0" lang="en-US" sz="29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E-Learning</a:t>
              </a:r>
              <a:r>
                <a:rPr kumimoji="0" lang="en-US" sz="28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 University (EELU)</a:t>
              </a:r>
            </a:p>
          </p:txBody>
        </p:sp>
        <p:sp>
          <p:nvSpPr>
            <p:cNvPr id="22" name="TextBox 21">
              <a:extLst>
                <a:ext uri="{FF2B5EF4-FFF2-40B4-BE49-F238E27FC236}">
                  <a16:creationId xmlns:a16="http://schemas.microsoft.com/office/drawing/2014/main" id="{446987B4-D053-9717-3ACD-EADFDAF914A0}"/>
                </a:ext>
              </a:extLst>
            </p:cNvPr>
            <p:cNvSpPr txBox="1"/>
            <p:nvPr/>
          </p:nvSpPr>
          <p:spPr>
            <a:xfrm>
              <a:off x="3006131" y="3544869"/>
              <a:ext cx="6428792" cy="578043"/>
            </a:xfrm>
            <a:prstGeom prst="rect">
              <a:avLst/>
            </a:prstGeom>
            <a:noFill/>
            <a:effectLst>
              <a:outerShdw blurRad="50800" dist="38100" dir="5400000" algn="t" rotWithShape="0">
                <a:prstClr val="black">
                  <a:alpha val="40000"/>
                </a:prstClr>
              </a:outerShdw>
            </a:effectLst>
          </p:spPr>
          <p:txBody>
            <a:bodyPr wrap="square">
              <a:spAutoFit/>
            </a:bodyPr>
            <a:lstStyle/>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30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Calibri" panose="020F0502020204030204" pitchFamily="34" charset="0"/>
                  <a:cs typeface="Arial" panose="020B0604020202020204" pitchFamily="34" charset="0"/>
                </a:rPr>
                <a:t>Faculty of Information Technology</a:t>
              </a:r>
              <a:endParaRPr kumimoji="0" lang="en-US" sz="30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Calibri" panose="020F0502020204030204" pitchFamily="34" charset="0"/>
                <a:cs typeface="Arial" panose="020B0604020202020204" pitchFamily="34" charset="0"/>
              </a:endParaRPr>
            </a:p>
          </p:txBody>
        </p:sp>
      </p:grpSp>
      <p:pic>
        <p:nvPicPr>
          <p:cNvPr id="3" name="Picture 2">
            <a:extLst>
              <a:ext uri="{FF2B5EF4-FFF2-40B4-BE49-F238E27FC236}">
                <a16:creationId xmlns:a16="http://schemas.microsoft.com/office/drawing/2014/main" id="{45650610-4A6E-20B5-96B9-CC8D1E09F081}"/>
              </a:ext>
            </a:extLst>
          </p:cNvPr>
          <p:cNvPicPr>
            <a:picLocks noChangeAspect="1"/>
          </p:cNvPicPr>
          <p:nvPr/>
        </p:nvPicPr>
        <p:blipFill>
          <a:blip r:embed="rId2"/>
          <a:stretch>
            <a:fillRect/>
          </a:stretch>
        </p:blipFill>
        <p:spPr>
          <a:xfrm>
            <a:off x="454446" y="-1671467"/>
            <a:ext cx="4498386" cy="4086446"/>
          </a:xfrm>
          <a:prstGeom prst="rect">
            <a:avLst/>
          </a:prstGeom>
        </p:spPr>
      </p:pic>
      <p:grpSp>
        <p:nvGrpSpPr>
          <p:cNvPr id="6" name="Group 5">
            <a:extLst>
              <a:ext uri="{FF2B5EF4-FFF2-40B4-BE49-F238E27FC236}">
                <a16:creationId xmlns:a16="http://schemas.microsoft.com/office/drawing/2014/main" id="{606DFC59-327C-75AB-47EE-71B40C5BC363}"/>
              </a:ext>
            </a:extLst>
          </p:cNvPr>
          <p:cNvGrpSpPr/>
          <p:nvPr/>
        </p:nvGrpSpPr>
        <p:grpSpPr>
          <a:xfrm>
            <a:off x="2899357" y="2081249"/>
            <a:ext cx="6668489" cy="1057480"/>
            <a:chOff x="2620724" y="3492643"/>
            <a:chExt cx="6668489" cy="1057480"/>
          </a:xfrm>
        </p:grpSpPr>
        <p:sp>
          <p:nvSpPr>
            <p:cNvPr id="8" name="TextBox 7">
              <a:extLst>
                <a:ext uri="{FF2B5EF4-FFF2-40B4-BE49-F238E27FC236}">
                  <a16:creationId xmlns:a16="http://schemas.microsoft.com/office/drawing/2014/main" id="{3CCFC0D9-A747-3555-8879-AEAA85F4A558}"/>
                </a:ext>
              </a:extLst>
            </p:cNvPr>
            <p:cNvSpPr txBox="1"/>
            <p:nvPr/>
          </p:nvSpPr>
          <p:spPr>
            <a:xfrm>
              <a:off x="2947409" y="3492643"/>
              <a:ext cx="6341804" cy="769441"/>
            </a:xfrm>
            <a:prstGeom prst="rect">
              <a:avLst/>
            </a:prstGeom>
            <a:noFill/>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243F88"/>
                  </a:solidFill>
                  <a:effectLst/>
                  <a:uLnTx/>
                  <a:uFillTx/>
                  <a:latin typeface="Arial" panose="020B0604020202020204" pitchFamily="34" charset="0"/>
                  <a:ea typeface="+mn-ea"/>
                  <a:cs typeface="Arial" panose="020B0604020202020204" pitchFamily="34" charset="0"/>
                </a:rPr>
                <a:t>Face mask detection</a:t>
              </a:r>
            </a:p>
          </p:txBody>
        </p:sp>
        <p:cxnSp>
          <p:nvCxnSpPr>
            <p:cNvPr id="9" name="Straight Connector 8">
              <a:extLst>
                <a:ext uri="{FF2B5EF4-FFF2-40B4-BE49-F238E27FC236}">
                  <a16:creationId xmlns:a16="http://schemas.microsoft.com/office/drawing/2014/main" id="{22F281B7-8DAD-9F09-283B-8EF1959C8DDB}"/>
                </a:ext>
              </a:extLst>
            </p:cNvPr>
            <p:cNvCxnSpPr/>
            <p:nvPr/>
          </p:nvCxnSpPr>
          <p:spPr>
            <a:xfrm>
              <a:off x="2620724" y="4550123"/>
              <a:ext cx="6428792" cy="0"/>
            </a:xfrm>
            <a:prstGeom prst="line">
              <a:avLst/>
            </a:prstGeom>
            <a:ln w="28575"/>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E0FE9F8C-341D-2C88-DAAF-F271E8DB1B6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D90BE9-7F77-43EC-9C58-80CFCD8D05B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308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p:nvPr/>
        </p:nvSpPr>
        <p:spPr>
          <a:xfrm>
            <a:off x="5791167" y="1312268"/>
            <a:ext cx="6401043" cy="4219905"/>
          </a:xfrm>
          <a:custGeom>
            <a:avLst/>
            <a:gdLst/>
            <a:ahLst/>
            <a:cxnLst/>
            <a:rect l="l" t="t" r="r" b="b"/>
            <a:pathLst>
              <a:path w="154814" h="98305" extrusionOk="0">
                <a:moveTo>
                  <a:pt x="16988" y="98305"/>
                </a:moveTo>
                <a:cubicBezTo>
                  <a:pt x="16988" y="98305"/>
                  <a:pt x="1" y="63514"/>
                  <a:pt x="12570" y="47247"/>
                </a:cubicBezTo>
                <a:cubicBezTo>
                  <a:pt x="25313" y="30764"/>
                  <a:pt x="33949" y="39157"/>
                  <a:pt x="46510" y="33324"/>
                </a:cubicBezTo>
                <a:cubicBezTo>
                  <a:pt x="59087" y="27482"/>
                  <a:pt x="60155" y="3264"/>
                  <a:pt x="85354" y="1624"/>
                </a:cubicBezTo>
                <a:cubicBezTo>
                  <a:pt x="110561" y="1"/>
                  <a:pt x="154813" y="19948"/>
                  <a:pt x="131290" y="97792"/>
                </a:cubicBezTo>
                <a:close/>
              </a:path>
            </a:pathLst>
          </a:custGeom>
          <a:solidFill>
            <a:srgbClr val="FFFFFF">
              <a:alpha val="215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 name="Google Shape;94;p20"/>
          <p:cNvSpPr txBox="1">
            <a:spLocks noGrp="1"/>
          </p:cNvSpPr>
          <p:nvPr>
            <p:ph type="ctrTitle"/>
          </p:nvPr>
        </p:nvSpPr>
        <p:spPr>
          <a:xfrm>
            <a:off x="960000" y="2209800"/>
            <a:ext cx="5364400" cy="2438400"/>
          </a:xfrm>
          <a:prstGeom prst="rect">
            <a:avLst/>
          </a:prstGeom>
        </p:spPr>
        <p:txBody>
          <a:bodyPr spcFirstLastPara="1" wrap="square" lIns="121900" tIns="121900" rIns="121900" bIns="121900" anchor="b" anchorCtr="0">
            <a:noAutofit/>
          </a:bodyPr>
          <a:lstStyle/>
          <a:p>
            <a:r>
              <a:rPr lang="en-US" dirty="0"/>
              <a:t>Related</a:t>
            </a:r>
            <a:br>
              <a:rPr lang="en-US" dirty="0"/>
            </a:br>
            <a:r>
              <a:rPr lang="en-US" dirty="0"/>
              <a:t>Work</a:t>
            </a:r>
            <a:endParaRPr dirty="0"/>
          </a:p>
        </p:txBody>
      </p:sp>
      <p:sp>
        <p:nvSpPr>
          <p:cNvPr id="95" name="Google Shape;95;p20"/>
          <p:cNvSpPr/>
          <p:nvPr/>
        </p:nvSpPr>
        <p:spPr>
          <a:xfrm>
            <a:off x="9501709" y="2058267"/>
            <a:ext cx="1489287" cy="1488924"/>
          </a:xfrm>
          <a:custGeom>
            <a:avLst/>
            <a:gdLst/>
            <a:ahLst/>
            <a:cxnLst/>
            <a:rect l="l" t="t" r="r" b="b"/>
            <a:pathLst>
              <a:path w="32864" h="32856" extrusionOk="0">
                <a:moveTo>
                  <a:pt x="16332" y="8338"/>
                </a:moveTo>
                <a:cubicBezTo>
                  <a:pt x="20936" y="8338"/>
                  <a:pt x="24625" y="12290"/>
                  <a:pt x="24149" y="16997"/>
                </a:cubicBezTo>
                <a:cubicBezTo>
                  <a:pt x="23784" y="20686"/>
                  <a:pt x="20807" y="23654"/>
                  <a:pt x="17135" y="24019"/>
                </a:cubicBezTo>
                <a:cubicBezTo>
                  <a:pt x="16867" y="24045"/>
                  <a:pt x="16602" y="24058"/>
                  <a:pt x="16340" y="24058"/>
                </a:cubicBezTo>
                <a:cubicBezTo>
                  <a:pt x="11729" y="24058"/>
                  <a:pt x="8047" y="20106"/>
                  <a:pt x="8515" y="15399"/>
                </a:cubicBezTo>
                <a:cubicBezTo>
                  <a:pt x="8889" y="11719"/>
                  <a:pt x="11857" y="8750"/>
                  <a:pt x="15538" y="8377"/>
                </a:cubicBezTo>
                <a:cubicBezTo>
                  <a:pt x="15805" y="8351"/>
                  <a:pt x="16070" y="8338"/>
                  <a:pt x="16332" y="8338"/>
                </a:cubicBezTo>
                <a:close/>
                <a:moveTo>
                  <a:pt x="15546" y="1"/>
                </a:moveTo>
                <a:cubicBezTo>
                  <a:pt x="14748" y="1"/>
                  <a:pt x="14079" y="652"/>
                  <a:pt x="14079" y="1468"/>
                </a:cubicBezTo>
                <a:lnTo>
                  <a:pt x="14079" y="2796"/>
                </a:lnTo>
                <a:cubicBezTo>
                  <a:pt x="14079" y="3325"/>
                  <a:pt x="13715" y="3777"/>
                  <a:pt x="13203" y="3907"/>
                </a:cubicBezTo>
                <a:cubicBezTo>
                  <a:pt x="11935" y="4228"/>
                  <a:pt x="10755" y="4731"/>
                  <a:pt x="9670" y="5408"/>
                </a:cubicBezTo>
                <a:cubicBezTo>
                  <a:pt x="9479" y="5524"/>
                  <a:pt x="9265" y="5581"/>
                  <a:pt x="9052" y="5581"/>
                </a:cubicBezTo>
                <a:cubicBezTo>
                  <a:pt x="8752" y="5581"/>
                  <a:pt x="8456" y="5467"/>
                  <a:pt x="8238" y="5244"/>
                </a:cubicBezTo>
                <a:lnTo>
                  <a:pt x="7344" y="4349"/>
                </a:lnTo>
                <a:cubicBezTo>
                  <a:pt x="7057" y="4063"/>
                  <a:pt x="6684" y="3920"/>
                  <a:pt x="6312" y="3920"/>
                </a:cubicBezTo>
                <a:cubicBezTo>
                  <a:pt x="5940" y="3920"/>
                  <a:pt x="5569" y="4063"/>
                  <a:pt x="5286" y="4349"/>
                </a:cubicBezTo>
                <a:lnTo>
                  <a:pt x="4201" y="5434"/>
                </a:lnTo>
                <a:cubicBezTo>
                  <a:pt x="3620" y="6016"/>
                  <a:pt x="3620" y="6936"/>
                  <a:pt x="4201" y="7500"/>
                </a:cubicBezTo>
                <a:lnTo>
                  <a:pt x="5807" y="9106"/>
                </a:lnTo>
                <a:cubicBezTo>
                  <a:pt x="4939" y="10382"/>
                  <a:pt x="4297" y="11841"/>
                  <a:pt x="3950" y="13403"/>
                </a:cubicBezTo>
                <a:cubicBezTo>
                  <a:pt x="3828" y="13932"/>
                  <a:pt x="3359" y="14306"/>
                  <a:pt x="2821" y="14306"/>
                </a:cubicBezTo>
                <a:lnTo>
                  <a:pt x="1467" y="14306"/>
                </a:lnTo>
                <a:cubicBezTo>
                  <a:pt x="660" y="14306"/>
                  <a:pt x="0" y="14957"/>
                  <a:pt x="0" y="15764"/>
                </a:cubicBezTo>
                <a:lnTo>
                  <a:pt x="0" y="17300"/>
                </a:lnTo>
                <a:cubicBezTo>
                  <a:pt x="0" y="18099"/>
                  <a:pt x="651" y="18759"/>
                  <a:pt x="1467" y="18759"/>
                </a:cubicBezTo>
                <a:lnTo>
                  <a:pt x="2986" y="18759"/>
                </a:lnTo>
                <a:cubicBezTo>
                  <a:pt x="3507" y="18759"/>
                  <a:pt x="3958" y="19106"/>
                  <a:pt x="4089" y="19609"/>
                </a:cubicBezTo>
                <a:cubicBezTo>
                  <a:pt x="4427" y="20816"/>
                  <a:pt x="4939" y="21953"/>
                  <a:pt x="5590" y="22986"/>
                </a:cubicBezTo>
                <a:cubicBezTo>
                  <a:pt x="5877" y="23437"/>
                  <a:pt x="5816" y="24036"/>
                  <a:pt x="5434" y="24427"/>
                </a:cubicBezTo>
                <a:lnTo>
                  <a:pt x="4349" y="25512"/>
                </a:lnTo>
                <a:cubicBezTo>
                  <a:pt x="3776" y="26085"/>
                  <a:pt x="3776" y="27005"/>
                  <a:pt x="4349" y="27569"/>
                </a:cubicBezTo>
                <a:lnTo>
                  <a:pt x="5434" y="28654"/>
                </a:lnTo>
                <a:cubicBezTo>
                  <a:pt x="5720" y="28945"/>
                  <a:pt x="6096" y="29090"/>
                  <a:pt x="6470" y="29090"/>
                </a:cubicBezTo>
                <a:cubicBezTo>
                  <a:pt x="6845" y="29090"/>
                  <a:pt x="7218" y="28945"/>
                  <a:pt x="7500" y="28654"/>
                </a:cubicBezTo>
                <a:lnTo>
                  <a:pt x="8698" y="27456"/>
                </a:lnTo>
                <a:cubicBezTo>
                  <a:pt x="8924" y="27230"/>
                  <a:pt x="9220" y="27113"/>
                  <a:pt x="9518" y="27113"/>
                </a:cubicBezTo>
                <a:cubicBezTo>
                  <a:pt x="9713" y="27113"/>
                  <a:pt x="9908" y="27163"/>
                  <a:pt x="10087" y="27265"/>
                </a:cubicBezTo>
                <a:cubicBezTo>
                  <a:pt x="11120" y="27847"/>
                  <a:pt x="12231" y="28290"/>
                  <a:pt x="13411" y="28559"/>
                </a:cubicBezTo>
                <a:cubicBezTo>
                  <a:pt x="13932" y="28680"/>
                  <a:pt x="14305" y="29149"/>
                  <a:pt x="14305" y="29687"/>
                </a:cubicBezTo>
                <a:lnTo>
                  <a:pt x="14305" y="31388"/>
                </a:lnTo>
                <a:cubicBezTo>
                  <a:pt x="14305" y="32196"/>
                  <a:pt x="14956" y="32855"/>
                  <a:pt x="15772" y="32855"/>
                </a:cubicBezTo>
                <a:lnTo>
                  <a:pt x="17300" y="32855"/>
                </a:lnTo>
                <a:cubicBezTo>
                  <a:pt x="18107" y="32855"/>
                  <a:pt x="18767" y="32204"/>
                  <a:pt x="18767" y="31388"/>
                </a:cubicBezTo>
                <a:lnTo>
                  <a:pt x="18767" y="29583"/>
                </a:lnTo>
                <a:cubicBezTo>
                  <a:pt x="18767" y="29062"/>
                  <a:pt x="19114" y="28602"/>
                  <a:pt x="19626" y="28463"/>
                </a:cubicBezTo>
                <a:cubicBezTo>
                  <a:pt x="20772" y="28159"/>
                  <a:pt x="21848" y="27691"/>
                  <a:pt x="22847" y="27092"/>
                </a:cubicBezTo>
                <a:cubicBezTo>
                  <a:pt x="23033" y="26983"/>
                  <a:pt x="23240" y="26929"/>
                  <a:pt x="23445" y="26929"/>
                </a:cubicBezTo>
                <a:cubicBezTo>
                  <a:pt x="23746" y="26929"/>
                  <a:pt x="24043" y="27044"/>
                  <a:pt x="24270" y="27265"/>
                </a:cubicBezTo>
                <a:lnTo>
                  <a:pt x="25520" y="28515"/>
                </a:lnTo>
                <a:cubicBezTo>
                  <a:pt x="25807" y="28802"/>
                  <a:pt x="26180" y="28945"/>
                  <a:pt x="26552" y="28945"/>
                </a:cubicBezTo>
                <a:cubicBezTo>
                  <a:pt x="26924" y="28945"/>
                  <a:pt x="27295" y="28802"/>
                  <a:pt x="27577" y="28515"/>
                </a:cubicBezTo>
                <a:lnTo>
                  <a:pt x="28662" y="27430"/>
                </a:lnTo>
                <a:cubicBezTo>
                  <a:pt x="29235" y="26857"/>
                  <a:pt x="29235" y="25937"/>
                  <a:pt x="28662" y="25373"/>
                </a:cubicBezTo>
                <a:lnTo>
                  <a:pt x="27404" y="24114"/>
                </a:lnTo>
                <a:cubicBezTo>
                  <a:pt x="27022" y="23732"/>
                  <a:pt x="26961" y="23160"/>
                  <a:pt x="27230" y="22700"/>
                </a:cubicBezTo>
                <a:cubicBezTo>
                  <a:pt x="27829" y="21693"/>
                  <a:pt x="28298" y="20599"/>
                  <a:pt x="28602" y="19436"/>
                </a:cubicBezTo>
                <a:cubicBezTo>
                  <a:pt x="28732" y="18924"/>
                  <a:pt x="29183" y="18568"/>
                  <a:pt x="29713" y="18568"/>
                </a:cubicBezTo>
                <a:lnTo>
                  <a:pt x="31397" y="18568"/>
                </a:lnTo>
                <a:cubicBezTo>
                  <a:pt x="32213" y="18533"/>
                  <a:pt x="32864" y="17882"/>
                  <a:pt x="32864" y="17075"/>
                </a:cubicBezTo>
                <a:lnTo>
                  <a:pt x="32864" y="15538"/>
                </a:lnTo>
                <a:cubicBezTo>
                  <a:pt x="32864" y="14740"/>
                  <a:pt x="32213" y="14080"/>
                  <a:pt x="31397" y="14080"/>
                </a:cubicBezTo>
                <a:lnTo>
                  <a:pt x="29773" y="14080"/>
                </a:lnTo>
                <a:cubicBezTo>
                  <a:pt x="29244" y="14080"/>
                  <a:pt x="28775" y="13707"/>
                  <a:pt x="28654" y="13186"/>
                </a:cubicBezTo>
                <a:cubicBezTo>
                  <a:pt x="28359" y="11971"/>
                  <a:pt x="27898" y="10834"/>
                  <a:pt x="27273" y="9792"/>
                </a:cubicBezTo>
                <a:cubicBezTo>
                  <a:pt x="27004" y="9332"/>
                  <a:pt x="27083" y="8759"/>
                  <a:pt x="27447" y="8394"/>
                </a:cubicBezTo>
                <a:lnTo>
                  <a:pt x="28506" y="7335"/>
                </a:lnTo>
                <a:cubicBezTo>
                  <a:pt x="29079" y="6763"/>
                  <a:pt x="29079" y="5842"/>
                  <a:pt x="28506" y="5278"/>
                </a:cubicBezTo>
                <a:lnTo>
                  <a:pt x="27421" y="4193"/>
                </a:lnTo>
                <a:cubicBezTo>
                  <a:pt x="27130" y="3907"/>
                  <a:pt x="26755" y="3764"/>
                  <a:pt x="26382" y="3764"/>
                </a:cubicBezTo>
                <a:cubicBezTo>
                  <a:pt x="26008" y="3764"/>
                  <a:pt x="25637" y="3907"/>
                  <a:pt x="25355" y="4193"/>
                </a:cubicBezTo>
                <a:lnTo>
                  <a:pt x="24340" y="5209"/>
                </a:lnTo>
                <a:cubicBezTo>
                  <a:pt x="24115" y="5433"/>
                  <a:pt x="23819" y="5550"/>
                  <a:pt x="23522" y="5550"/>
                </a:cubicBezTo>
                <a:cubicBezTo>
                  <a:pt x="23312" y="5550"/>
                  <a:pt x="23102" y="5492"/>
                  <a:pt x="22916" y="5374"/>
                </a:cubicBezTo>
                <a:cubicBezTo>
                  <a:pt x="21840" y="4723"/>
                  <a:pt x="20668" y="4228"/>
                  <a:pt x="19409" y="3907"/>
                </a:cubicBezTo>
                <a:cubicBezTo>
                  <a:pt x="18897" y="3777"/>
                  <a:pt x="18541" y="3325"/>
                  <a:pt x="18541" y="2796"/>
                </a:cubicBezTo>
                <a:lnTo>
                  <a:pt x="18541" y="1468"/>
                </a:lnTo>
                <a:cubicBezTo>
                  <a:pt x="18541" y="669"/>
                  <a:pt x="17890" y="1"/>
                  <a:pt x="17074"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 name="Google Shape;96;p20"/>
          <p:cNvSpPr/>
          <p:nvPr/>
        </p:nvSpPr>
        <p:spPr>
          <a:xfrm>
            <a:off x="10680247" y="2908707"/>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7;p20"/>
          <p:cNvSpPr/>
          <p:nvPr/>
        </p:nvSpPr>
        <p:spPr>
          <a:xfrm>
            <a:off x="9559869" y="1241985"/>
            <a:ext cx="831969" cy="540537"/>
          </a:xfrm>
          <a:custGeom>
            <a:avLst/>
            <a:gdLst/>
            <a:ahLst/>
            <a:cxnLst/>
            <a:rect l="l" t="t" r="r" b="b"/>
            <a:pathLst>
              <a:path w="18359" h="11928" fill="none" extrusionOk="0">
                <a:moveTo>
                  <a:pt x="16423" y="5669"/>
                </a:moveTo>
                <a:cubicBezTo>
                  <a:pt x="16527" y="5296"/>
                  <a:pt x="16580" y="4905"/>
                  <a:pt x="16580" y="4506"/>
                </a:cubicBezTo>
                <a:cubicBezTo>
                  <a:pt x="16580" y="2023"/>
                  <a:pt x="14557" y="1"/>
                  <a:pt x="12074" y="1"/>
                </a:cubicBezTo>
                <a:cubicBezTo>
                  <a:pt x="10252" y="1"/>
                  <a:pt x="8680" y="1086"/>
                  <a:pt x="7977" y="2648"/>
                </a:cubicBezTo>
                <a:cubicBezTo>
                  <a:pt x="7387" y="2240"/>
                  <a:pt x="6675" y="1989"/>
                  <a:pt x="5894" y="1989"/>
                </a:cubicBezTo>
                <a:cubicBezTo>
                  <a:pt x="3924" y="1989"/>
                  <a:pt x="2318" y="3569"/>
                  <a:pt x="2292" y="5522"/>
                </a:cubicBezTo>
                <a:cubicBezTo>
                  <a:pt x="964" y="5938"/>
                  <a:pt x="0" y="7188"/>
                  <a:pt x="0" y="8647"/>
                </a:cubicBezTo>
                <a:cubicBezTo>
                  <a:pt x="0" y="10461"/>
                  <a:pt x="1467" y="11928"/>
                  <a:pt x="3273" y="11928"/>
                </a:cubicBezTo>
                <a:lnTo>
                  <a:pt x="15069" y="11928"/>
                </a:lnTo>
                <a:cubicBezTo>
                  <a:pt x="16883" y="11928"/>
                  <a:pt x="18350" y="10461"/>
                  <a:pt x="18350" y="8647"/>
                </a:cubicBezTo>
                <a:cubicBezTo>
                  <a:pt x="18359" y="7318"/>
                  <a:pt x="17569" y="6181"/>
                  <a:pt x="16423" y="5669"/>
                </a:cubicBezTo>
                <a:close/>
              </a:path>
            </a:pathLst>
          </a:custGeom>
          <a:noFill/>
          <a:ln w="28575" cap="flat" cmpd="sng">
            <a:solidFill>
              <a:schemeClr val="lt1"/>
            </a:solidFill>
            <a:prstDash val="solid"/>
            <a:miter lim="8680"/>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98" name="Google Shape;98;p20"/>
          <p:cNvGrpSpPr/>
          <p:nvPr/>
        </p:nvGrpSpPr>
        <p:grpSpPr>
          <a:xfrm>
            <a:off x="6959817" y="2791508"/>
            <a:ext cx="3384520" cy="2741859"/>
            <a:chOff x="3780013" y="1888393"/>
            <a:chExt cx="2538390" cy="2056394"/>
          </a:xfrm>
        </p:grpSpPr>
        <p:sp>
          <p:nvSpPr>
            <p:cNvPr id="99" name="Google Shape;99;p20"/>
            <p:cNvSpPr/>
            <p:nvPr/>
          </p:nvSpPr>
          <p:spPr>
            <a:xfrm>
              <a:off x="3780013" y="1888393"/>
              <a:ext cx="2538390" cy="1625894"/>
            </a:xfrm>
            <a:custGeom>
              <a:avLst/>
              <a:gdLst/>
              <a:ahLst/>
              <a:cxnLst/>
              <a:rect l="l" t="t" r="r" b="b"/>
              <a:pathLst>
                <a:path w="74686" h="47838" extrusionOk="0">
                  <a:moveTo>
                    <a:pt x="348" y="1"/>
                  </a:moveTo>
                  <a:cubicBezTo>
                    <a:pt x="165" y="1"/>
                    <a:pt x="1" y="157"/>
                    <a:pt x="1" y="348"/>
                  </a:cubicBezTo>
                  <a:lnTo>
                    <a:pt x="1" y="47838"/>
                  </a:lnTo>
                  <a:lnTo>
                    <a:pt x="74685" y="47838"/>
                  </a:lnTo>
                  <a:lnTo>
                    <a:pt x="74685" y="348"/>
                  </a:lnTo>
                  <a:cubicBezTo>
                    <a:pt x="74685" y="166"/>
                    <a:pt x="74529" y="1"/>
                    <a:pt x="7433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 name="Google Shape;100;p20"/>
            <p:cNvSpPr/>
            <p:nvPr/>
          </p:nvSpPr>
          <p:spPr>
            <a:xfrm>
              <a:off x="3897715" y="1988693"/>
              <a:ext cx="2303265" cy="1399911"/>
            </a:xfrm>
            <a:custGeom>
              <a:avLst/>
              <a:gdLst/>
              <a:ahLst/>
              <a:cxnLst/>
              <a:rect l="l" t="t" r="r" b="b"/>
              <a:pathLst>
                <a:path w="67768" h="41189" extrusionOk="0">
                  <a:moveTo>
                    <a:pt x="348" y="1"/>
                  </a:moveTo>
                  <a:cubicBezTo>
                    <a:pt x="166" y="1"/>
                    <a:pt x="1" y="157"/>
                    <a:pt x="1" y="348"/>
                  </a:cubicBezTo>
                  <a:lnTo>
                    <a:pt x="1" y="40842"/>
                  </a:lnTo>
                  <a:cubicBezTo>
                    <a:pt x="1" y="41024"/>
                    <a:pt x="149" y="41189"/>
                    <a:pt x="348" y="41189"/>
                  </a:cubicBezTo>
                  <a:lnTo>
                    <a:pt x="67420" y="41189"/>
                  </a:lnTo>
                  <a:cubicBezTo>
                    <a:pt x="67620" y="41189"/>
                    <a:pt x="67768" y="41024"/>
                    <a:pt x="67768" y="40833"/>
                  </a:cubicBezTo>
                  <a:lnTo>
                    <a:pt x="67768" y="348"/>
                  </a:lnTo>
                  <a:cubicBezTo>
                    <a:pt x="67768" y="166"/>
                    <a:pt x="67620" y="1"/>
                    <a:pt x="6742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 name="Google Shape;101;p20"/>
            <p:cNvSpPr/>
            <p:nvPr/>
          </p:nvSpPr>
          <p:spPr>
            <a:xfrm>
              <a:off x="3897443" y="1988693"/>
              <a:ext cx="2219180" cy="1399911"/>
            </a:xfrm>
            <a:custGeom>
              <a:avLst/>
              <a:gdLst/>
              <a:ahLst/>
              <a:cxnLst/>
              <a:rect l="l" t="t" r="r" b="b"/>
              <a:pathLst>
                <a:path w="65294" h="41189" extrusionOk="0">
                  <a:moveTo>
                    <a:pt x="938" y="1"/>
                  </a:moveTo>
                  <a:cubicBezTo>
                    <a:pt x="417" y="1"/>
                    <a:pt x="0" y="426"/>
                    <a:pt x="0" y="947"/>
                  </a:cubicBezTo>
                  <a:lnTo>
                    <a:pt x="0" y="40243"/>
                  </a:lnTo>
                  <a:cubicBezTo>
                    <a:pt x="0" y="40763"/>
                    <a:pt x="417" y="41189"/>
                    <a:pt x="938" y="41189"/>
                  </a:cubicBezTo>
                  <a:lnTo>
                    <a:pt x="15061" y="41189"/>
                  </a:lnTo>
                  <a:lnTo>
                    <a:pt x="6529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20"/>
            <p:cNvSpPr/>
            <p:nvPr/>
          </p:nvSpPr>
          <p:spPr>
            <a:xfrm>
              <a:off x="5033303" y="1920852"/>
              <a:ext cx="32492" cy="32492"/>
            </a:xfrm>
            <a:custGeom>
              <a:avLst/>
              <a:gdLst/>
              <a:ahLst/>
              <a:cxnLst/>
              <a:rect l="l" t="t" r="r" b="b"/>
              <a:pathLst>
                <a:path w="956" h="956" extrusionOk="0">
                  <a:moveTo>
                    <a:pt x="478" y="0"/>
                  </a:moveTo>
                  <a:cubicBezTo>
                    <a:pt x="217" y="0"/>
                    <a:pt x="0" y="217"/>
                    <a:pt x="0" y="478"/>
                  </a:cubicBezTo>
                  <a:cubicBezTo>
                    <a:pt x="0" y="738"/>
                    <a:pt x="217" y="955"/>
                    <a:pt x="478" y="955"/>
                  </a:cubicBezTo>
                  <a:cubicBezTo>
                    <a:pt x="738" y="955"/>
                    <a:pt x="955" y="738"/>
                    <a:pt x="955" y="478"/>
                  </a:cubicBezTo>
                  <a:cubicBezTo>
                    <a:pt x="955" y="217"/>
                    <a:pt x="738" y="0"/>
                    <a:pt x="47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20"/>
            <p:cNvSpPr/>
            <p:nvPr/>
          </p:nvSpPr>
          <p:spPr>
            <a:xfrm>
              <a:off x="4113100" y="2170157"/>
              <a:ext cx="839661" cy="42790"/>
            </a:xfrm>
            <a:custGeom>
              <a:avLst/>
              <a:gdLst/>
              <a:ahLst/>
              <a:cxnLst/>
              <a:rect l="l" t="t" r="r" b="b"/>
              <a:pathLst>
                <a:path w="24705" h="1259" extrusionOk="0">
                  <a:moveTo>
                    <a:pt x="1" y="0"/>
                  </a:moveTo>
                  <a:lnTo>
                    <a:pt x="1" y="1259"/>
                  </a:lnTo>
                  <a:lnTo>
                    <a:pt x="24705" y="1259"/>
                  </a:lnTo>
                  <a:lnTo>
                    <a:pt x="24705"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20"/>
            <p:cNvSpPr/>
            <p:nvPr/>
          </p:nvSpPr>
          <p:spPr>
            <a:xfrm>
              <a:off x="4113100" y="2397607"/>
              <a:ext cx="839661" cy="42824"/>
            </a:xfrm>
            <a:custGeom>
              <a:avLst/>
              <a:gdLst/>
              <a:ahLst/>
              <a:cxnLst/>
              <a:rect l="l" t="t" r="r" b="b"/>
              <a:pathLst>
                <a:path w="24705" h="1260" extrusionOk="0">
                  <a:moveTo>
                    <a:pt x="1" y="1"/>
                  </a:moveTo>
                  <a:lnTo>
                    <a:pt x="1" y="1259"/>
                  </a:lnTo>
                  <a:lnTo>
                    <a:pt x="24705" y="1259"/>
                  </a:lnTo>
                  <a:lnTo>
                    <a:pt x="24705"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105;p20"/>
            <p:cNvSpPr/>
            <p:nvPr/>
          </p:nvSpPr>
          <p:spPr>
            <a:xfrm>
              <a:off x="4113100" y="2246257"/>
              <a:ext cx="489760" cy="42824"/>
            </a:xfrm>
            <a:custGeom>
              <a:avLst/>
              <a:gdLst/>
              <a:ahLst/>
              <a:cxnLst/>
              <a:rect l="l" t="t" r="r" b="b"/>
              <a:pathLst>
                <a:path w="14410" h="1260" extrusionOk="0">
                  <a:moveTo>
                    <a:pt x="1" y="1"/>
                  </a:moveTo>
                  <a:lnTo>
                    <a:pt x="1" y="1259"/>
                  </a:lnTo>
                  <a:lnTo>
                    <a:pt x="14410" y="1259"/>
                  </a:lnTo>
                  <a:lnTo>
                    <a:pt x="1441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106;p20"/>
            <p:cNvSpPr/>
            <p:nvPr/>
          </p:nvSpPr>
          <p:spPr>
            <a:xfrm>
              <a:off x="4113100" y="2322085"/>
              <a:ext cx="939958" cy="42824"/>
            </a:xfrm>
            <a:custGeom>
              <a:avLst/>
              <a:gdLst/>
              <a:ahLst/>
              <a:cxnLst/>
              <a:rect l="l" t="t" r="r" b="b"/>
              <a:pathLst>
                <a:path w="27656" h="1260" extrusionOk="0">
                  <a:moveTo>
                    <a:pt x="1" y="1"/>
                  </a:moveTo>
                  <a:lnTo>
                    <a:pt x="1" y="1259"/>
                  </a:lnTo>
                  <a:lnTo>
                    <a:pt x="27656" y="1259"/>
                  </a:lnTo>
                  <a:lnTo>
                    <a:pt x="27656"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20"/>
            <p:cNvSpPr/>
            <p:nvPr/>
          </p:nvSpPr>
          <p:spPr>
            <a:xfrm>
              <a:off x="5068685" y="2322085"/>
              <a:ext cx="151992" cy="42824"/>
            </a:xfrm>
            <a:custGeom>
              <a:avLst/>
              <a:gdLst/>
              <a:ahLst/>
              <a:cxnLst/>
              <a:rect l="l" t="t" r="r" b="b"/>
              <a:pathLst>
                <a:path w="4472" h="1260" extrusionOk="0">
                  <a:moveTo>
                    <a:pt x="1" y="1"/>
                  </a:moveTo>
                  <a:lnTo>
                    <a:pt x="1" y="1259"/>
                  </a:lnTo>
                  <a:lnTo>
                    <a:pt x="4471" y="1259"/>
                  </a:lnTo>
                  <a:lnTo>
                    <a:pt x="447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20"/>
            <p:cNvSpPr/>
            <p:nvPr/>
          </p:nvSpPr>
          <p:spPr>
            <a:xfrm>
              <a:off x="5244541" y="2322085"/>
              <a:ext cx="82352" cy="42824"/>
            </a:xfrm>
            <a:custGeom>
              <a:avLst/>
              <a:gdLst/>
              <a:ahLst/>
              <a:cxnLst/>
              <a:rect l="l" t="t" r="r" b="b"/>
              <a:pathLst>
                <a:path w="2423" h="1260" extrusionOk="0">
                  <a:moveTo>
                    <a:pt x="0" y="1"/>
                  </a:moveTo>
                  <a:lnTo>
                    <a:pt x="0" y="1259"/>
                  </a:lnTo>
                  <a:lnTo>
                    <a:pt x="2422" y="1259"/>
                  </a:lnTo>
                  <a:lnTo>
                    <a:pt x="2422"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9" name="Google Shape;109;p20"/>
            <p:cNvSpPr/>
            <p:nvPr/>
          </p:nvSpPr>
          <p:spPr>
            <a:xfrm>
              <a:off x="4113100" y="2473740"/>
              <a:ext cx="535779" cy="42790"/>
            </a:xfrm>
            <a:custGeom>
              <a:avLst/>
              <a:gdLst/>
              <a:ahLst/>
              <a:cxnLst/>
              <a:rect l="l" t="t" r="r" b="b"/>
              <a:pathLst>
                <a:path w="15764" h="1259" extrusionOk="0">
                  <a:moveTo>
                    <a:pt x="1" y="0"/>
                  </a:moveTo>
                  <a:lnTo>
                    <a:pt x="1" y="1259"/>
                  </a:lnTo>
                  <a:lnTo>
                    <a:pt x="15764" y="1259"/>
                  </a:lnTo>
                  <a:lnTo>
                    <a:pt x="1576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0" name="Google Shape;110;p20"/>
            <p:cNvSpPr/>
            <p:nvPr/>
          </p:nvSpPr>
          <p:spPr>
            <a:xfrm>
              <a:off x="4657425" y="2473740"/>
              <a:ext cx="86770" cy="42790"/>
            </a:xfrm>
            <a:custGeom>
              <a:avLst/>
              <a:gdLst/>
              <a:ahLst/>
              <a:cxnLst/>
              <a:rect l="l" t="t" r="r" b="b"/>
              <a:pathLst>
                <a:path w="2553" h="1259" extrusionOk="0">
                  <a:moveTo>
                    <a:pt x="1" y="0"/>
                  </a:moveTo>
                  <a:lnTo>
                    <a:pt x="1" y="1259"/>
                  </a:lnTo>
                  <a:lnTo>
                    <a:pt x="2553" y="1259"/>
                  </a:lnTo>
                  <a:lnTo>
                    <a:pt x="255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1" name="Google Shape;111;p20"/>
            <p:cNvSpPr/>
            <p:nvPr/>
          </p:nvSpPr>
          <p:spPr>
            <a:xfrm>
              <a:off x="4757724" y="2473740"/>
              <a:ext cx="46971" cy="42790"/>
            </a:xfrm>
            <a:custGeom>
              <a:avLst/>
              <a:gdLst/>
              <a:ahLst/>
              <a:cxnLst/>
              <a:rect l="l" t="t" r="r" b="b"/>
              <a:pathLst>
                <a:path w="1382" h="1259" extrusionOk="0">
                  <a:moveTo>
                    <a:pt x="1" y="0"/>
                  </a:moveTo>
                  <a:lnTo>
                    <a:pt x="1" y="1259"/>
                  </a:lnTo>
                  <a:lnTo>
                    <a:pt x="1381" y="1259"/>
                  </a:lnTo>
                  <a:lnTo>
                    <a:pt x="1381"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 name="Google Shape;112;p20"/>
            <p:cNvSpPr/>
            <p:nvPr/>
          </p:nvSpPr>
          <p:spPr>
            <a:xfrm>
              <a:off x="4110755" y="3060821"/>
              <a:ext cx="308607" cy="42824"/>
            </a:xfrm>
            <a:custGeom>
              <a:avLst/>
              <a:gdLst/>
              <a:ahLst/>
              <a:cxnLst/>
              <a:rect l="l" t="t" r="r" b="b"/>
              <a:pathLst>
                <a:path w="9080" h="1260" extrusionOk="0">
                  <a:moveTo>
                    <a:pt x="0" y="1"/>
                  </a:moveTo>
                  <a:lnTo>
                    <a:pt x="0" y="1260"/>
                  </a:lnTo>
                  <a:lnTo>
                    <a:pt x="9080" y="1260"/>
                  </a:lnTo>
                  <a:lnTo>
                    <a:pt x="908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 name="Google Shape;113;p20"/>
            <p:cNvSpPr/>
            <p:nvPr/>
          </p:nvSpPr>
          <p:spPr>
            <a:xfrm>
              <a:off x="4110755" y="3136649"/>
              <a:ext cx="179998" cy="42824"/>
            </a:xfrm>
            <a:custGeom>
              <a:avLst/>
              <a:gdLst/>
              <a:ahLst/>
              <a:cxnLst/>
              <a:rect l="l" t="t" r="r" b="b"/>
              <a:pathLst>
                <a:path w="5296" h="1260" extrusionOk="0">
                  <a:moveTo>
                    <a:pt x="0" y="1"/>
                  </a:moveTo>
                  <a:lnTo>
                    <a:pt x="0" y="1259"/>
                  </a:lnTo>
                  <a:lnTo>
                    <a:pt x="5295" y="1259"/>
                  </a:lnTo>
                  <a:lnTo>
                    <a:pt x="5295"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 name="Google Shape;114;p20"/>
            <p:cNvSpPr/>
            <p:nvPr/>
          </p:nvSpPr>
          <p:spPr>
            <a:xfrm>
              <a:off x="5480250" y="3064390"/>
              <a:ext cx="576224" cy="42790"/>
            </a:xfrm>
            <a:custGeom>
              <a:avLst/>
              <a:gdLst/>
              <a:ahLst/>
              <a:cxnLst/>
              <a:rect l="l" t="t" r="r" b="b"/>
              <a:pathLst>
                <a:path w="16954" h="1259" extrusionOk="0">
                  <a:moveTo>
                    <a:pt x="1" y="0"/>
                  </a:moveTo>
                  <a:lnTo>
                    <a:pt x="1" y="1259"/>
                  </a:lnTo>
                  <a:lnTo>
                    <a:pt x="16953" y="1259"/>
                  </a:lnTo>
                  <a:lnTo>
                    <a:pt x="1695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 name="Google Shape;115;p20"/>
            <p:cNvSpPr/>
            <p:nvPr/>
          </p:nvSpPr>
          <p:spPr>
            <a:xfrm>
              <a:off x="5720413" y="3140490"/>
              <a:ext cx="336068" cy="42824"/>
            </a:xfrm>
            <a:custGeom>
              <a:avLst/>
              <a:gdLst/>
              <a:ahLst/>
              <a:cxnLst/>
              <a:rect l="l" t="t" r="r" b="b"/>
              <a:pathLst>
                <a:path w="9888" h="1260" extrusionOk="0">
                  <a:moveTo>
                    <a:pt x="1" y="1"/>
                  </a:moveTo>
                  <a:lnTo>
                    <a:pt x="1" y="1259"/>
                  </a:lnTo>
                  <a:lnTo>
                    <a:pt x="9887" y="1259"/>
                  </a:lnTo>
                  <a:lnTo>
                    <a:pt x="9887"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 name="Google Shape;116;p20"/>
            <p:cNvSpPr/>
            <p:nvPr/>
          </p:nvSpPr>
          <p:spPr>
            <a:xfrm>
              <a:off x="5411220" y="3216318"/>
              <a:ext cx="645559" cy="42824"/>
            </a:xfrm>
            <a:custGeom>
              <a:avLst/>
              <a:gdLst/>
              <a:ahLst/>
              <a:cxnLst/>
              <a:rect l="l" t="t" r="r" b="b"/>
              <a:pathLst>
                <a:path w="18994" h="1260" extrusionOk="0">
                  <a:moveTo>
                    <a:pt x="1" y="0"/>
                  </a:moveTo>
                  <a:lnTo>
                    <a:pt x="1" y="1259"/>
                  </a:lnTo>
                  <a:lnTo>
                    <a:pt x="18993" y="1259"/>
                  </a:lnTo>
                  <a:lnTo>
                    <a:pt x="1899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 name="Google Shape;117;p20"/>
            <p:cNvSpPr/>
            <p:nvPr/>
          </p:nvSpPr>
          <p:spPr>
            <a:xfrm>
              <a:off x="5296169" y="3216318"/>
              <a:ext cx="104478" cy="42824"/>
            </a:xfrm>
            <a:custGeom>
              <a:avLst/>
              <a:gdLst/>
              <a:ahLst/>
              <a:cxnLst/>
              <a:rect l="l" t="t" r="r" b="b"/>
              <a:pathLst>
                <a:path w="3074" h="1260" extrusionOk="0">
                  <a:moveTo>
                    <a:pt x="0" y="0"/>
                  </a:moveTo>
                  <a:lnTo>
                    <a:pt x="0" y="1259"/>
                  </a:lnTo>
                  <a:lnTo>
                    <a:pt x="3073" y="1259"/>
                  </a:lnTo>
                  <a:lnTo>
                    <a:pt x="307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 name="Google Shape;118;p20"/>
            <p:cNvSpPr/>
            <p:nvPr/>
          </p:nvSpPr>
          <p:spPr>
            <a:xfrm>
              <a:off x="5223298" y="3216318"/>
              <a:ext cx="56385" cy="42824"/>
            </a:xfrm>
            <a:custGeom>
              <a:avLst/>
              <a:gdLst/>
              <a:ahLst/>
              <a:cxnLst/>
              <a:rect l="l" t="t" r="r" b="b"/>
              <a:pathLst>
                <a:path w="1659" h="1260" extrusionOk="0">
                  <a:moveTo>
                    <a:pt x="0" y="0"/>
                  </a:moveTo>
                  <a:lnTo>
                    <a:pt x="0" y="1259"/>
                  </a:lnTo>
                  <a:lnTo>
                    <a:pt x="1658" y="1259"/>
                  </a:lnTo>
                  <a:lnTo>
                    <a:pt x="1658"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 name="Google Shape;119;p20"/>
            <p:cNvSpPr/>
            <p:nvPr/>
          </p:nvSpPr>
          <p:spPr>
            <a:xfrm>
              <a:off x="4113100" y="2563436"/>
              <a:ext cx="11556" cy="456418"/>
            </a:xfrm>
            <a:custGeom>
              <a:avLst/>
              <a:gdLst/>
              <a:ahLst/>
              <a:cxnLst/>
              <a:rect l="l" t="t" r="r" b="b"/>
              <a:pathLst>
                <a:path w="340" h="13429" extrusionOk="0">
                  <a:moveTo>
                    <a:pt x="1" y="0"/>
                  </a:moveTo>
                  <a:lnTo>
                    <a:pt x="1" y="13428"/>
                  </a:lnTo>
                  <a:lnTo>
                    <a:pt x="339" y="13428"/>
                  </a:lnTo>
                  <a:lnTo>
                    <a:pt x="339"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 name="Google Shape;120;p20"/>
            <p:cNvSpPr/>
            <p:nvPr/>
          </p:nvSpPr>
          <p:spPr>
            <a:xfrm>
              <a:off x="3780013" y="3514293"/>
              <a:ext cx="2538390" cy="183532"/>
            </a:xfrm>
            <a:custGeom>
              <a:avLst/>
              <a:gdLst/>
              <a:ahLst/>
              <a:cxnLst/>
              <a:rect l="l" t="t" r="r" b="b"/>
              <a:pathLst>
                <a:path w="74686" h="5400" extrusionOk="0">
                  <a:moveTo>
                    <a:pt x="1" y="1"/>
                  </a:moveTo>
                  <a:lnTo>
                    <a:pt x="1" y="4323"/>
                  </a:lnTo>
                  <a:cubicBezTo>
                    <a:pt x="1" y="4922"/>
                    <a:pt x="478" y="5400"/>
                    <a:pt x="1077" y="5400"/>
                  </a:cubicBezTo>
                  <a:lnTo>
                    <a:pt x="73609" y="5400"/>
                  </a:lnTo>
                  <a:cubicBezTo>
                    <a:pt x="74208" y="5400"/>
                    <a:pt x="74685" y="4914"/>
                    <a:pt x="74685" y="4323"/>
                  </a:cubicBezTo>
                  <a:lnTo>
                    <a:pt x="74685"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 name="Google Shape;121;p20"/>
            <p:cNvSpPr/>
            <p:nvPr/>
          </p:nvSpPr>
          <p:spPr>
            <a:xfrm>
              <a:off x="4518380" y="3697796"/>
              <a:ext cx="909302" cy="193865"/>
            </a:xfrm>
            <a:custGeom>
              <a:avLst/>
              <a:gdLst/>
              <a:ahLst/>
              <a:cxnLst/>
              <a:rect l="l" t="t" r="r" b="b"/>
              <a:pathLst>
                <a:path w="26754" h="5704" extrusionOk="0">
                  <a:moveTo>
                    <a:pt x="3247" y="1"/>
                  </a:moveTo>
                  <a:lnTo>
                    <a:pt x="1" y="5704"/>
                  </a:lnTo>
                  <a:lnTo>
                    <a:pt x="26753" y="5704"/>
                  </a:lnTo>
                  <a:lnTo>
                    <a:pt x="23507"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 name="Google Shape;122;p20"/>
            <p:cNvSpPr/>
            <p:nvPr/>
          </p:nvSpPr>
          <p:spPr>
            <a:xfrm>
              <a:off x="4364956" y="3874230"/>
              <a:ext cx="1216413" cy="70558"/>
            </a:xfrm>
            <a:custGeom>
              <a:avLst/>
              <a:gdLst/>
              <a:ahLst/>
              <a:cxnLst/>
              <a:rect l="l" t="t" r="r" b="b"/>
              <a:pathLst>
                <a:path w="35790" h="2076" extrusionOk="0">
                  <a:moveTo>
                    <a:pt x="583" y="0"/>
                  </a:moveTo>
                  <a:cubicBezTo>
                    <a:pt x="261" y="0"/>
                    <a:pt x="1" y="261"/>
                    <a:pt x="1" y="582"/>
                  </a:cubicBezTo>
                  <a:lnTo>
                    <a:pt x="1" y="2075"/>
                  </a:lnTo>
                  <a:lnTo>
                    <a:pt x="35790" y="2075"/>
                  </a:lnTo>
                  <a:lnTo>
                    <a:pt x="35790" y="582"/>
                  </a:lnTo>
                  <a:cubicBezTo>
                    <a:pt x="35790" y="261"/>
                    <a:pt x="35529" y="0"/>
                    <a:pt x="3520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 name="Google Shape;123;p20"/>
            <p:cNvSpPr/>
            <p:nvPr/>
          </p:nvSpPr>
          <p:spPr>
            <a:xfrm>
              <a:off x="4573849" y="3697796"/>
              <a:ext cx="798672" cy="96796"/>
            </a:xfrm>
            <a:custGeom>
              <a:avLst/>
              <a:gdLst/>
              <a:ahLst/>
              <a:cxnLst/>
              <a:rect l="l" t="t" r="r" b="b"/>
              <a:pathLst>
                <a:path w="23499" h="2848" extrusionOk="0">
                  <a:moveTo>
                    <a:pt x="1615" y="1"/>
                  </a:moveTo>
                  <a:lnTo>
                    <a:pt x="1" y="2848"/>
                  </a:lnTo>
                  <a:lnTo>
                    <a:pt x="23498" y="2848"/>
                  </a:lnTo>
                  <a:lnTo>
                    <a:pt x="21875"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24" name="Google Shape;124;p20"/>
          <p:cNvGrpSpPr/>
          <p:nvPr/>
        </p:nvGrpSpPr>
        <p:grpSpPr>
          <a:xfrm>
            <a:off x="10029417" y="3275774"/>
            <a:ext cx="1082569" cy="1004263"/>
            <a:chOff x="4932662" y="2251593"/>
            <a:chExt cx="811927" cy="753197"/>
          </a:xfrm>
        </p:grpSpPr>
        <p:sp>
          <p:nvSpPr>
            <p:cNvPr id="125" name="Google Shape;125;p20"/>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6" name="Google Shape;126;p20"/>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7" name="Google Shape;127;p20"/>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 name="Google Shape;128;p20"/>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 name="Google Shape;129;p20"/>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30" name="Google Shape;130;p20"/>
          <p:cNvGrpSpPr/>
          <p:nvPr/>
        </p:nvGrpSpPr>
        <p:grpSpPr>
          <a:xfrm>
            <a:off x="8028787" y="1641706"/>
            <a:ext cx="1219064" cy="1004263"/>
            <a:chOff x="4810340" y="1026041"/>
            <a:chExt cx="914298" cy="753197"/>
          </a:xfrm>
        </p:grpSpPr>
        <p:sp>
          <p:nvSpPr>
            <p:cNvPr id="131" name="Google Shape;131;p20"/>
            <p:cNvSpPr/>
            <p:nvPr/>
          </p:nvSpPr>
          <p:spPr>
            <a:xfrm>
              <a:off x="4810340" y="1026041"/>
              <a:ext cx="914298" cy="753197"/>
            </a:xfrm>
            <a:custGeom>
              <a:avLst/>
              <a:gdLst/>
              <a:ahLst/>
              <a:cxnLst/>
              <a:rect l="l" t="t" r="r" b="b"/>
              <a:pathLst>
                <a:path w="26901" h="22161" extrusionOk="0">
                  <a:moveTo>
                    <a:pt x="287" y="0"/>
                  </a:moveTo>
                  <a:cubicBezTo>
                    <a:pt x="131" y="0"/>
                    <a:pt x="0" y="122"/>
                    <a:pt x="0" y="287"/>
                  </a:cubicBezTo>
                  <a:lnTo>
                    <a:pt x="0" y="21883"/>
                  </a:lnTo>
                  <a:cubicBezTo>
                    <a:pt x="0" y="22031"/>
                    <a:pt x="122" y="22161"/>
                    <a:pt x="287" y="22161"/>
                  </a:cubicBezTo>
                  <a:lnTo>
                    <a:pt x="26614" y="22161"/>
                  </a:lnTo>
                  <a:cubicBezTo>
                    <a:pt x="26770" y="22161"/>
                    <a:pt x="26901" y="22031"/>
                    <a:pt x="26901" y="21883"/>
                  </a:cubicBezTo>
                  <a:lnTo>
                    <a:pt x="26901" y="287"/>
                  </a:lnTo>
                  <a:cubicBezTo>
                    <a:pt x="26901" y="139"/>
                    <a:pt x="26779" y="0"/>
                    <a:pt x="2661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 name="Google Shape;132;p20"/>
            <p:cNvSpPr/>
            <p:nvPr/>
          </p:nvSpPr>
          <p:spPr>
            <a:xfrm>
              <a:off x="4846028" y="1134906"/>
              <a:ext cx="843196" cy="592436"/>
            </a:xfrm>
            <a:custGeom>
              <a:avLst/>
              <a:gdLst/>
              <a:ahLst/>
              <a:cxnLst/>
              <a:rect l="l" t="t" r="r" b="b"/>
              <a:pathLst>
                <a:path w="24809" h="17431" extrusionOk="0">
                  <a:moveTo>
                    <a:pt x="209" y="0"/>
                  </a:moveTo>
                  <a:cubicBezTo>
                    <a:pt x="105" y="0"/>
                    <a:pt x="1" y="87"/>
                    <a:pt x="1" y="209"/>
                  </a:cubicBezTo>
                  <a:lnTo>
                    <a:pt x="1" y="17222"/>
                  </a:lnTo>
                  <a:cubicBezTo>
                    <a:pt x="1" y="17335"/>
                    <a:pt x="88" y="17430"/>
                    <a:pt x="209" y="17430"/>
                  </a:cubicBezTo>
                  <a:lnTo>
                    <a:pt x="24592" y="17430"/>
                  </a:lnTo>
                  <a:cubicBezTo>
                    <a:pt x="24713" y="17430"/>
                    <a:pt x="24800" y="17335"/>
                    <a:pt x="24809" y="17222"/>
                  </a:cubicBezTo>
                  <a:lnTo>
                    <a:pt x="24809" y="209"/>
                  </a:lnTo>
                  <a:cubicBezTo>
                    <a:pt x="24809" y="104"/>
                    <a:pt x="24722" y="0"/>
                    <a:pt x="24601"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 name="Google Shape;133;p20"/>
            <p:cNvSpPr/>
            <p:nvPr/>
          </p:nvSpPr>
          <p:spPr>
            <a:xfrm>
              <a:off x="4859011" y="1059350"/>
              <a:ext cx="42212" cy="42246"/>
            </a:xfrm>
            <a:custGeom>
              <a:avLst/>
              <a:gdLst/>
              <a:ahLst/>
              <a:cxnLst/>
              <a:rect l="l" t="t" r="r" b="b"/>
              <a:pathLst>
                <a:path w="1242" h="1243" extrusionOk="0">
                  <a:moveTo>
                    <a:pt x="632" y="1"/>
                  </a:moveTo>
                  <a:cubicBezTo>
                    <a:pt x="627" y="1"/>
                    <a:pt x="622" y="1"/>
                    <a:pt x="617" y="1"/>
                  </a:cubicBezTo>
                  <a:cubicBezTo>
                    <a:pt x="287" y="1"/>
                    <a:pt x="1" y="270"/>
                    <a:pt x="1" y="617"/>
                  </a:cubicBezTo>
                  <a:cubicBezTo>
                    <a:pt x="1" y="956"/>
                    <a:pt x="270" y="1242"/>
                    <a:pt x="617" y="1242"/>
                  </a:cubicBezTo>
                  <a:cubicBezTo>
                    <a:pt x="955" y="1242"/>
                    <a:pt x="1242" y="965"/>
                    <a:pt x="1242" y="617"/>
                  </a:cubicBezTo>
                  <a:cubicBezTo>
                    <a:pt x="1242" y="276"/>
                    <a:pt x="964" y="1"/>
                    <a:pt x="632"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 name="Google Shape;134;p20"/>
            <p:cNvSpPr/>
            <p:nvPr/>
          </p:nvSpPr>
          <p:spPr>
            <a:xfrm>
              <a:off x="4930693" y="1059384"/>
              <a:ext cx="41941" cy="42212"/>
            </a:xfrm>
            <a:custGeom>
              <a:avLst/>
              <a:gdLst/>
              <a:ahLst/>
              <a:cxnLst/>
              <a:rect l="l" t="t" r="r" b="b"/>
              <a:pathLst>
                <a:path w="1234" h="1242" extrusionOk="0">
                  <a:moveTo>
                    <a:pt x="617" y="0"/>
                  </a:moveTo>
                  <a:cubicBezTo>
                    <a:pt x="270" y="0"/>
                    <a:pt x="1" y="278"/>
                    <a:pt x="1" y="616"/>
                  </a:cubicBezTo>
                  <a:cubicBezTo>
                    <a:pt x="1" y="964"/>
                    <a:pt x="270" y="1241"/>
                    <a:pt x="617" y="1241"/>
                  </a:cubicBezTo>
                  <a:cubicBezTo>
                    <a:pt x="956" y="1241"/>
                    <a:pt x="1234" y="964"/>
                    <a:pt x="1234" y="616"/>
                  </a:cubicBezTo>
                  <a:cubicBezTo>
                    <a:pt x="1234" y="278"/>
                    <a:pt x="956" y="0"/>
                    <a:pt x="61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 name="Google Shape;135;p20"/>
            <p:cNvSpPr/>
            <p:nvPr/>
          </p:nvSpPr>
          <p:spPr>
            <a:xfrm>
              <a:off x="5002408" y="1059384"/>
              <a:ext cx="42212" cy="42212"/>
            </a:xfrm>
            <a:custGeom>
              <a:avLst/>
              <a:gdLst/>
              <a:ahLst/>
              <a:cxnLst/>
              <a:rect l="l" t="t" r="r" b="b"/>
              <a:pathLst>
                <a:path w="1242" h="1242" extrusionOk="0">
                  <a:moveTo>
                    <a:pt x="625" y="0"/>
                  </a:moveTo>
                  <a:cubicBezTo>
                    <a:pt x="278" y="0"/>
                    <a:pt x="0" y="278"/>
                    <a:pt x="0" y="616"/>
                  </a:cubicBezTo>
                  <a:cubicBezTo>
                    <a:pt x="0" y="964"/>
                    <a:pt x="278" y="1241"/>
                    <a:pt x="625" y="1241"/>
                  </a:cubicBezTo>
                  <a:cubicBezTo>
                    <a:pt x="964" y="1241"/>
                    <a:pt x="1242" y="964"/>
                    <a:pt x="1242" y="616"/>
                  </a:cubicBezTo>
                  <a:cubicBezTo>
                    <a:pt x="1242" y="278"/>
                    <a:pt x="964" y="0"/>
                    <a:pt x="625"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36" name="Google Shape;136;p20"/>
          <p:cNvGrpSpPr/>
          <p:nvPr/>
        </p:nvGrpSpPr>
        <p:grpSpPr>
          <a:xfrm>
            <a:off x="10434162" y="4344911"/>
            <a:ext cx="677847" cy="859567"/>
            <a:chOff x="4859771" y="3053445"/>
            <a:chExt cx="508385" cy="644675"/>
          </a:xfrm>
        </p:grpSpPr>
        <p:sp>
          <p:nvSpPr>
            <p:cNvPr id="137" name="Google Shape;137;p20"/>
            <p:cNvSpPr/>
            <p:nvPr/>
          </p:nvSpPr>
          <p:spPr>
            <a:xfrm>
              <a:off x="4859771" y="3053445"/>
              <a:ext cx="508385" cy="644675"/>
            </a:xfrm>
            <a:custGeom>
              <a:avLst/>
              <a:gdLst/>
              <a:ahLst/>
              <a:cxnLst/>
              <a:rect l="l" t="t" r="r" b="b"/>
              <a:pathLst>
                <a:path w="14958" h="18968" extrusionOk="0">
                  <a:moveTo>
                    <a:pt x="1216" y="1"/>
                  </a:moveTo>
                  <a:cubicBezTo>
                    <a:pt x="548" y="1"/>
                    <a:pt x="1" y="609"/>
                    <a:pt x="1" y="1346"/>
                  </a:cubicBezTo>
                  <a:lnTo>
                    <a:pt x="1" y="17622"/>
                  </a:lnTo>
                  <a:cubicBezTo>
                    <a:pt x="1" y="18368"/>
                    <a:pt x="548" y="18967"/>
                    <a:pt x="1216" y="18967"/>
                  </a:cubicBezTo>
                  <a:lnTo>
                    <a:pt x="13742" y="18967"/>
                  </a:lnTo>
                  <a:cubicBezTo>
                    <a:pt x="14410" y="18967"/>
                    <a:pt x="14957" y="18368"/>
                    <a:pt x="14957" y="17622"/>
                  </a:cubicBezTo>
                  <a:lnTo>
                    <a:pt x="14957" y="3820"/>
                  </a:lnTo>
                  <a:lnTo>
                    <a:pt x="11945"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8" name="Google Shape;138;p20"/>
            <p:cNvSpPr/>
            <p:nvPr/>
          </p:nvSpPr>
          <p:spPr>
            <a:xfrm>
              <a:off x="5265729" y="3053751"/>
              <a:ext cx="101827" cy="130444"/>
            </a:xfrm>
            <a:custGeom>
              <a:avLst/>
              <a:gdLst/>
              <a:ahLst/>
              <a:cxnLst/>
              <a:rect l="l" t="t" r="r" b="b"/>
              <a:pathLst>
                <a:path w="2996" h="3838" extrusionOk="0">
                  <a:moveTo>
                    <a:pt x="1" y="1"/>
                  </a:moveTo>
                  <a:lnTo>
                    <a:pt x="1" y="2856"/>
                  </a:lnTo>
                  <a:cubicBezTo>
                    <a:pt x="1" y="3395"/>
                    <a:pt x="409" y="3837"/>
                    <a:pt x="895" y="3837"/>
                  </a:cubicBezTo>
                  <a:lnTo>
                    <a:pt x="2996" y="3820"/>
                  </a:lnTo>
                  <a:lnTo>
                    <a:pt x="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 name="Google Shape;139;p20"/>
            <p:cNvSpPr/>
            <p:nvPr/>
          </p:nvSpPr>
          <p:spPr>
            <a:xfrm>
              <a:off x="4961567" y="3237560"/>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 name="Google Shape;140;p20"/>
            <p:cNvSpPr/>
            <p:nvPr/>
          </p:nvSpPr>
          <p:spPr>
            <a:xfrm>
              <a:off x="4961567" y="3300099"/>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1" name="Google Shape;141;p20"/>
            <p:cNvSpPr/>
            <p:nvPr/>
          </p:nvSpPr>
          <p:spPr>
            <a:xfrm>
              <a:off x="4961567" y="3362943"/>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2" name="Google Shape;142;p20"/>
            <p:cNvSpPr/>
            <p:nvPr/>
          </p:nvSpPr>
          <p:spPr>
            <a:xfrm>
              <a:off x="4961567" y="3425482"/>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3" name="Google Shape;143;p20"/>
            <p:cNvSpPr/>
            <p:nvPr/>
          </p:nvSpPr>
          <p:spPr>
            <a:xfrm>
              <a:off x="4961567" y="3487748"/>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44" name="Google Shape;144;p20"/>
          <p:cNvSpPr/>
          <p:nvPr/>
        </p:nvSpPr>
        <p:spPr>
          <a:xfrm>
            <a:off x="6629188" y="2351061"/>
            <a:ext cx="994837" cy="1609875"/>
          </a:xfrm>
          <a:custGeom>
            <a:avLst/>
            <a:gdLst/>
            <a:ahLst/>
            <a:cxnLst/>
            <a:rect l="l" t="t" r="r" b="b"/>
            <a:pathLst>
              <a:path w="21953" h="35525" extrusionOk="0">
                <a:moveTo>
                  <a:pt x="3235" y="31102"/>
                </a:moveTo>
                <a:cubicBezTo>
                  <a:pt x="3267" y="31102"/>
                  <a:pt x="3298" y="31108"/>
                  <a:pt x="3325" y="31121"/>
                </a:cubicBezTo>
                <a:cubicBezTo>
                  <a:pt x="3759" y="31320"/>
                  <a:pt x="3360" y="33091"/>
                  <a:pt x="3160" y="33525"/>
                </a:cubicBezTo>
                <a:cubicBezTo>
                  <a:pt x="3027" y="33847"/>
                  <a:pt x="2716" y="34031"/>
                  <a:pt x="2389" y="34031"/>
                </a:cubicBezTo>
                <a:cubicBezTo>
                  <a:pt x="2266" y="34031"/>
                  <a:pt x="2141" y="34005"/>
                  <a:pt x="2023" y="33950"/>
                </a:cubicBezTo>
                <a:cubicBezTo>
                  <a:pt x="1589" y="33742"/>
                  <a:pt x="1406" y="33230"/>
                  <a:pt x="1597" y="32796"/>
                </a:cubicBezTo>
                <a:cubicBezTo>
                  <a:pt x="1792" y="32390"/>
                  <a:pt x="2763" y="31102"/>
                  <a:pt x="3235" y="31102"/>
                </a:cubicBezTo>
                <a:close/>
                <a:moveTo>
                  <a:pt x="13908" y="0"/>
                </a:moveTo>
                <a:cubicBezTo>
                  <a:pt x="13896" y="0"/>
                  <a:pt x="13884" y="1"/>
                  <a:pt x="13871" y="2"/>
                </a:cubicBezTo>
                <a:cubicBezTo>
                  <a:pt x="11701" y="149"/>
                  <a:pt x="9774" y="1304"/>
                  <a:pt x="8880" y="3231"/>
                </a:cubicBezTo>
                <a:cubicBezTo>
                  <a:pt x="7708" y="5757"/>
                  <a:pt x="8698" y="8786"/>
                  <a:pt x="11085" y="10601"/>
                </a:cubicBezTo>
                <a:cubicBezTo>
                  <a:pt x="11233" y="10713"/>
                  <a:pt x="11276" y="10922"/>
                  <a:pt x="11189" y="11087"/>
                </a:cubicBezTo>
                <a:lnTo>
                  <a:pt x="460" y="32787"/>
                </a:lnTo>
                <a:cubicBezTo>
                  <a:pt x="0" y="33742"/>
                  <a:pt x="417" y="34888"/>
                  <a:pt x="1380" y="35348"/>
                </a:cubicBezTo>
                <a:cubicBezTo>
                  <a:pt x="1641" y="35468"/>
                  <a:pt x="1915" y="35525"/>
                  <a:pt x="2185" y="35525"/>
                </a:cubicBezTo>
                <a:cubicBezTo>
                  <a:pt x="2912" y="35525"/>
                  <a:pt x="3610" y="35111"/>
                  <a:pt x="3932" y="34402"/>
                </a:cubicBezTo>
                <a:lnTo>
                  <a:pt x="13568" y="12206"/>
                </a:lnTo>
                <a:cubicBezTo>
                  <a:pt x="13634" y="12059"/>
                  <a:pt x="13775" y="11962"/>
                  <a:pt x="13927" y="11962"/>
                </a:cubicBezTo>
                <a:cubicBezTo>
                  <a:pt x="13954" y="11962"/>
                  <a:pt x="13982" y="11965"/>
                  <a:pt x="14010" y="11972"/>
                </a:cubicBezTo>
                <a:cubicBezTo>
                  <a:pt x="14528" y="12084"/>
                  <a:pt x="15047" y="12138"/>
                  <a:pt x="15556" y="12138"/>
                </a:cubicBezTo>
                <a:cubicBezTo>
                  <a:pt x="17931" y="12138"/>
                  <a:pt x="20102" y="10953"/>
                  <a:pt x="21067" y="8873"/>
                </a:cubicBezTo>
                <a:cubicBezTo>
                  <a:pt x="21953" y="6946"/>
                  <a:pt x="21597" y="4733"/>
                  <a:pt x="20303" y="2971"/>
                </a:cubicBezTo>
                <a:cubicBezTo>
                  <a:pt x="20222" y="2861"/>
                  <a:pt x="20100" y="2806"/>
                  <a:pt x="19980" y="2806"/>
                </a:cubicBezTo>
                <a:cubicBezTo>
                  <a:pt x="19844" y="2806"/>
                  <a:pt x="19709" y="2876"/>
                  <a:pt x="19635" y="3014"/>
                </a:cubicBezTo>
                <a:lnTo>
                  <a:pt x="17977" y="6130"/>
                </a:lnTo>
                <a:cubicBezTo>
                  <a:pt x="17652" y="6730"/>
                  <a:pt x="17035" y="7073"/>
                  <a:pt x="16395" y="7073"/>
                </a:cubicBezTo>
                <a:cubicBezTo>
                  <a:pt x="16145" y="7073"/>
                  <a:pt x="15892" y="7021"/>
                  <a:pt x="15651" y="6911"/>
                </a:cubicBezTo>
                <a:lnTo>
                  <a:pt x="13897" y="6095"/>
                </a:lnTo>
                <a:cubicBezTo>
                  <a:pt x="13038" y="5696"/>
                  <a:pt x="12639" y="4698"/>
                  <a:pt x="12986" y="3821"/>
                </a:cubicBezTo>
                <a:lnTo>
                  <a:pt x="14271" y="540"/>
                </a:lnTo>
                <a:cubicBezTo>
                  <a:pt x="14379" y="282"/>
                  <a:pt x="14184" y="0"/>
                  <a:pt x="1390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45" name="Google Shape;145;p20"/>
          <p:cNvGrpSpPr/>
          <p:nvPr/>
        </p:nvGrpSpPr>
        <p:grpSpPr>
          <a:xfrm>
            <a:off x="6858905" y="1534303"/>
            <a:ext cx="987360" cy="638492"/>
            <a:chOff x="3932929" y="945489"/>
            <a:chExt cx="740520" cy="478869"/>
          </a:xfrm>
        </p:grpSpPr>
        <p:grpSp>
          <p:nvGrpSpPr>
            <p:cNvPr id="146" name="Google Shape;146;p20"/>
            <p:cNvGrpSpPr/>
            <p:nvPr/>
          </p:nvGrpSpPr>
          <p:grpSpPr>
            <a:xfrm>
              <a:off x="3932929" y="945489"/>
              <a:ext cx="740520" cy="123069"/>
              <a:chOff x="3932929" y="945489"/>
              <a:chExt cx="740520" cy="123069"/>
            </a:xfrm>
          </p:grpSpPr>
          <p:sp>
            <p:nvSpPr>
              <p:cNvPr id="147" name="Google Shape;147;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8" name="Google Shape;148;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 name="Google Shape;149;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0" name="Google Shape;150;p20"/>
            <p:cNvGrpSpPr/>
            <p:nvPr/>
          </p:nvGrpSpPr>
          <p:grpSpPr>
            <a:xfrm>
              <a:off x="3932929" y="1123389"/>
              <a:ext cx="740520" cy="123069"/>
              <a:chOff x="3932929" y="945489"/>
              <a:chExt cx="740520" cy="123069"/>
            </a:xfrm>
          </p:grpSpPr>
          <p:sp>
            <p:nvSpPr>
              <p:cNvPr id="151" name="Google Shape;151;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 name="Google Shape;152;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 name="Google Shape;153;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4" name="Google Shape;154;p20"/>
            <p:cNvGrpSpPr/>
            <p:nvPr/>
          </p:nvGrpSpPr>
          <p:grpSpPr>
            <a:xfrm>
              <a:off x="3932929" y="1301289"/>
              <a:ext cx="740520" cy="123069"/>
              <a:chOff x="3932929" y="945489"/>
              <a:chExt cx="740520" cy="123069"/>
            </a:xfrm>
          </p:grpSpPr>
          <p:sp>
            <p:nvSpPr>
              <p:cNvPr id="155" name="Google Shape;155;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6" name="Google Shape;156;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7" name="Google Shape;157;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435006" y="262952"/>
            <a:ext cx="5060272" cy="853600"/>
          </a:xfrm>
          <a:prstGeom prst="rect">
            <a:avLst/>
          </a:prstGeom>
        </p:spPr>
        <p:txBody>
          <a:bodyPr spcFirstLastPara="1" wrap="square" lIns="121900" tIns="121900" rIns="121900" bIns="121900" anchor="t" anchorCtr="0">
            <a:noAutofit/>
          </a:bodyPr>
          <a:lstStyle/>
          <a:p>
            <a:pPr algn="ctr"/>
            <a:r>
              <a:rPr lang="en" sz="3200" dirty="0"/>
              <a:t>3 - Related work</a:t>
            </a:r>
            <a:endParaRPr sz="3200" dirty="0"/>
          </a:p>
        </p:txBody>
      </p:sp>
      <p:graphicFrame>
        <p:nvGraphicFramePr>
          <p:cNvPr id="4" name="Content Placeholder 8">
            <a:extLst>
              <a:ext uri="{FF2B5EF4-FFF2-40B4-BE49-F238E27FC236}">
                <a16:creationId xmlns:a16="http://schemas.microsoft.com/office/drawing/2014/main" id="{EEB4E6F3-1EFA-428B-B73A-9FE8BC3D30FC}"/>
              </a:ext>
            </a:extLst>
          </p:cNvPr>
          <p:cNvGraphicFramePr>
            <a:graphicFrameLocks/>
          </p:cNvGraphicFramePr>
          <p:nvPr>
            <p:extLst>
              <p:ext uri="{D42A27DB-BD31-4B8C-83A1-F6EECF244321}">
                <p14:modId xmlns:p14="http://schemas.microsoft.com/office/powerpoint/2010/main" val="3693713119"/>
              </p:ext>
            </p:extLst>
          </p:nvPr>
        </p:nvGraphicFramePr>
        <p:xfrm>
          <a:off x="773517" y="1039749"/>
          <a:ext cx="10644965" cy="5555299"/>
        </p:xfrm>
        <a:graphic>
          <a:graphicData uri="http://schemas.openxmlformats.org/drawingml/2006/table">
            <a:tbl>
              <a:tblPr firstRow="1" bandRow="1">
                <a:tableStyleId>{5C22544A-7EE6-4342-B048-85BDC9FD1C3A}</a:tableStyleId>
              </a:tblPr>
              <a:tblGrid>
                <a:gridCol w="2140691">
                  <a:extLst>
                    <a:ext uri="{9D8B030D-6E8A-4147-A177-3AD203B41FA5}">
                      <a16:colId xmlns:a16="http://schemas.microsoft.com/office/drawing/2014/main" val="1744846073"/>
                    </a:ext>
                  </a:extLst>
                </a:gridCol>
                <a:gridCol w="2117295">
                  <a:extLst>
                    <a:ext uri="{9D8B030D-6E8A-4147-A177-3AD203B41FA5}">
                      <a16:colId xmlns:a16="http://schemas.microsoft.com/office/drawing/2014/main" val="2475265803"/>
                    </a:ext>
                  </a:extLst>
                </a:gridCol>
                <a:gridCol w="2128993">
                  <a:extLst>
                    <a:ext uri="{9D8B030D-6E8A-4147-A177-3AD203B41FA5}">
                      <a16:colId xmlns:a16="http://schemas.microsoft.com/office/drawing/2014/main" val="2373143093"/>
                    </a:ext>
                  </a:extLst>
                </a:gridCol>
                <a:gridCol w="2128993">
                  <a:extLst>
                    <a:ext uri="{9D8B030D-6E8A-4147-A177-3AD203B41FA5}">
                      <a16:colId xmlns:a16="http://schemas.microsoft.com/office/drawing/2014/main" val="3663680165"/>
                    </a:ext>
                  </a:extLst>
                </a:gridCol>
                <a:gridCol w="2128993">
                  <a:extLst>
                    <a:ext uri="{9D8B030D-6E8A-4147-A177-3AD203B41FA5}">
                      <a16:colId xmlns:a16="http://schemas.microsoft.com/office/drawing/2014/main" val="2950932664"/>
                    </a:ext>
                  </a:extLst>
                </a:gridCol>
              </a:tblGrid>
              <a:tr h="630498">
                <a:tc>
                  <a:txBody>
                    <a:bodyPr/>
                    <a:lstStyle/>
                    <a:p>
                      <a:r>
                        <a:rPr lang="en-US" dirty="0"/>
                        <a:t>  </a:t>
                      </a:r>
                      <a:r>
                        <a:rPr lang="en-US" sz="2800" dirty="0"/>
                        <a:t>Paper</a:t>
                      </a:r>
                      <a:endParaRPr lang="en-US" dirty="0"/>
                    </a:p>
                  </a:txBody>
                  <a:tcPr/>
                </a:tc>
                <a:tc>
                  <a:txBody>
                    <a:bodyPr/>
                    <a:lstStyle/>
                    <a:p>
                      <a:r>
                        <a:rPr lang="en-US" dirty="0"/>
                        <a:t>   </a:t>
                      </a:r>
                      <a:r>
                        <a:rPr lang="en-US" sz="2400" dirty="0"/>
                        <a:t>Dataset</a:t>
                      </a:r>
                      <a:endParaRPr lang="en-US" dirty="0"/>
                    </a:p>
                  </a:txBody>
                  <a:tcPr/>
                </a:tc>
                <a:tc>
                  <a:txBody>
                    <a:bodyPr/>
                    <a:lstStyle/>
                    <a:p>
                      <a:r>
                        <a:rPr lang="en-US" dirty="0"/>
                        <a:t>  </a:t>
                      </a:r>
                      <a:r>
                        <a:rPr lang="en-US" sz="2400" dirty="0"/>
                        <a:t>Size</a:t>
                      </a:r>
                      <a:endParaRPr lang="en-US" dirty="0"/>
                    </a:p>
                  </a:txBody>
                  <a:tcPr/>
                </a:tc>
                <a:tc>
                  <a:txBody>
                    <a:bodyPr/>
                    <a:lstStyle/>
                    <a:p>
                      <a:r>
                        <a:rPr lang="en-US" dirty="0"/>
                        <a:t>  </a:t>
                      </a:r>
                      <a:r>
                        <a:rPr lang="en-US" sz="2000" dirty="0"/>
                        <a:t>Models</a:t>
                      </a:r>
                      <a:r>
                        <a:rPr lang="en-US" dirty="0"/>
                        <a:t> &amp; Accuracy</a:t>
                      </a:r>
                    </a:p>
                  </a:txBody>
                  <a:tcPr/>
                </a:tc>
                <a:tc>
                  <a:txBody>
                    <a:bodyPr/>
                    <a:lstStyle/>
                    <a:p>
                      <a:r>
                        <a:rPr lang="en-US" sz="2000" dirty="0"/>
                        <a:t>Limitation</a:t>
                      </a:r>
                      <a:endParaRPr lang="en-US" dirty="0"/>
                    </a:p>
                  </a:txBody>
                  <a:tcPr/>
                </a:tc>
                <a:extLst>
                  <a:ext uri="{0D108BD9-81ED-4DB2-BD59-A6C34878D82A}">
                    <a16:rowId xmlns:a16="http://schemas.microsoft.com/office/drawing/2014/main" val="3108568382"/>
                  </a:ext>
                </a:extLst>
              </a:tr>
              <a:tr h="2007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chemeClr val="dk1"/>
                          </a:solidFill>
                          <a:effectLst/>
                          <a:latin typeface="Arial" panose="020B0604020202020204" pitchFamily="34" charset="0"/>
                          <a:ea typeface="+mn-ea"/>
                          <a:cs typeface="Arial" panose="020B0604020202020204" pitchFamily="34" charset="0"/>
                        </a:rPr>
                        <a:t>Deep Neural Architecture for Face mask Detection on Simulated Masked Face Dataset against Covid-19 Pandemic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Arial" panose="020B0604020202020204" pitchFamily="34" charset="0"/>
                          <a:ea typeface="+mn-ea"/>
                          <a:cs typeface="Arial" panose="020B0604020202020204" pitchFamily="34" charset="0"/>
                        </a:rPr>
                        <a:t>(19 February 2021)</a:t>
                      </a:r>
                    </a:p>
                    <a:p>
                      <a:endParaRPr lang="en-US" dirty="0"/>
                    </a:p>
                  </a:txBody>
                  <a:tcPr/>
                </a:tc>
                <a:tc>
                  <a:txBody>
                    <a:bodyPr/>
                    <a:lstStyle/>
                    <a:p>
                      <a:pPr marL="0" marR="0" algn="l" rtl="1">
                        <a:lnSpc>
                          <a:spcPct val="107000"/>
                        </a:lnSpc>
                        <a:spcBef>
                          <a:spcPts val="0"/>
                        </a:spcBef>
                        <a:spcAft>
                          <a:spcPts val="0"/>
                        </a:spcAft>
                      </a:pPr>
                      <a:r>
                        <a:rPr lang="en-US" sz="2000" b="1" i="0" kern="100" dirty="0">
                          <a:solidFill>
                            <a:schemeClr val="dk1"/>
                          </a:solidFill>
                          <a:effectLst/>
                          <a:latin typeface="Arial" panose="020B0604020202020204" pitchFamily="34" charset="0"/>
                          <a:ea typeface="+mn-ea"/>
                          <a:cs typeface="Arial" panose="020B0604020202020204" pitchFamily="34" charset="0"/>
                        </a:rPr>
                        <a:t>SMFD</a:t>
                      </a:r>
                    </a:p>
                    <a:p>
                      <a:pPr marL="0" marR="0" lvl="0" indent="0" algn="l" defTabSz="914400" rtl="1" eaLnBrk="1" fontAlgn="auto" latinLnBrk="0" hangingPunct="1">
                        <a:lnSpc>
                          <a:spcPct val="107000"/>
                        </a:lnSpc>
                        <a:spcBef>
                          <a:spcPts val="0"/>
                        </a:spcBef>
                        <a:spcAft>
                          <a:spcPts val="0"/>
                        </a:spcAft>
                        <a:buClrTx/>
                        <a:buSzTx/>
                        <a:buFontTx/>
                        <a:buNone/>
                        <a:tabLst/>
                        <a:defRPr/>
                      </a:pPr>
                      <a:r>
                        <a:rPr lang="en-US" sz="1600" b="1" i="0" kern="100" dirty="0">
                          <a:solidFill>
                            <a:schemeClr val="dk1"/>
                          </a:solidFill>
                          <a:effectLst/>
                          <a:latin typeface="Arial" panose="020B0604020202020204" pitchFamily="34" charset="0"/>
                          <a:ea typeface="+mn-ea"/>
                          <a:cs typeface="Arial" panose="020B0604020202020204" pitchFamily="34" charset="0"/>
                        </a:rPr>
                        <a:t>(two classes)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chemeClr val="dk1"/>
                          </a:solidFill>
                          <a:effectLst/>
                          <a:latin typeface="Arial" panose="020B0604020202020204" pitchFamily="34" charset="0"/>
                          <a:ea typeface="+mn-ea"/>
                          <a:cs typeface="Arial" panose="020B0604020202020204" pitchFamily="34" charset="0"/>
                        </a:rPr>
                        <a:t>1315 images (658 mask and 657 without mask)</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chemeClr val="dk1"/>
                          </a:solidFill>
                          <a:effectLst/>
                          <a:latin typeface="Arial" panose="020B0604020202020204" pitchFamily="34" charset="0"/>
                          <a:ea typeface="+mn-ea"/>
                          <a:cs typeface="Arial" panose="020B0604020202020204" pitchFamily="34" charset="0"/>
                        </a:rPr>
                        <a:t>CNN:97%</a:t>
                      </a:r>
                    </a:p>
                    <a:p>
                      <a:endParaRPr lang="en-US" dirty="0"/>
                    </a:p>
                  </a:txBody>
                  <a:tcPr/>
                </a:tc>
                <a:tc>
                  <a:txBody>
                    <a:bodyPr/>
                    <a:lstStyle/>
                    <a:p>
                      <a:pPr marL="0" marR="0" algn="l" defTabSz="914400" rtl="1" eaLnBrk="1" latinLnBrk="0" hangingPunct="1">
                        <a:lnSpc>
                          <a:spcPct val="107000"/>
                        </a:lnSpc>
                        <a:spcBef>
                          <a:spcPts val="0"/>
                        </a:spcBef>
                        <a:spcAft>
                          <a:spcPts val="800"/>
                        </a:spcAft>
                      </a:pPr>
                      <a:r>
                        <a:rPr lang="en-US" sz="1800" kern="100" dirty="0">
                          <a:solidFill>
                            <a:schemeClr val="dk1"/>
                          </a:solidFill>
                          <a:effectLst/>
                          <a:latin typeface="Arial" panose="020B0604020202020204" pitchFamily="34" charset="0"/>
                          <a:ea typeface="+mn-ea"/>
                          <a:cs typeface="Arial" panose="020B0604020202020204" pitchFamily="34" charset="0"/>
                        </a:rPr>
                        <a:t>Images is not enough</a:t>
                      </a:r>
                    </a:p>
                    <a:p>
                      <a:pPr marL="0" marR="0" algn="l" defTabSz="914400" rtl="1" eaLnBrk="1" latinLnBrk="0" hangingPunct="1">
                        <a:lnSpc>
                          <a:spcPct val="107000"/>
                        </a:lnSpc>
                        <a:spcBef>
                          <a:spcPts val="0"/>
                        </a:spcBef>
                        <a:spcAft>
                          <a:spcPts val="800"/>
                        </a:spcAft>
                      </a:pPr>
                      <a:r>
                        <a:rPr lang="en-US" sz="1800" kern="100" dirty="0">
                          <a:solidFill>
                            <a:schemeClr val="dk1"/>
                          </a:solidFill>
                          <a:effectLst/>
                          <a:latin typeface="Arial" panose="020B0604020202020204" pitchFamily="34" charset="0"/>
                          <a:ea typeface="+mn-ea"/>
                          <a:cs typeface="Arial" panose="020B0604020202020204" pitchFamily="34" charset="0"/>
                        </a:rPr>
                        <a:t>Only 2 classes </a:t>
                      </a:r>
                    </a:p>
                    <a:p>
                      <a:endParaRPr lang="en-US" dirty="0"/>
                    </a:p>
                  </a:txBody>
                  <a:tcPr/>
                </a:tc>
                <a:extLst>
                  <a:ext uri="{0D108BD9-81ED-4DB2-BD59-A6C34878D82A}">
                    <a16:rowId xmlns:a16="http://schemas.microsoft.com/office/drawing/2014/main" val="3931446076"/>
                  </a:ext>
                </a:extLst>
              </a:tr>
              <a:tr h="1852534">
                <a:tc>
                  <a:txBody>
                    <a:bodyPr/>
                    <a:lstStyle/>
                    <a:p>
                      <a:r>
                        <a:rPr lang="en-US" sz="1800" kern="100" dirty="0">
                          <a:solidFill>
                            <a:schemeClr val="dk1"/>
                          </a:solidFill>
                          <a:effectLst/>
                          <a:latin typeface="Arial" panose="020B0604020202020204" pitchFamily="34" charset="0"/>
                          <a:ea typeface="+mn-ea"/>
                          <a:cs typeface="Arial" panose="020B0604020202020204" pitchFamily="34" charset="0"/>
                        </a:rPr>
                        <a:t>COVID-19 Face Mask Detection Using CNN and Transfer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Arial" panose="020B0604020202020204" pitchFamily="34" charset="0"/>
                          <a:ea typeface="+mn-ea"/>
                          <a:cs typeface="Arial" panose="020B0604020202020204" pitchFamily="34" charset="0"/>
                        </a:rPr>
                        <a:t>(28 February  2022)</a:t>
                      </a:r>
                    </a:p>
                    <a:p>
                      <a:endParaRPr lang="en-US" dirty="0"/>
                    </a:p>
                  </a:txBody>
                  <a:tcPr/>
                </a:tc>
                <a:tc>
                  <a:txBody>
                    <a:bodyPr/>
                    <a:lstStyle/>
                    <a:p>
                      <a:pPr marL="0" marR="0" algn="ctr" defTabSz="914400" rtl="0" eaLnBrk="1" latinLnBrk="0" hangingPunct="1">
                        <a:lnSpc>
                          <a:spcPct val="107000"/>
                        </a:lnSpc>
                        <a:spcBef>
                          <a:spcPts val="0"/>
                        </a:spcBef>
                        <a:spcAft>
                          <a:spcPts val="0"/>
                        </a:spcAft>
                      </a:pPr>
                      <a:r>
                        <a:rPr lang="en-US" sz="1600" b="1" i="0" kern="100" dirty="0">
                          <a:solidFill>
                            <a:schemeClr val="dk1"/>
                          </a:solidFill>
                          <a:effectLst/>
                          <a:latin typeface="Arial" panose="020B0604020202020204" pitchFamily="34" charset="0"/>
                          <a:ea typeface="+mn-ea"/>
                          <a:cs typeface="Arial" panose="020B0604020202020204" pitchFamily="34" charset="0"/>
                        </a:rPr>
                        <a:t>Face Mask Detection Dataset</a:t>
                      </a:r>
                    </a:p>
                    <a:p>
                      <a:pPr marL="0" marR="0" algn="ctr" defTabSz="914400" rtl="0" eaLnBrk="1" latinLnBrk="0" hangingPunct="1">
                        <a:lnSpc>
                          <a:spcPct val="107000"/>
                        </a:lnSpc>
                        <a:spcBef>
                          <a:spcPts val="0"/>
                        </a:spcBef>
                        <a:spcAft>
                          <a:spcPts val="0"/>
                        </a:spcAft>
                      </a:pPr>
                      <a:r>
                        <a:rPr lang="en-US" sz="1200" b="1" i="0" kern="100" dirty="0">
                          <a:solidFill>
                            <a:schemeClr val="dk1"/>
                          </a:solidFill>
                          <a:effectLst/>
                          <a:latin typeface="Arial" panose="020B0604020202020204" pitchFamily="34" charset="0"/>
                          <a:ea typeface="+mn-ea"/>
                          <a:cs typeface="Arial" panose="020B0604020202020204" pitchFamily="34" charset="0"/>
                        </a:rPr>
                        <a:t>(for 2 classes, with and without )</a:t>
                      </a:r>
                    </a:p>
                    <a:p>
                      <a:endParaRPr lang="en-US" dirty="0"/>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kern="100" noProof="0" dirty="0">
                          <a:solidFill>
                            <a:schemeClr val="dk1"/>
                          </a:solidFill>
                          <a:effectLst/>
                          <a:latin typeface="Arial" panose="020B0604020202020204" pitchFamily="34" charset="0"/>
                          <a:ea typeface="+mn-ea"/>
                          <a:cs typeface="Arial" panose="020B0604020202020204" pitchFamily="34" charset="0"/>
                        </a:rPr>
                        <a:t>7553 images</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kern="100" noProof="0" dirty="0">
                          <a:solidFill>
                            <a:schemeClr val="dk1"/>
                          </a:solidFill>
                          <a:effectLst/>
                          <a:latin typeface="Arial" panose="020B0604020202020204" pitchFamily="34" charset="0"/>
                          <a:ea typeface="+mn-ea"/>
                          <a:cs typeface="Arial" panose="020B0604020202020204" pitchFamily="34" charset="0"/>
                        </a:rPr>
                        <a:t>3725 and images of faces without masks are 3828</a:t>
                      </a:r>
                      <a:r>
                        <a:rPr kumimoji="0" lang="en-US" sz="1800" b="0" i="0" u="none" strike="noStrike" kern="1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chemeClr val="dk1"/>
                          </a:solidFill>
                          <a:effectLst/>
                          <a:latin typeface="Arial" panose="020B0604020202020204" pitchFamily="34" charset="0"/>
                          <a:ea typeface="+mn-ea"/>
                          <a:cs typeface="Arial" panose="020B0604020202020204" pitchFamily="34" charset="0"/>
                        </a:rPr>
                        <a:t>CNN:97%</a:t>
                      </a:r>
                    </a:p>
                    <a:p>
                      <a:endParaRPr lang="en-US" dirty="0"/>
                    </a:p>
                  </a:txBody>
                  <a:tcPr/>
                </a:tc>
                <a:tc>
                  <a:txBody>
                    <a:bodyPr/>
                    <a:lstStyle/>
                    <a:p>
                      <a:pPr marL="0" marR="0" algn="l" defTabSz="914400" rtl="1" eaLnBrk="1" latinLnBrk="0" hangingPunct="1">
                        <a:lnSpc>
                          <a:spcPct val="107000"/>
                        </a:lnSpc>
                        <a:spcBef>
                          <a:spcPts val="0"/>
                        </a:spcBef>
                        <a:spcAft>
                          <a:spcPts val="800"/>
                        </a:spcAft>
                      </a:pPr>
                      <a:r>
                        <a:rPr lang="en-US" dirty="0"/>
                        <a:t>The quality of the images is inappropriate and not clear</a:t>
                      </a:r>
                      <a:endParaRPr lang="en-US" sz="1800" kern="100" dirty="0">
                        <a:solidFill>
                          <a:schemeClr val="dk1"/>
                        </a:solidFill>
                        <a:effectLst/>
                        <a:latin typeface="Arial" panose="020B0604020202020204" pitchFamily="34" charset="0"/>
                        <a:ea typeface="+mn-ea"/>
                        <a:cs typeface="Arial" panose="020B0604020202020204" pitchFamily="34" charset="0"/>
                      </a:endParaRPr>
                    </a:p>
                    <a:p>
                      <a:pPr marL="0" marR="0" lvl="0" indent="0" algn="l" defTabSz="914400" rtl="1" eaLnBrk="1" fontAlgn="auto" latinLnBrk="0" hangingPunct="1">
                        <a:lnSpc>
                          <a:spcPct val="107000"/>
                        </a:lnSpc>
                        <a:spcBef>
                          <a:spcPts val="0"/>
                        </a:spcBef>
                        <a:spcAft>
                          <a:spcPts val="800"/>
                        </a:spcAft>
                        <a:buClrTx/>
                        <a:buSzTx/>
                        <a:buFontTx/>
                        <a:buNone/>
                        <a:tabLst/>
                        <a:defRPr/>
                      </a:pPr>
                      <a:r>
                        <a:rPr lang="en-US" sz="1800" kern="100" dirty="0">
                          <a:solidFill>
                            <a:schemeClr val="dk1"/>
                          </a:solidFill>
                          <a:effectLst/>
                          <a:latin typeface="Arial" panose="020B0604020202020204" pitchFamily="34" charset="0"/>
                          <a:ea typeface="+mn-ea"/>
                          <a:cs typeface="Arial" panose="020B0604020202020204" pitchFamily="34" charset="0"/>
                        </a:rPr>
                        <a:t>Only 2 classes </a:t>
                      </a:r>
                    </a:p>
                    <a:p>
                      <a:endParaRPr lang="en-US" dirty="0"/>
                    </a:p>
                  </a:txBody>
                  <a:tcPr/>
                </a:tc>
                <a:extLst>
                  <a:ext uri="{0D108BD9-81ED-4DB2-BD59-A6C34878D82A}">
                    <a16:rowId xmlns:a16="http://schemas.microsoft.com/office/drawing/2014/main" val="2690429173"/>
                  </a:ext>
                </a:extLst>
              </a:tr>
            </a:tbl>
          </a:graphicData>
        </a:graphic>
      </p:graphicFrame>
    </p:spTree>
    <p:extLst>
      <p:ext uri="{BB962C8B-B14F-4D97-AF65-F5344CB8AC3E}">
        <p14:creationId xmlns:p14="http://schemas.microsoft.com/office/powerpoint/2010/main" val="379695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301840" y="236265"/>
            <a:ext cx="3897298" cy="853600"/>
          </a:xfrm>
          <a:prstGeom prst="rect">
            <a:avLst/>
          </a:prstGeom>
        </p:spPr>
        <p:txBody>
          <a:bodyPr spcFirstLastPara="1" wrap="square" lIns="121900" tIns="121900" rIns="121900" bIns="121900" anchor="t" anchorCtr="0">
            <a:noAutofit/>
          </a:bodyPr>
          <a:lstStyle/>
          <a:p>
            <a:pPr algn="ctr"/>
            <a:r>
              <a:rPr lang="en" sz="3200" dirty="0"/>
              <a:t>3 - Related work</a:t>
            </a:r>
            <a:endParaRPr sz="3200" dirty="0"/>
          </a:p>
        </p:txBody>
      </p:sp>
      <p:pic>
        <p:nvPicPr>
          <p:cNvPr id="2" name="Picture 1">
            <a:extLst>
              <a:ext uri="{FF2B5EF4-FFF2-40B4-BE49-F238E27FC236}">
                <a16:creationId xmlns:a16="http://schemas.microsoft.com/office/drawing/2014/main" id="{076E7C6C-D347-4185-BEA5-E28C4D7B1907}"/>
              </a:ext>
            </a:extLst>
          </p:cNvPr>
          <p:cNvPicPr>
            <a:picLocks noChangeAspect="1"/>
          </p:cNvPicPr>
          <p:nvPr/>
        </p:nvPicPr>
        <p:blipFill>
          <a:blip r:embed="rId3"/>
          <a:stretch>
            <a:fillRect/>
          </a:stretch>
        </p:blipFill>
        <p:spPr>
          <a:xfrm>
            <a:off x="1316777" y="1089865"/>
            <a:ext cx="9558445" cy="5364201"/>
          </a:xfrm>
          <a:prstGeom prst="rect">
            <a:avLst/>
          </a:prstGeom>
        </p:spPr>
      </p:pic>
    </p:spTree>
    <p:extLst>
      <p:ext uri="{BB962C8B-B14F-4D97-AF65-F5344CB8AC3E}">
        <p14:creationId xmlns:p14="http://schemas.microsoft.com/office/powerpoint/2010/main" val="2428560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310718" y="236266"/>
            <a:ext cx="3568823" cy="853600"/>
          </a:xfrm>
          <a:prstGeom prst="rect">
            <a:avLst/>
          </a:prstGeom>
        </p:spPr>
        <p:txBody>
          <a:bodyPr spcFirstLastPara="1" wrap="square" lIns="121900" tIns="121900" rIns="121900" bIns="121900" anchor="t" anchorCtr="0">
            <a:noAutofit/>
          </a:bodyPr>
          <a:lstStyle/>
          <a:p>
            <a:pPr algn="ctr"/>
            <a:r>
              <a:rPr lang="en" sz="3200" dirty="0"/>
              <a:t>3 - Related work</a:t>
            </a:r>
            <a:endParaRPr sz="3200" dirty="0"/>
          </a:p>
        </p:txBody>
      </p:sp>
      <p:sp>
        <p:nvSpPr>
          <p:cNvPr id="6" name="TextBox 5">
            <a:extLst>
              <a:ext uri="{FF2B5EF4-FFF2-40B4-BE49-F238E27FC236}">
                <a16:creationId xmlns:a16="http://schemas.microsoft.com/office/drawing/2014/main" id="{EC77184E-DDE1-4A23-B204-1A782DFD3A3E}"/>
              </a:ext>
            </a:extLst>
          </p:cNvPr>
          <p:cNvSpPr txBox="1"/>
          <p:nvPr/>
        </p:nvSpPr>
        <p:spPr>
          <a:xfrm>
            <a:off x="1828799" y="4685058"/>
            <a:ext cx="8353887" cy="830997"/>
          </a:xfrm>
          <a:prstGeom prst="rect">
            <a:avLst/>
          </a:prstGeom>
          <a:noFill/>
        </p:spPr>
        <p:txBody>
          <a:bodyPr wrap="square" rtlCol="0">
            <a:spAutoFit/>
          </a:bodyPr>
          <a:lstStyle/>
          <a:p>
            <a:pPr algn="ctr"/>
            <a:r>
              <a:rPr lang="en-US" sz="2400" b="1" u="sng" dirty="0"/>
              <a:t>Finally we use Face Mask Detection on photo and </a:t>
            </a:r>
            <a:r>
              <a:rPr lang="en-US" sz="2400" b="1" u="sng" dirty="0" err="1"/>
              <a:t>RealTime</a:t>
            </a:r>
            <a:r>
              <a:rPr lang="en-US" sz="2400" b="1" u="sng" dirty="0"/>
              <a:t> Video Images</a:t>
            </a:r>
          </a:p>
        </p:txBody>
      </p:sp>
      <p:pic>
        <p:nvPicPr>
          <p:cNvPr id="2" name="Picture 1">
            <a:extLst>
              <a:ext uri="{FF2B5EF4-FFF2-40B4-BE49-F238E27FC236}">
                <a16:creationId xmlns:a16="http://schemas.microsoft.com/office/drawing/2014/main" id="{AF363898-8D6D-4FBA-B2D7-9355F55D15EC}"/>
              </a:ext>
            </a:extLst>
          </p:cNvPr>
          <p:cNvPicPr>
            <a:picLocks noChangeAspect="1"/>
          </p:cNvPicPr>
          <p:nvPr/>
        </p:nvPicPr>
        <p:blipFill>
          <a:blip r:embed="rId3"/>
          <a:stretch>
            <a:fillRect/>
          </a:stretch>
        </p:blipFill>
        <p:spPr>
          <a:xfrm>
            <a:off x="829022" y="1378059"/>
            <a:ext cx="10533955" cy="3018806"/>
          </a:xfrm>
          <a:prstGeom prst="rect">
            <a:avLst/>
          </a:prstGeom>
        </p:spPr>
      </p:pic>
    </p:spTree>
    <p:extLst>
      <p:ext uri="{BB962C8B-B14F-4D97-AF65-F5344CB8AC3E}">
        <p14:creationId xmlns:p14="http://schemas.microsoft.com/office/powerpoint/2010/main" val="3219460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p:nvPr/>
        </p:nvSpPr>
        <p:spPr>
          <a:xfrm>
            <a:off x="5791167" y="1312268"/>
            <a:ext cx="6401043" cy="4219905"/>
          </a:xfrm>
          <a:custGeom>
            <a:avLst/>
            <a:gdLst/>
            <a:ahLst/>
            <a:cxnLst/>
            <a:rect l="l" t="t" r="r" b="b"/>
            <a:pathLst>
              <a:path w="154814" h="98305" extrusionOk="0">
                <a:moveTo>
                  <a:pt x="16988" y="98305"/>
                </a:moveTo>
                <a:cubicBezTo>
                  <a:pt x="16988" y="98305"/>
                  <a:pt x="1" y="63514"/>
                  <a:pt x="12570" y="47247"/>
                </a:cubicBezTo>
                <a:cubicBezTo>
                  <a:pt x="25313" y="30764"/>
                  <a:pt x="33949" y="39157"/>
                  <a:pt x="46510" y="33324"/>
                </a:cubicBezTo>
                <a:cubicBezTo>
                  <a:pt x="59087" y="27482"/>
                  <a:pt x="60155" y="3264"/>
                  <a:pt x="85354" y="1624"/>
                </a:cubicBezTo>
                <a:cubicBezTo>
                  <a:pt x="110561" y="1"/>
                  <a:pt x="154813" y="19948"/>
                  <a:pt x="131290" y="97792"/>
                </a:cubicBezTo>
                <a:close/>
              </a:path>
            </a:pathLst>
          </a:custGeom>
          <a:solidFill>
            <a:srgbClr val="FFFFFF">
              <a:alpha val="21520"/>
            </a:srgbClr>
          </a:solidFill>
          <a:ln>
            <a:noFill/>
          </a:ln>
        </p:spPr>
        <p:txBody>
          <a:bodyPr spcFirstLastPara="1" wrap="square" lIns="121900" tIns="121900" rIns="121900" bIns="121900" anchor="ctr" anchorCtr="0">
            <a:noAutofit/>
          </a:bodyPr>
          <a:lstStyle/>
          <a:p>
            <a:endParaRPr sz="2400"/>
          </a:p>
        </p:txBody>
      </p:sp>
      <p:sp>
        <p:nvSpPr>
          <p:cNvPr id="94" name="Google Shape;94;p20"/>
          <p:cNvSpPr txBox="1">
            <a:spLocks noGrp="1"/>
          </p:cNvSpPr>
          <p:nvPr>
            <p:ph type="ctrTitle"/>
          </p:nvPr>
        </p:nvSpPr>
        <p:spPr>
          <a:xfrm>
            <a:off x="960000" y="2209800"/>
            <a:ext cx="5364400" cy="2438400"/>
          </a:xfrm>
          <a:prstGeom prst="rect">
            <a:avLst/>
          </a:prstGeom>
        </p:spPr>
        <p:txBody>
          <a:bodyPr spcFirstLastPara="1" wrap="square" lIns="121900" tIns="121900" rIns="121900" bIns="121900" anchor="b" anchorCtr="0">
            <a:noAutofit/>
          </a:bodyPr>
          <a:lstStyle/>
          <a:p>
            <a:r>
              <a:rPr lang="en" sz="5400" dirty="0"/>
              <a:t>Implementation And Proposed Methods</a:t>
            </a:r>
            <a:endParaRPr sz="5400" dirty="0"/>
          </a:p>
        </p:txBody>
      </p:sp>
      <p:sp>
        <p:nvSpPr>
          <p:cNvPr id="95" name="Google Shape;95;p20"/>
          <p:cNvSpPr/>
          <p:nvPr/>
        </p:nvSpPr>
        <p:spPr>
          <a:xfrm>
            <a:off x="9501709" y="2058267"/>
            <a:ext cx="1489287" cy="1488924"/>
          </a:xfrm>
          <a:custGeom>
            <a:avLst/>
            <a:gdLst/>
            <a:ahLst/>
            <a:cxnLst/>
            <a:rect l="l" t="t" r="r" b="b"/>
            <a:pathLst>
              <a:path w="32864" h="32856" extrusionOk="0">
                <a:moveTo>
                  <a:pt x="16332" y="8338"/>
                </a:moveTo>
                <a:cubicBezTo>
                  <a:pt x="20936" y="8338"/>
                  <a:pt x="24625" y="12290"/>
                  <a:pt x="24149" y="16997"/>
                </a:cubicBezTo>
                <a:cubicBezTo>
                  <a:pt x="23784" y="20686"/>
                  <a:pt x="20807" y="23654"/>
                  <a:pt x="17135" y="24019"/>
                </a:cubicBezTo>
                <a:cubicBezTo>
                  <a:pt x="16867" y="24045"/>
                  <a:pt x="16602" y="24058"/>
                  <a:pt x="16340" y="24058"/>
                </a:cubicBezTo>
                <a:cubicBezTo>
                  <a:pt x="11729" y="24058"/>
                  <a:pt x="8047" y="20106"/>
                  <a:pt x="8515" y="15399"/>
                </a:cubicBezTo>
                <a:cubicBezTo>
                  <a:pt x="8889" y="11719"/>
                  <a:pt x="11857" y="8750"/>
                  <a:pt x="15538" y="8377"/>
                </a:cubicBezTo>
                <a:cubicBezTo>
                  <a:pt x="15805" y="8351"/>
                  <a:pt x="16070" y="8338"/>
                  <a:pt x="16332" y="8338"/>
                </a:cubicBezTo>
                <a:close/>
                <a:moveTo>
                  <a:pt x="15546" y="1"/>
                </a:moveTo>
                <a:cubicBezTo>
                  <a:pt x="14748" y="1"/>
                  <a:pt x="14079" y="652"/>
                  <a:pt x="14079" y="1468"/>
                </a:cubicBezTo>
                <a:lnTo>
                  <a:pt x="14079" y="2796"/>
                </a:lnTo>
                <a:cubicBezTo>
                  <a:pt x="14079" y="3325"/>
                  <a:pt x="13715" y="3777"/>
                  <a:pt x="13203" y="3907"/>
                </a:cubicBezTo>
                <a:cubicBezTo>
                  <a:pt x="11935" y="4228"/>
                  <a:pt x="10755" y="4731"/>
                  <a:pt x="9670" y="5408"/>
                </a:cubicBezTo>
                <a:cubicBezTo>
                  <a:pt x="9479" y="5524"/>
                  <a:pt x="9265" y="5581"/>
                  <a:pt x="9052" y="5581"/>
                </a:cubicBezTo>
                <a:cubicBezTo>
                  <a:pt x="8752" y="5581"/>
                  <a:pt x="8456" y="5467"/>
                  <a:pt x="8238" y="5244"/>
                </a:cubicBezTo>
                <a:lnTo>
                  <a:pt x="7344" y="4349"/>
                </a:lnTo>
                <a:cubicBezTo>
                  <a:pt x="7057" y="4063"/>
                  <a:pt x="6684" y="3920"/>
                  <a:pt x="6312" y="3920"/>
                </a:cubicBezTo>
                <a:cubicBezTo>
                  <a:pt x="5940" y="3920"/>
                  <a:pt x="5569" y="4063"/>
                  <a:pt x="5286" y="4349"/>
                </a:cubicBezTo>
                <a:lnTo>
                  <a:pt x="4201" y="5434"/>
                </a:lnTo>
                <a:cubicBezTo>
                  <a:pt x="3620" y="6016"/>
                  <a:pt x="3620" y="6936"/>
                  <a:pt x="4201" y="7500"/>
                </a:cubicBezTo>
                <a:lnTo>
                  <a:pt x="5807" y="9106"/>
                </a:lnTo>
                <a:cubicBezTo>
                  <a:pt x="4939" y="10382"/>
                  <a:pt x="4297" y="11841"/>
                  <a:pt x="3950" y="13403"/>
                </a:cubicBezTo>
                <a:cubicBezTo>
                  <a:pt x="3828" y="13932"/>
                  <a:pt x="3359" y="14306"/>
                  <a:pt x="2821" y="14306"/>
                </a:cubicBezTo>
                <a:lnTo>
                  <a:pt x="1467" y="14306"/>
                </a:lnTo>
                <a:cubicBezTo>
                  <a:pt x="660" y="14306"/>
                  <a:pt x="0" y="14957"/>
                  <a:pt x="0" y="15764"/>
                </a:cubicBezTo>
                <a:lnTo>
                  <a:pt x="0" y="17300"/>
                </a:lnTo>
                <a:cubicBezTo>
                  <a:pt x="0" y="18099"/>
                  <a:pt x="651" y="18759"/>
                  <a:pt x="1467" y="18759"/>
                </a:cubicBezTo>
                <a:lnTo>
                  <a:pt x="2986" y="18759"/>
                </a:lnTo>
                <a:cubicBezTo>
                  <a:pt x="3507" y="18759"/>
                  <a:pt x="3958" y="19106"/>
                  <a:pt x="4089" y="19609"/>
                </a:cubicBezTo>
                <a:cubicBezTo>
                  <a:pt x="4427" y="20816"/>
                  <a:pt x="4939" y="21953"/>
                  <a:pt x="5590" y="22986"/>
                </a:cubicBezTo>
                <a:cubicBezTo>
                  <a:pt x="5877" y="23437"/>
                  <a:pt x="5816" y="24036"/>
                  <a:pt x="5434" y="24427"/>
                </a:cubicBezTo>
                <a:lnTo>
                  <a:pt x="4349" y="25512"/>
                </a:lnTo>
                <a:cubicBezTo>
                  <a:pt x="3776" y="26085"/>
                  <a:pt x="3776" y="27005"/>
                  <a:pt x="4349" y="27569"/>
                </a:cubicBezTo>
                <a:lnTo>
                  <a:pt x="5434" y="28654"/>
                </a:lnTo>
                <a:cubicBezTo>
                  <a:pt x="5720" y="28945"/>
                  <a:pt x="6096" y="29090"/>
                  <a:pt x="6470" y="29090"/>
                </a:cubicBezTo>
                <a:cubicBezTo>
                  <a:pt x="6845" y="29090"/>
                  <a:pt x="7218" y="28945"/>
                  <a:pt x="7500" y="28654"/>
                </a:cubicBezTo>
                <a:lnTo>
                  <a:pt x="8698" y="27456"/>
                </a:lnTo>
                <a:cubicBezTo>
                  <a:pt x="8924" y="27230"/>
                  <a:pt x="9220" y="27113"/>
                  <a:pt x="9518" y="27113"/>
                </a:cubicBezTo>
                <a:cubicBezTo>
                  <a:pt x="9713" y="27113"/>
                  <a:pt x="9908" y="27163"/>
                  <a:pt x="10087" y="27265"/>
                </a:cubicBezTo>
                <a:cubicBezTo>
                  <a:pt x="11120" y="27847"/>
                  <a:pt x="12231" y="28290"/>
                  <a:pt x="13411" y="28559"/>
                </a:cubicBezTo>
                <a:cubicBezTo>
                  <a:pt x="13932" y="28680"/>
                  <a:pt x="14305" y="29149"/>
                  <a:pt x="14305" y="29687"/>
                </a:cubicBezTo>
                <a:lnTo>
                  <a:pt x="14305" y="31388"/>
                </a:lnTo>
                <a:cubicBezTo>
                  <a:pt x="14305" y="32196"/>
                  <a:pt x="14956" y="32855"/>
                  <a:pt x="15772" y="32855"/>
                </a:cubicBezTo>
                <a:lnTo>
                  <a:pt x="17300" y="32855"/>
                </a:lnTo>
                <a:cubicBezTo>
                  <a:pt x="18107" y="32855"/>
                  <a:pt x="18767" y="32204"/>
                  <a:pt x="18767" y="31388"/>
                </a:cubicBezTo>
                <a:lnTo>
                  <a:pt x="18767" y="29583"/>
                </a:lnTo>
                <a:cubicBezTo>
                  <a:pt x="18767" y="29062"/>
                  <a:pt x="19114" y="28602"/>
                  <a:pt x="19626" y="28463"/>
                </a:cubicBezTo>
                <a:cubicBezTo>
                  <a:pt x="20772" y="28159"/>
                  <a:pt x="21848" y="27691"/>
                  <a:pt x="22847" y="27092"/>
                </a:cubicBezTo>
                <a:cubicBezTo>
                  <a:pt x="23033" y="26983"/>
                  <a:pt x="23240" y="26929"/>
                  <a:pt x="23445" y="26929"/>
                </a:cubicBezTo>
                <a:cubicBezTo>
                  <a:pt x="23746" y="26929"/>
                  <a:pt x="24043" y="27044"/>
                  <a:pt x="24270" y="27265"/>
                </a:cubicBezTo>
                <a:lnTo>
                  <a:pt x="25520" y="28515"/>
                </a:lnTo>
                <a:cubicBezTo>
                  <a:pt x="25807" y="28802"/>
                  <a:pt x="26180" y="28945"/>
                  <a:pt x="26552" y="28945"/>
                </a:cubicBezTo>
                <a:cubicBezTo>
                  <a:pt x="26924" y="28945"/>
                  <a:pt x="27295" y="28802"/>
                  <a:pt x="27577" y="28515"/>
                </a:cubicBezTo>
                <a:lnTo>
                  <a:pt x="28662" y="27430"/>
                </a:lnTo>
                <a:cubicBezTo>
                  <a:pt x="29235" y="26857"/>
                  <a:pt x="29235" y="25937"/>
                  <a:pt x="28662" y="25373"/>
                </a:cubicBezTo>
                <a:lnTo>
                  <a:pt x="27404" y="24114"/>
                </a:lnTo>
                <a:cubicBezTo>
                  <a:pt x="27022" y="23732"/>
                  <a:pt x="26961" y="23160"/>
                  <a:pt x="27230" y="22700"/>
                </a:cubicBezTo>
                <a:cubicBezTo>
                  <a:pt x="27829" y="21693"/>
                  <a:pt x="28298" y="20599"/>
                  <a:pt x="28602" y="19436"/>
                </a:cubicBezTo>
                <a:cubicBezTo>
                  <a:pt x="28732" y="18924"/>
                  <a:pt x="29183" y="18568"/>
                  <a:pt x="29713" y="18568"/>
                </a:cubicBezTo>
                <a:lnTo>
                  <a:pt x="31397" y="18568"/>
                </a:lnTo>
                <a:cubicBezTo>
                  <a:pt x="32213" y="18533"/>
                  <a:pt x="32864" y="17882"/>
                  <a:pt x="32864" y="17075"/>
                </a:cubicBezTo>
                <a:lnTo>
                  <a:pt x="32864" y="15538"/>
                </a:lnTo>
                <a:cubicBezTo>
                  <a:pt x="32864" y="14740"/>
                  <a:pt x="32213" y="14080"/>
                  <a:pt x="31397" y="14080"/>
                </a:cubicBezTo>
                <a:lnTo>
                  <a:pt x="29773" y="14080"/>
                </a:lnTo>
                <a:cubicBezTo>
                  <a:pt x="29244" y="14080"/>
                  <a:pt x="28775" y="13707"/>
                  <a:pt x="28654" y="13186"/>
                </a:cubicBezTo>
                <a:cubicBezTo>
                  <a:pt x="28359" y="11971"/>
                  <a:pt x="27898" y="10834"/>
                  <a:pt x="27273" y="9792"/>
                </a:cubicBezTo>
                <a:cubicBezTo>
                  <a:pt x="27004" y="9332"/>
                  <a:pt x="27083" y="8759"/>
                  <a:pt x="27447" y="8394"/>
                </a:cubicBezTo>
                <a:lnTo>
                  <a:pt x="28506" y="7335"/>
                </a:lnTo>
                <a:cubicBezTo>
                  <a:pt x="29079" y="6763"/>
                  <a:pt x="29079" y="5842"/>
                  <a:pt x="28506" y="5278"/>
                </a:cubicBezTo>
                <a:lnTo>
                  <a:pt x="27421" y="4193"/>
                </a:lnTo>
                <a:cubicBezTo>
                  <a:pt x="27130" y="3907"/>
                  <a:pt x="26755" y="3764"/>
                  <a:pt x="26382" y="3764"/>
                </a:cubicBezTo>
                <a:cubicBezTo>
                  <a:pt x="26008" y="3764"/>
                  <a:pt x="25637" y="3907"/>
                  <a:pt x="25355" y="4193"/>
                </a:cubicBezTo>
                <a:lnTo>
                  <a:pt x="24340" y="5209"/>
                </a:lnTo>
                <a:cubicBezTo>
                  <a:pt x="24115" y="5433"/>
                  <a:pt x="23819" y="5550"/>
                  <a:pt x="23522" y="5550"/>
                </a:cubicBezTo>
                <a:cubicBezTo>
                  <a:pt x="23312" y="5550"/>
                  <a:pt x="23102" y="5492"/>
                  <a:pt x="22916" y="5374"/>
                </a:cubicBezTo>
                <a:cubicBezTo>
                  <a:pt x="21840" y="4723"/>
                  <a:pt x="20668" y="4228"/>
                  <a:pt x="19409" y="3907"/>
                </a:cubicBezTo>
                <a:cubicBezTo>
                  <a:pt x="18897" y="3777"/>
                  <a:pt x="18541" y="3325"/>
                  <a:pt x="18541" y="2796"/>
                </a:cubicBezTo>
                <a:lnTo>
                  <a:pt x="18541" y="1468"/>
                </a:lnTo>
                <a:cubicBezTo>
                  <a:pt x="18541" y="669"/>
                  <a:pt x="17890" y="1"/>
                  <a:pt x="1707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96" name="Google Shape;96;p20"/>
          <p:cNvSpPr/>
          <p:nvPr/>
        </p:nvSpPr>
        <p:spPr>
          <a:xfrm>
            <a:off x="10680247" y="2908707"/>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7" name="Google Shape;97;p20"/>
          <p:cNvSpPr/>
          <p:nvPr/>
        </p:nvSpPr>
        <p:spPr>
          <a:xfrm>
            <a:off x="9559869" y="1241985"/>
            <a:ext cx="831969" cy="540537"/>
          </a:xfrm>
          <a:custGeom>
            <a:avLst/>
            <a:gdLst/>
            <a:ahLst/>
            <a:cxnLst/>
            <a:rect l="l" t="t" r="r" b="b"/>
            <a:pathLst>
              <a:path w="18359" h="11928" fill="none" extrusionOk="0">
                <a:moveTo>
                  <a:pt x="16423" y="5669"/>
                </a:moveTo>
                <a:cubicBezTo>
                  <a:pt x="16527" y="5296"/>
                  <a:pt x="16580" y="4905"/>
                  <a:pt x="16580" y="4506"/>
                </a:cubicBezTo>
                <a:cubicBezTo>
                  <a:pt x="16580" y="2023"/>
                  <a:pt x="14557" y="1"/>
                  <a:pt x="12074" y="1"/>
                </a:cubicBezTo>
                <a:cubicBezTo>
                  <a:pt x="10252" y="1"/>
                  <a:pt x="8680" y="1086"/>
                  <a:pt x="7977" y="2648"/>
                </a:cubicBezTo>
                <a:cubicBezTo>
                  <a:pt x="7387" y="2240"/>
                  <a:pt x="6675" y="1989"/>
                  <a:pt x="5894" y="1989"/>
                </a:cubicBezTo>
                <a:cubicBezTo>
                  <a:pt x="3924" y="1989"/>
                  <a:pt x="2318" y="3569"/>
                  <a:pt x="2292" y="5522"/>
                </a:cubicBezTo>
                <a:cubicBezTo>
                  <a:pt x="964" y="5938"/>
                  <a:pt x="0" y="7188"/>
                  <a:pt x="0" y="8647"/>
                </a:cubicBezTo>
                <a:cubicBezTo>
                  <a:pt x="0" y="10461"/>
                  <a:pt x="1467" y="11928"/>
                  <a:pt x="3273" y="11928"/>
                </a:cubicBezTo>
                <a:lnTo>
                  <a:pt x="15069" y="11928"/>
                </a:lnTo>
                <a:cubicBezTo>
                  <a:pt x="16883" y="11928"/>
                  <a:pt x="18350" y="10461"/>
                  <a:pt x="18350" y="8647"/>
                </a:cubicBezTo>
                <a:cubicBezTo>
                  <a:pt x="18359" y="7318"/>
                  <a:pt x="17569" y="6181"/>
                  <a:pt x="16423" y="5669"/>
                </a:cubicBezTo>
                <a:close/>
              </a:path>
            </a:pathLst>
          </a:custGeom>
          <a:noFill/>
          <a:ln w="28575" cap="flat" cmpd="sng">
            <a:solidFill>
              <a:schemeClr val="lt1"/>
            </a:solidFill>
            <a:prstDash val="solid"/>
            <a:miter lim="8680"/>
            <a:headEnd type="none" w="sm" len="sm"/>
            <a:tailEnd type="none" w="sm" len="sm"/>
          </a:ln>
        </p:spPr>
        <p:txBody>
          <a:bodyPr spcFirstLastPara="1" wrap="square" lIns="121900" tIns="121900" rIns="121900" bIns="121900" anchor="ctr" anchorCtr="0">
            <a:noAutofit/>
          </a:bodyPr>
          <a:lstStyle/>
          <a:p>
            <a:endParaRPr sz="2400"/>
          </a:p>
        </p:txBody>
      </p:sp>
      <p:grpSp>
        <p:nvGrpSpPr>
          <p:cNvPr id="98" name="Google Shape;98;p20"/>
          <p:cNvGrpSpPr/>
          <p:nvPr/>
        </p:nvGrpSpPr>
        <p:grpSpPr>
          <a:xfrm>
            <a:off x="6959817" y="2791508"/>
            <a:ext cx="3384520" cy="2741859"/>
            <a:chOff x="3780013" y="1888393"/>
            <a:chExt cx="2538390" cy="2056394"/>
          </a:xfrm>
        </p:grpSpPr>
        <p:sp>
          <p:nvSpPr>
            <p:cNvPr id="99" name="Google Shape;99;p20"/>
            <p:cNvSpPr/>
            <p:nvPr/>
          </p:nvSpPr>
          <p:spPr>
            <a:xfrm>
              <a:off x="3780013" y="1888393"/>
              <a:ext cx="2538390" cy="1625894"/>
            </a:xfrm>
            <a:custGeom>
              <a:avLst/>
              <a:gdLst/>
              <a:ahLst/>
              <a:cxnLst/>
              <a:rect l="l" t="t" r="r" b="b"/>
              <a:pathLst>
                <a:path w="74686" h="47838" extrusionOk="0">
                  <a:moveTo>
                    <a:pt x="348" y="1"/>
                  </a:moveTo>
                  <a:cubicBezTo>
                    <a:pt x="165" y="1"/>
                    <a:pt x="1" y="157"/>
                    <a:pt x="1" y="348"/>
                  </a:cubicBezTo>
                  <a:lnTo>
                    <a:pt x="1" y="47838"/>
                  </a:lnTo>
                  <a:lnTo>
                    <a:pt x="74685" y="47838"/>
                  </a:lnTo>
                  <a:lnTo>
                    <a:pt x="74685" y="348"/>
                  </a:lnTo>
                  <a:cubicBezTo>
                    <a:pt x="74685" y="166"/>
                    <a:pt x="74529" y="1"/>
                    <a:pt x="7433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0" name="Google Shape;100;p20"/>
            <p:cNvSpPr/>
            <p:nvPr/>
          </p:nvSpPr>
          <p:spPr>
            <a:xfrm>
              <a:off x="3897715" y="1988693"/>
              <a:ext cx="2303265" cy="1399911"/>
            </a:xfrm>
            <a:custGeom>
              <a:avLst/>
              <a:gdLst/>
              <a:ahLst/>
              <a:cxnLst/>
              <a:rect l="l" t="t" r="r" b="b"/>
              <a:pathLst>
                <a:path w="67768" h="41189" extrusionOk="0">
                  <a:moveTo>
                    <a:pt x="348" y="1"/>
                  </a:moveTo>
                  <a:cubicBezTo>
                    <a:pt x="166" y="1"/>
                    <a:pt x="1" y="157"/>
                    <a:pt x="1" y="348"/>
                  </a:cubicBezTo>
                  <a:lnTo>
                    <a:pt x="1" y="40842"/>
                  </a:lnTo>
                  <a:cubicBezTo>
                    <a:pt x="1" y="41024"/>
                    <a:pt x="149" y="41189"/>
                    <a:pt x="348" y="41189"/>
                  </a:cubicBezTo>
                  <a:lnTo>
                    <a:pt x="67420" y="41189"/>
                  </a:lnTo>
                  <a:cubicBezTo>
                    <a:pt x="67620" y="41189"/>
                    <a:pt x="67768" y="41024"/>
                    <a:pt x="67768" y="40833"/>
                  </a:cubicBezTo>
                  <a:lnTo>
                    <a:pt x="67768" y="348"/>
                  </a:lnTo>
                  <a:cubicBezTo>
                    <a:pt x="67768" y="166"/>
                    <a:pt x="67620" y="1"/>
                    <a:pt x="67420"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1" name="Google Shape;101;p20"/>
            <p:cNvSpPr/>
            <p:nvPr/>
          </p:nvSpPr>
          <p:spPr>
            <a:xfrm>
              <a:off x="3897443" y="1988693"/>
              <a:ext cx="2219180" cy="1399911"/>
            </a:xfrm>
            <a:custGeom>
              <a:avLst/>
              <a:gdLst/>
              <a:ahLst/>
              <a:cxnLst/>
              <a:rect l="l" t="t" r="r" b="b"/>
              <a:pathLst>
                <a:path w="65294" h="41189" extrusionOk="0">
                  <a:moveTo>
                    <a:pt x="938" y="1"/>
                  </a:moveTo>
                  <a:cubicBezTo>
                    <a:pt x="417" y="1"/>
                    <a:pt x="0" y="426"/>
                    <a:pt x="0" y="947"/>
                  </a:cubicBezTo>
                  <a:lnTo>
                    <a:pt x="0" y="40243"/>
                  </a:lnTo>
                  <a:cubicBezTo>
                    <a:pt x="0" y="40763"/>
                    <a:pt x="417" y="41189"/>
                    <a:pt x="938" y="41189"/>
                  </a:cubicBezTo>
                  <a:lnTo>
                    <a:pt x="15061" y="41189"/>
                  </a:lnTo>
                  <a:lnTo>
                    <a:pt x="65293"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2" name="Google Shape;102;p20"/>
            <p:cNvSpPr/>
            <p:nvPr/>
          </p:nvSpPr>
          <p:spPr>
            <a:xfrm>
              <a:off x="5033303" y="1920852"/>
              <a:ext cx="32492" cy="32492"/>
            </a:xfrm>
            <a:custGeom>
              <a:avLst/>
              <a:gdLst/>
              <a:ahLst/>
              <a:cxnLst/>
              <a:rect l="l" t="t" r="r" b="b"/>
              <a:pathLst>
                <a:path w="956" h="956" extrusionOk="0">
                  <a:moveTo>
                    <a:pt x="478" y="0"/>
                  </a:moveTo>
                  <a:cubicBezTo>
                    <a:pt x="217" y="0"/>
                    <a:pt x="0" y="217"/>
                    <a:pt x="0" y="478"/>
                  </a:cubicBezTo>
                  <a:cubicBezTo>
                    <a:pt x="0" y="738"/>
                    <a:pt x="217" y="955"/>
                    <a:pt x="478" y="955"/>
                  </a:cubicBezTo>
                  <a:cubicBezTo>
                    <a:pt x="738" y="955"/>
                    <a:pt x="955" y="738"/>
                    <a:pt x="955" y="478"/>
                  </a:cubicBezTo>
                  <a:cubicBezTo>
                    <a:pt x="955" y="217"/>
                    <a:pt x="738" y="0"/>
                    <a:pt x="47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3" name="Google Shape;103;p20"/>
            <p:cNvSpPr/>
            <p:nvPr/>
          </p:nvSpPr>
          <p:spPr>
            <a:xfrm>
              <a:off x="4113100" y="2170157"/>
              <a:ext cx="839661" cy="42790"/>
            </a:xfrm>
            <a:custGeom>
              <a:avLst/>
              <a:gdLst/>
              <a:ahLst/>
              <a:cxnLst/>
              <a:rect l="l" t="t" r="r" b="b"/>
              <a:pathLst>
                <a:path w="24705" h="1259" extrusionOk="0">
                  <a:moveTo>
                    <a:pt x="1" y="0"/>
                  </a:moveTo>
                  <a:lnTo>
                    <a:pt x="1" y="1259"/>
                  </a:lnTo>
                  <a:lnTo>
                    <a:pt x="24705" y="1259"/>
                  </a:lnTo>
                  <a:lnTo>
                    <a:pt x="24705"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4" name="Google Shape;104;p20"/>
            <p:cNvSpPr/>
            <p:nvPr/>
          </p:nvSpPr>
          <p:spPr>
            <a:xfrm>
              <a:off x="4113100" y="2397607"/>
              <a:ext cx="839661" cy="42824"/>
            </a:xfrm>
            <a:custGeom>
              <a:avLst/>
              <a:gdLst/>
              <a:ahLst/>
              <a:cxnLst/>
              <a:rect l="l" t="t" r="r" b="b"/>
              <a:pathLst>
                <a:path w="24705" h="1260" extrusionOk="0">
                  <a:moveTo>
                    <a:pt x="1" y="1"/>
                  </a:moveTo>
                  <a:lnTo>
                    <a:pt x="1" y="1259"/>
                  </a:lnTo>
                  <a:lnTo>
                    <a:pt x="24705" y="1259"/>
                  </a:lnTo>
                  <a:lnTo>
                    <a:pt x="2470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5" name="Google Shape;105;p20"/>
            <p:cNvSpPr/>
            <p:nvPr/>
          </p:nvSpPr>
          <p:spPr>
            <a:xfrm>
              <a:off x="4113100" y="2246257"/>
              <a:ext cx="489760" cy="42824"/>
            </a:xfrm>
            <a:custGeom>
              <a:avLst/>
              <a:gdLst/>
              <a:ahLst/>
              <a:cxnLst/>
              <a:rect l="l" t="t" r="r" b="b"/>
              <a:pathLst>
                <a:path w="14410" h="1260" extrusionOk="0">
                  <a:moveTo>
                    <a:pt x="1" y="1"/>
                  </a:moveTo>
                  <a:lnTo>
                    <a:pt x="1" y="1259"/>
                  </a:lnTo>
                  <a:lnTo>
                    <a:pt x="14410" y="1259"/>
                  </a:lnTo>
                  <a:lnTo>
                    <a:pt x="14410"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6" name="Google Shape;106;p20"/>
            <p:cNvSpPr/>
            <p:nvPr/>
          </p:nvSpPr>
          <p:spPr>
            <a:xfrm>
              <a:off x="4113100" y="2322085"/>
              <a:ext cx="939958" cy="42824"/>
            </a:xfrm>
            <a:custGeom>
              <a:avLst/>
              <a:gdLst/>
              <a:ahLst/>
              <a:cxnLst/>
              <a:rect l="l" t="t" r="r" b="b"/>
              <a:pathLst>
                <a:path w="27656" h="1260" extrusionOk="0">
                  <a:moveTo>
                    <a:pt x="1" y="1"/>
                  </a:moveTo>
                  <a:lnTo>
                    <a:pt x="1" y="1259"/>
                  </a:lnTo>
                  <a:lnTo>
                    <a:pt x="27656" y="1259"/>
                  </a:lnTo>
                  <a:lnTo>
                    <a:pt x="2765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7" name="Google Shape;107;p20"/>
            <p:cNvSpPr/>
            <p:nvPr/>
          </p:nvSpPr>
          <p:spPr>
            <a:xfrm>
              <a:off x="5068685" y="2322085"/>
              <a:ext cx="151992" cy="42824"/>
            </a:xfrm>
            <a:custGeom>
              <a:avLst/>
              <a:gdLst/>
              <a:ahLst/>
              <a:cxnLst/>
              <a:rect l="l" t="t" r="r" b="b"/>
              <a:pathLst>
                <a:path w="4472" h="1260" extrusionOk="0">
                  <a:moveTo>
                    <a:pt x="1" y="1"/>
                  </a:moveTo>
                  <a:lnTo>
                    <a:pt x="1" y="1259"/>
                  </a:lnTo>
                  <a:lnTo>
                    <a:pt x="4471" y="1259"/>
                  </a:lnTo>
                  <a:lnTo>
                    <a:pt x="4471"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8" name="Google Shape;108;p20"/>
            <p:cNvSpPr/>
            <p:nvPr/>
          </p:nvSpPr>
          <p:spPr>
            <a:xfrm>
              <a:off x="5244541" y="2322085"/>
              <a:ext cx="82352" cy="42824"/>
            </a:xfrm>
            <a:custGeom>
              <a:avLst/>
              <a:gdLst/>
              <a:ahLst/>
              <a:cxnLst/>
              <a:rect l="l" t="t" r="r" b="b"/>
              <a:pathLst>
                <a:path w="2423" h="1260" extrusionOk="0">
                  <a:moveTo>
                    <a:pt x="0" y="1"/>
                  </a:moveTo>
                  <a:lnTo>
                    <a:pt x="0" y="1259"/>
                  </a:lnTo>
                  <a:lnTo>
                    <a:pt x="2422" y="1259"/>
                  </a:lnTo>
                  <a:lnTo>
                    <a:pt x="2422"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9" name="Google Shape;109;p20"/>
            <p:cNvSpPr/>
            <p:nvPr/>
          </p:nvSpPr>
          <p:spPr>
            <a:xfrm>
              <a:off x="4113100" y="2473740"/>
              <a:ext cx="535779" cy="42790"/>
            </a:xfrm>
            <a:custGeom>
              <a:avLst/>
              <a:gdLst/>
              <a:ahLst/>
              <a:cxnLst/>
              <a:rect l="l" t="t" r="r" b="b"/>
              <a:pathLst>
                <a:path w="15764" h="1259" extrusionOk="0">
                  <a:moveTo>
                    <a:pt x="1" y="0"/>
                  </a:moveTo>
                  <a:lnTo>
                    <a:pt x="1" y="1259"/>
                  </a:lnTo>
                  <a:lnTo>
                    <a:pt x="15764" y="1259"/>
                  </a:lnTo>
                  <a:lnTo>
                    <a:pt x="15764"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0" name="Google Shape;110;p20"/>
            <p:cNvSpPr/>
            <p:nvPr/>
          </p:nvSpPr>
          <p:spPr>
            <a:xfrm>
              <a:off x="4657425" y="2473740"/>
              <a:ext cx="86770" cy="42790"/>
            </a:xfrm>
            <a:custGeom>
              <a:avLst/>
              <a:gdLst/>
              <a:ahLst/>
              <a:cxnLst/>
              <a:rect l="l" t="t" r="r" b="b"/>
              <a:pathLst>
                <a:path w="2553" h="1259" extrusionOk="0">
                  <a:moveTo>
                    <a:pt x="1" y="0"/>
                  </a:moveTo>
                  <a:lnTo>
                    <a:pt x="1" y="1259"/>
                  </a:lnTo>
                  <a:lnTo>
                    <a:pt x="2553" y="1259"/>
                  </a:lnTo>
                  <a:lnTo>
                    <a:pt x="2553"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1" name="Google Shape;111;p20"/>
            <p:cNvSpPr/>
            <p:nvPr/>
          </p:nvSpPr>
          <p:spPr>
            <a:xfrm>
              <a:off x="4757724" y="2473740"/>
              <a:ext cx="46971" cy="42790"/>
            </a:xfrm>
            <a:custGeom>
              <a:avLst/>
              <a:gdLst/>
              <a:ahLst/>
              <a:cxnLst/>
              <a:rect l="l" t="t" r="r" b="b"/>
              <a:pathLst>
                <a:path w="1382" h="1259" extrusionOk="0">
                  <a:moveTo>
                    <a:pt x="1" y="0"/>
                  </a:moveTo>
                  <a:lnTo>
                    <a:pt x="1" y="1259"/>
                  </a:lnTo>
                  <a:lnTo>
                    <a:pt x="1381" y="1259"/>
                  </a:lnTo>
                  <a:lnTo>
                    <a:pt x="1381"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2" name="Google Shape;112;p20"/>
            <p:cNvSpPr/>
            <p:nvPr/>
          </p:nvSpPr>
          <p:spPr>
            <a:xfrm>
              <a:off x="4110755" y="3060821"/>
              <a:ext cx="308607" cy="42824"/>
            </a:xfrm>
            <a:custGeom>
              <a:avLst/>
              <a:gdLst/>
              <a:ahLst/>
              <a:cxnLst/>
              <a:rect l="l" t="t" r="r" b="b"/>
              <a:pathLst>
                <a:path w="9080" h="1260" extrusionOk="0">
                  <a:moveTo>
                    <a:pt x="0" y="1"/>
                  </a:moveTo>
                  <a:lnTo>
                    <a:pt x="0" y="1260"/>
                  </a:lnTo>
                  <a:lnTo>
                    <a:pt x="9080" y="1260"/>
                  </a:lnTo>
                  <a:lnTo>
                    <a:pt x="9080"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3" name="Google Shape;113;p20"/>
            <p:cNvSpPr/>
            <p:nvPr/>
          </p:nvSpPr>
          <p:spPr>
            <a:xfrm>
              <a:off x="4110755" y="3136649"/>
              <a:ext cx="179998" cy="42824"/>
            </a:xfrm>
            <a:custGeom>
              <a:avLst/>
              <a:gdLst/>
              <a:ahLst/>
              <a:cxnLst/>
              <a:rect l="l" t="t" r="r" b="b"/>
              <a:pathLst>
                <a:path w="5296" h="1260" extrusionOk="0">
                  <a:moveTo>
                    <a:pt x="0" y="1"/>
                  </a:moveTo>
                  <a:lnTo>
                    <a:pt x="0" y="1259"/>
                  </a:lnTo>
                  <a:lnTo>
                    <a:pt x="5295" y="1259"/>
                  </a:lnTo>
                  <a:lnTo>
                    <a:pt x="529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4" name="Google Shape;114;p20"/>
            <p:cNvSpPr/>
            <p:nvPr/>
          </p:nvSpPr>
          <p:spPr>
            <a:xfrm>
              <a:off x="5480250" y="3064390"/>
              <a:ext cx="576224" cy="42790"/>
            </a:xfrm>
            <a:custGeom>
              <a:avLst/>
              <a:gdLst/>
              <a:ahLst/>
              <a:cxnLst/>
              <a:rect l="l" t="t" r="r" b="b"/>
              <a:pathLst>
                <a:path w="16954" h="1259" extrusionOk="0">
                  <a:moveTo>
                    <a:pt x="1" y="0"/>
                  </a:moveTo>
                  <a:lnTo>
                    <a:pt x="1" y="1259"/>
                  </a:lnTo>
                  <a:lnTo>
                    <a:pt x="16953" y="1259"/>
                  </a:lnTo>
                  <a:lnTo>
                    <a:pt x="16953"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5" name="Google Shape;115;p20"/>
            <p:cNvSpPr/>
            <p:nvPr/>
          </p:nvSpPr>
          <p:spPr>
            <a:xfrm>
              <a:off x="5720413" y="3140490"/>
              <a:ext cx="336068" cy="42824"/>
            </a:xfrm>
            <a:custGeom>
              <a:avLst/>
              <a:gdLst/>
              <a:ahLst/>
              <a:cxnLst/>
              <a:rect l="l" t="t" r="r" b="b"/>
              <a:pathLst>
                <a:path w="9888" h="1260" extrusionOk="0">
                  <a:moveTo>
                    <a:pt x="1" y="1"/>
                  </a:moveTo>
                  <a:lnTo>
                    <a:pt x="1" y="1259"/>
                  </a:lnTo>
                  <a:lnTo>
                    <a:pt x="9887" y="1259"/>
                  </a:lnTo>
                  <a:lnTo>
                    <a:pt x="9887"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6" name="Google Shape;116;p20"/>
            <p:cNvSpPr/>
            <p:nvPr/>
          </p:nvSpPr>
          <p:spPr>
            <a:xfrm>
              <a:off x="5411220" y="3216318"/>
              <a:ext cx="645559" cy="42824"/>
            </a:xfrm>
            <a:custGeom>
              <a:avLst/>
              <a:gdLst/>
              <a:ahLst/>
              <a:cxnLst/>
              <a:rect l="l" t="t" r="r" b="b"/>
              <a:pathLst>
                <a:path w="18994" h="1260" extrusionOk="0">
                  <a:moveTo>
                    <a:pt x="1" y="0"/>
                  </a:moveTo>
                  <a:lnTo>
                    <a:pt x="1" y="1259"/>
                  </a:lnTo>
                  <a:lnTo>
                    <a:pt x="18993" y="1259"/>
                  </a:lnTo>
                  <a:lnTo>
                    <a:pt x="18993"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7" name="Google Shape;117;p20"/>
            <p:cNvSpPr/>
            <p:nvPr/>
          </p:nvSpPr>
          <p:spPr>
            <a:xfrm>
              <a:off x="5296169" y="3216318"/>
              <a:ext cx="104478" cy="42824"/>
            </a:xfrm>
            <a:custGeom>
              <a:avLst/>
              <a:gdLst/>
              <a:ahLst/>
              <a:cxnLst/>
              <a:rect l="l" t="t" r="r" b="b"/>
              <a:pathLst>
                <a:path w="3074" h="1260" extrusionOk="0">
                  <a:moveTo>
                    <a:pt x="0" y="0"/>
                  </a:moveTo>
                  <a:lnTo>
                    <a:pt x="0" y="1259"/>
                  </a:lnTo>
                  <a:lnTo>
                    <a:pt x="3073" y="1259"/>
                  </a:lnTo>
                  <a:lnTo>
                    <a:pt x="3073"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8" name="Google Shape;118;p20"/>
            <p:cNvSpPr/>
            <p:nvPr/>
          </p:nvSpPr>
          <p:spPr>
            <a:xfrm>
              <a:off x="5223298" y="3216318"/>
              <a:ext cx="56385" cy="42824"/>
            </a:xfrm>
            <a:custGeom>
              <a:avLst/>
              <a:gdLst/>
              <a:ahLst/>
              <a:cxnLst/>
              <a:rect l="l" t="t" r="r" b="b"/>
              <a:pathLst>
                <a:path w="1659" h="1260" extrusionOk="0">
                  <a:moveTo>
                    <a:pt x="0" y="0"/>
                  </a:moveTo>
                  <a:lnTo>
                    <a:pt x="0" y="1259"/>
                  </a:lnTo>
                  <a:lnTo>
                    <a:pt x="1658" y="1259"/>
                  </a:lnTo>
                  <a:lnTo>
                    <a:pt x="1658"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9" name="Google Shape;119;p20"/>
            <p:cNvSpPr/>
            <p:nvPr/>
          </p:nvSpPr>
          <p:spPr>
            <a:xfrm>
              <a:off x="4113100" y="2563436"/>
              <a:ext cx="11556" cy="456418"/>
            </a:xfrm>
            <a:custGeom>
              <a:avLst/>
              <a:gdLst/>
              <a:ahLst/>
              <a:cxnLst/>
              <a:rect l="l" t="t" r="r" b="b"/>
              <a:pathLst>
                <a:path w="340" h="13429" extrusionOk="0">
                  <a:moveTo>
                    <a:pt x="1" y="0"/>
                  </a:moveTo>
                  <a:lnTo>
                    <a:pt x="1" y="13428"/>
                  </a:lnTo>
                  <a:lnTo>
                    <a:pt x="339" y="13428"/>
                  </a:lnTo>
                  <a:lnTo>
                    <a:pt x="339"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20" name="Google Shape;120;p20"/>
            <p:cNvSpPr/>
            <p:nvPr/>
          </p:nvSpPr>
          <p:spPr>
            <a:xfrm>
              <a:off x="3780013" y="3514293"/>
              <a:ext cx="2538390" cy="183532"/>
            </a:xfrm>
            <a:custGeom>
              <a:avLst/>
              <a:gdLst/>
              <a:ahLst/>
              <a:cxnLst/>
              <a:rect l="l" t="t" r="r" b="b"/>
              <a:pathLst>
                <a:path w="74686" h="5400" extrusionOk="0">
                  <a:moveTo>
                    <a:pt x="1" y="1"/>
                  </a:moveTo>
                  <a:lnTo>
                    <a:pt x="1" y="4323"/>
                  </a:lnTo>
                  <a:cubicBezTo>
                    <a:pt x="1" y="4922"/>
                    <a:pt x="478" y="5400"/>
                    <a:pt x="1077" y="5400"/>
                  </a:cubicBezTo>
                  <a:lnTo>
                    <a:pt x="73609" y="5400"/>
                  </a:lnTo>
                  <a:cubicBezTo>
                    <a:pt x="74208" y="5400"/>
                    <a:pt x="74685" y="4914"/>
                    <a:pt x="74685" y="4323"/>
                  </a:cubicBezTo>
                  <a:lnTo>
                    <a:pt x="74685"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1" name="Google Shape;121;p20"/>
            <p:cNvSpPr/>
            <p:nvPr/>
          </p:nvSpPr>
          <p:spPr>
            <a:xfrm>
              <a:off x="4518380" y="3697796"/>
              <a:ext cx="909302" cy="193865"/>
            </a:xfrm>
            <a:custGeom>
              <a:avLst/>
              <a:gdLst/>
              <a:ahLst/>
              <a:cxnLst/>
              <a:rect l="l" t="t" r="r" b="b"/>
              <a:pathLst>
                <a:path w="26754" h="5704" extrusionOk="0">
                  <a:moveTo>
                    <a:pt x="3247" y="1"/>
                  </a:moveTo>
                  <a:lnTo>
                    <a:pt x="1" y="5704"/>
                  </a:lnTo>
                  <a:lnTo>
                    <a:pt x="26753" y="5704"/>
                  </a:lnTo>
                  <a:lnTo>
                    <a:pt x="23507"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22" name="Google Shape;122;p20"/>
            <p:cNvSpPr/>
            <p:nvPr/>
          </p:nvSpPr>
          <p:spPr>
            <a:xfrm>
              <a:off x="4364956" y="3874230"/>
              <a:ext cx="1216413" cy="70558"/>
            </a:xfrm>
            <a:custGeom>
              <a:avLst/>
              <a:gdLst/>
              <a:ahLst/>
              <a:cxnLst/>
              <a:rect l="l" t="t" r="r" b="b"/>
              <a:pathLst>
                <a:path w="35790" h="2076" extrusionOk="0">
                  <a:moveTo>
                    <a:pt x="583" y="0"/>
                  </a:moveTo>
                  <a:cubicBezTo>
                    <a:pt x="261" y="0"/>
                    <a:pt x="1" y="261"/>
                    <a:pt x="1" y="582"/>
                  </a:cubicBezTo>
                  <a:lnTo>
                    <a:pt x="1" y="2075"/>
                  </a:lnTo>
                  <a:lnTo>
                    <a:pt x="35790" y="2075"/>
                  </a:lnTo>
                  <a:lnTo>
                    <a:pt x="35790" y="582"/>
                  </a:lnTo>
                  <a:cubicBezTo>
                    <a:pt x="35790" y="261"/>
                    <a:pt x="35529" y="0"/>
                    <a:pt x="3520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3" name="Google Shape;123;p20"/>
            <p:cNvSpPr/>
            <p:nvPr/>
          </p:nvSpPr>
          <p:spPr>
            <a:xfrm>
              <a:off x="4573849" y="3697796"/>
              <a:ext cx="798672" cy="96796"/>
            </a:xfrm>
            <a:custGeom>
              <a:avLst/>
              <a:gdLst/>
              <a:ahLst/>
              <a:cxnLst/>
              <a:rect l="l" t="t" r="r" b="b"/>
              <a:pathLst>
                <a:path w="23499" h="2848" extrusionOk="0">
                  <a:moveTo>
                    <a:pt x="1615" y="1"/>
                  </a:moveTo>
                  <a:lnTo>
                    <a:pt x="1" y="2848"/>
                  </a:lnTo>
                  <a:lnTo>
                    <a:pt x="23498" y="2848"/>
                  </a:lnTo>
                  <a:lnTo>
                    <a:pt x="21875"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grpSp>
        <p:nvGrpSpPr>
          <p:cNvPr id="124" name="Google Shape;124;p20"/>
          <p:cNvGrpSpPr/>
          <p:nvPr/>
        </p:nvGrpSpPr>
        <p:grpSpPr>
          <a:xfrm>
            <a:off x="10029417" y="3275774"/>
            <a:ext cx="1082569" cy="1004263"/>
            <a:chOff x="4932662" y="2251593"/>
            <a:chExt cx="811927" cy="753197"/>
          </a:xfrm>
        </p:grpSpPr>
        <p:sp>
          <p:nvSpPr>
            <p:cNvPr id="125" name="Google Shape;125;p20"/>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6" name="Google Shape;126;p20"/>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27" name="Google Shape;127;p20"/>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28" name="Google Shape;128;p20"/>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29" name="Google Shape;129;p20"/>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130" name="Google Shape;130;p20"/>
          <p:cNvGrpSpPr/>
          <p:nvPr/>
        </p:nvGrpSpPr>
        <p:grpSpPr>
          <a:xfrm>
            <a:off x="8028787" y="1641706"/>
            <a:ext cx="1219064" cy="1004263"/>
            <a:chOff x="4810340" y="1026041"/>
            <a:chExt cx="914298" cy="753197"/>
          </a:xfrm>
        </p:grpSpPr>
        <p:sp>
          <p:nvSpPr>
            <p:cNvPr id="131" name="Google Shape;131;p20"/>
            <p:cNvSpPr/>
            <p:nvPr/>
          </p:nvSpPr>
          <p:spPr>
            <a:xfrm>
              <a:off x="4810340" y="1026041"/>
              <a:ext cx="914298" cy="753197"/>
            </a:xfrm>
            <a:custGeom>
              <a:avLst/>
              <a:gdLst/>
              <a:ahLst/>
              <a:cxnLst/>
              <a:rect l="l" t="t" r="r" b="b"/>
              <a:pathLst>
                <a:path w="26901" h="22161" extrusionOk="0">
                  <a:moveTo>
                    <a:pt x="287" y="0"/>
                  </a:moveTo>
                  <a:cubicBezTo>
                    <a:pt x="131" y="0"/>
                    <a:pt x="0" y="122"/>
                    <a:pt x="0" y="287"/>
                  </a:cubicBezTo>
                  <a:lnTo>
                    <a:pt x="0" y="21883"/>
                  </a:lnTo>
                  <a:cubicBezTo>
                    <a:pt x="0" y="22031"/>
                    <a:pt x="122" y="22161"/>
                    <a:pt x="287" y="22161"/>
                  </a:cubicBezTo>
                  <a:lnTo>
                    <a:pt x="26614" y="22161"/>
                  </a:lnTo>
                  <a:cubicBezTo>
                    <a:pt x="26770" y="22161"/>
                    <a:pt x="26901" y="22031"/>
                    <a:pt x="26901" y="21883"/>
                  </a:cubicBezTo>
                  <a:lnTo>
                    <a:pt x="26901" y="287"/>
                  </a:lnTo>
                  <a:cubicBezTo>
                    <a:pt x="26901" y="139"/>
                    <a:pt x="26779" y="0"/>
                    <a:pt x="2661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32" name="Google Shape;132;p20"/>
            <p:cNvSpPr/>
            <p:nvPr/>
          </p:nvSpPr>
          <p:spPr>
            <a:xfrm>
              <a:off x="4846028" y="1134906"/>
              <a:ext cx="843196" cy="592436"/>
            </a:xfrm>
            <a:custGeom>
              <a:avLst/>
              <a:gdLst/>
              <a:ahLst/>
              <a:cxnLst/>
              <a:rect l="l" t="t" r="r" b="b"/>
              <a:pathLst>
                <a:path w="24809" h="17431" extrusionOk="0">
                  <a:moveTo>
                    <a:pt x="209" y="0"/>
                  </a:moveTo>
                  <a:cubicBezTo>
                    <a:pt x="105" y="0"/>
                    <a:pt x="1" y="87"/>
                    <a:pt x="1" y="209"/>
                  </a:cubicBezTo>
                  <a:lnTo>
                    <a:pt x="1" y="17222"/>
                  </a:lnTo>
                  <a:cubicBezTo>
                    <a:pt x="1" y="17335"/>
                    <a:pt x="88" y="17430"/>
                    <a:pt x="209" y="17430"/>
                  </a:cubicBezTo>
                  <a:lnTo>
                    <a:pt x="24592" y="17430"/>
                  </a:lnTo>
                  <a:cubicBezTo>
                    <a:pt x="24713" y="17430"/>
                    <a:pt x="24800" y="17335"/>
                    <a:pt x="24809" y="17222"/>
                  </a:cubicBezTo>
                  <a:lnTo>
                    <a:pt x="24809" y="209"/>
                  </a:lnTo>
                  <a:cubicBezTo>
                    <a:pt x="24809" y="104"/>
                    <a:pt x="24722" y="0"/>
                    <a:pt x="2460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3" name="Google Shape;133;p20"/>
            <p:cNvSpPr/>
            <p:nvPr/>
          </p:nvSpPr>
          <p:spPr>
            <a:xfrm>
              <a:off x="4859011" y="1059350"/>
              <a:ext cx="42212" cy="42246"/>
            </a:xfrm>
            <a:custGeom>
              <a:avLst/>
              <a:gdLst/>
              <a:ahLst/>
              <a:cxnLst/>
              <a:rect l="l" t="t" r="r" b="b"/>
              <a:pathLst>
                <a:path w="1242" h="1243" extrusionOk="0">
                  <a:moveTo>
                    <a:pt x="632" y="1"/>
                  </a:moveTo>
                  <a:cubicBezTo>
                    <a:pt x="627" y="1"/>
                    <a:pt x="622" y="1"/>
                    <a:pt x="617" y="1"/>
                  </a:cubicBezTo>
                  <a:cubicBezTo>
                    <a:pt x="287" y="1"/>
                    <a:pt x="1" y="270"/>
                    <a:pt x="1" y="617"/>
                  </a:cubicBezTo>
                  <a:cubicBezTo>
                    <a:pt x="1" y="956"/>
                    <a:pt x="270" y="1242"/>
                    <a:pt x="617" y="1242"/>
                  </a:cubicBezTo>
                  <a:cubicBezTo>
                    <a:pt x="955" y="1242"/>
                    <a:pt x="1242" y="965"/>
                    <a:pt x="1242" y="617"/>
                  </a:cubicBezTo>
                  <a:cubicBezTo>
                    <a:pt x="1242" y="276"/>
                    <a:pt x="964" y="1"/>
                    <a:pt x="632"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4" name="Google Shape;134;p20"/>
            <p:cNvSpPr/>
            <p:nvPr/>
          </p:nvSpPr>
          <p:spPr>
            <a:xfrm>
              <a:off x="4930693" y="1059384"/>
              <a:ext cx="41941" cy="42212"/>
            </a:xfrm>
            <a:custGeom>
              <a:avLst/>
              <a:gdLst/>
              <a:ahLst/>
              <a:cxnLst/>
              <a:rect l="l" t="t" r="r" b="b"/>
              <a:pathLst>
                <a:path w="1234" h="1242" extrusionOk="0">
                  <a:moveTo>
                    <a:pt x="617" y="0"/>
                  </a:moveTo>
                  <a:cubicBezTo>
                    <a:pt x="270" y="0"/>
                    <a:pt x="1" y="278"/>
                    <a:pt x="1" y="616"/>
                  </a:cubicBezTo>
                  <a:cubicBezTo>
                    <a:pt x="1" y="964"/>
                    <a:pt x="270" y="1241"/>
                    <a:pt x="617" y="1241"/>
                  </a:cubicBezTo>
                  <a:cubicBezTo>
                    <a:pt x="956" y="1241"/>
                    <a:pt x="1234" y="964"/>
                    <a:pt x="1234" y="616"/>
                  </a:cubicBezTo>
                  <a:cubicBezTo>
                    <a:pt x="1234" y="278"/>
                    <a:pt x="956" y="0"/>
                    <a:pt x="617"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5" name="Google Shape;135;p20"/>
            <p:cNvSpPr/>
            <p:nvPr/>
          </p:nvSpPr>
          <p:spPr>
            <a:xfrm>
              <a:off x="5002408" y="1059384"/>
              <a:ext cx="42212" cy="42212"/>
            </a:xfrm>
            <a:custGeom>
              <a:avLst/>
              <a:gdLst/>
              <a:ahLst/>
              <a:cxnLst/>
              <a:rect l="l" t="t" r="r" b="b"/>
              <a:pathLst>
                <a:path w="1242" h="1242" extrusionOk="0">
                  <a:moveTo>
                    <a:pt x="625" y="0"/>
                  </a:moveTo>
                  <a:cubicBezTo>
                    <a:pt x="278" y="0"/>
                    <a:pt x="0" y="278"/>
                    <a:pt x="0" y="616"/>
                  </a:cubicBezTo>
                  <a:cubicBezTo>
                    <a:pt x="0" y="964"/>
                    <a:pt x="278" y="1241"/>
                    <a:pt x="625" y="1241"/>
                  </a:cubicBezTo>
                  <a:cubicBezTo>
                    <a:pt x="964" y="1241"/>
                    <a:pt x="1242" y="964"/>
                    <a:pt x="1242" y="616"/>
                  </a:cubicBezTo>
                  <a:cubicBezTo>
                    <a:pt x="1242" y="278"/>
                    <a:pt x="964" y="0"/>
                    <a:pt x="625"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136" name="Google Shape;136;p20"/>
          <p:cNvGrpSpPr/>
          <p:nvPr/>
        </p:nvGrpSpPr>
        <p:grpSpPr>
          <a:xfrm>
            <a:off x="10434162" y="4344911"/>
            <a:ext cx="677847" cy="859567"/>
            <a:chOff x="4859771" y="3053445"/>
            <a:chExt cx="508385" cy="644675"/>
          </a:xfrm>
        </p:grpSpPr>
        <p:sp>
          <p:nvSpPr>
            <p:cNvPr id="137" name="Google Shape;137;p20"/>
            <p:cNvSpPr/>
            <p:nvPr/>
          </p:nvSpPr>
          <p:spPr>
            <a:xfrm>
              <a:off x="4859771" y="3053445"/>
              <a:ext cx="508385" cy="644675"/>
            </a:xfrm>
            <a:custGeom>
              <a:avLst/>
              <a:gdLst/>
              <a:ahLst/>
              <a:cxnLst/>
              <a:rect l="l" t="t" r="r" b="b"/>
              <a:pathLst>
                <a:path w="14958" h="18968" extrusionOk="0">
                  <a:moveTo>
                    <a:pt x="1216" y="1"/>
                  </a:moveTo>
                  <a:cubicBezTo>
                    <a:pt x="548" y="1"/>
                    <a:pt x="1" y="609"/>
                    <a:pt x="1" y="1346"/>
                  </a:cubicBezTo>
                  <a:lnTo>
                    <a:pt x="1" y="17622"/>
                  </a:lnTo>
                  <a:cubicBezTo>
                    <a:pt x="1" y="18368"/>
                    <a:pt x="548" y="18967"/>
                    <a:pt x="1216" y="18967"/>
                  </a:cubicBezTo>
                  <a:lnTo>
                    <a:pt x="13742" y="18967"/>
                  </a:lnTo>
                  <a:cubicBezTo>
                    <a:pt x="14410" y="18967"/>
                    <a:pt x="14957" y="18368"/>
                    <a:pt x="14957" y="17622"/>
                  </a:cubicBezTo>
                  <a:lnTo>
                    <a:pt x="14957" y="3820"/>
                  </a:lnTo>
                  <a:lnTo>
                    <a:pt x="1194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8" name="Google Shape;138;p20"/>
            <p:cNvSpPr/>
            <p:nvPr/>
          </p:nvSpPr>
          <p:spPr>
            <a:xfrm>
              <a:off x="5265729" y="3053751"/>
              <a:ext cx="101827" cy="130444"/>
            </a:xfrm>
            <a:custGeom>
              <a:avLst/>
              <a:gdLst/>
              <a:ahLst/>
              <a:cxnLst/>
              <a:rect l="l" t="t" r="r" b="b"/>
              <a:pathLst>
                <a:path w="2996" h="3838" extrusionOk="0">
                  <a:moveTo>
                    <a:pt x="1" y="1"/>
                  </a:moveTo>
                  <a:lnTo>
                    <a:pt x="1" y="2856"/>
                  </a:lnTo>
                  <a:cubicBezTo>
                    <a:pt x="1" y="3395"/>
                    <a:pt x="409" y="3837"/>
                    <a:pt x="895" y="3837"/>
                  </a:cubicBezTo>
                  <a:lnTo>
                    <a:pt x="2996" y="3820"/>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9" name="Google Shape;139;p20"/>
            <p:cNvSpPr/>
            <p:nvPr/>
          </p:nvSpPr>
          <p:spPr>
            <a:xfrm>
              <a:off x="4961567" y="3237560"/>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40" name="Google Shape;140;p20"/>
            <p:cNvSpPr/>
            <p:nvPr/>
          </p:nvSpPr>
          <p:spPr>
            <a:xfrm>
              <a:off x="4961567" y="3300099"/>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41" name="Google Shape;141;p20"/>
            <p:cNvSpPr/>
            <p:nvPr/>
          </p:nvSpPr>
          <p:spPr>
            <a:xfrm>
              <a:off x="4961567" y="3362943"/>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42" name="Google Shape;142;p20"/>
            <p:cNvSpPr/>
            <p:nvPr/>
          </p:nvSpPr>
          <p:spPr>
            <a:xfrm>
              <a:off x="4961567" y="3425482"/>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43" name="Google Shape;143;p20"/>
            <p:cNvSpPr/>
            <p:nvPr/>
          </p:nvSpPr>
          <p:spPr>
            <a:xfrm>
              <a:off x="4961567" y="3487748"/>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144" name="Google Shape;144;p20"/>
          <p:cNvSpPr/>
          <p:nvPr/>
        </p:nvSpPr>
        <p:spPr>
          <a:xfrm>
            <a:off x="6629188" y="2351061"/>
            <a:ext cx="994837" cy="1609875"/>
          </a:xfrm>
          <a:custGeom>
            <a:avLst/>
            <a:gdLst/>
            <a:ahLst/>
            <a:cxnLst/>
            <a:rect l="l" t="t" r="r" b="b"/>
            <a:pathLst>
              <a:path w="21953" h="35525" extrusionOk="0">
                <a:moveTo>
                  <a:pt x="3235" y="31102"/>
                </a:moveTo>
                <a:cubicBezTo>
                  <a:pt x="3267" y="31102"/>
                  <a:pt x="3298" y="31108"/>
                  <a:pt x="3325" y="31121"/>
                </a:cubicBezTo>
                <a:cubicBezTo>
                  <a:pt x="3759" y="31320"/>
                  <a:pt x="3360" y="33091"/>
                  <a:pt x="3160" y="33525"/>
                </a:cubicBezTo>
                <a:cubicBezTo>
                  <a:pt x="3027" y="33847"/>
                  <a:pt x="2716" y="34031"/>
                  <a:pt x="2389" y="34031"/>
                </a:cubicBezTo>
                <a:cubicBezTo>
                  <a:pt x="2266" y="34031"/>
                  <a:pt x="2141" y="34005"/>
                  <a:pt x="2023" y="33950"/>
                </a:cubicBezTo>
                <a:cubicBezTo>
                  <a:pt x="1589" y="33742"/>
                  <a:pt x="1406" y="33230"/>
                  <a:pt x="1597" y="32796"/>
                </a:cubicBezTo>
                <a:cubicBezTo>
                  <a:pt x="1792" y="32390"/>
                  <a:pt x="2763" y="31102"/>
                  <a:pt x="3235" y="31102"/>
                </a:cubicBezTo>
                <a:close/>
                <a:moveTo>
                  <a:pt x="13908" y="0"/>
                </a:moveTo>
                <a:cubicBezTo>
                  <a:pt x="13896" y="0"/>
                  <a:pt x="13884" y="1"/>
                  <a:pt x="13871" y="2"/>
                </a:cubicBezTo>
                <a:cubicBezTo>
                  <a:pt x="11701" y="149"/>
                  <a:pt x="9774" y="1304"/>
                  <a:pt x="8880" y="3231"/>
                </a:cubicBezTo>
                <a:cubicBezTo>
                  <a:pt x="7708" y="5757"/>
                  <a:pt x="8698" y="8786"/>
                  <a:pt x="11085" y="10601"/>
                </a:cubicBezTo>
                <a:cubicBezTo>
                  <a:pt x="11233" y="10713"/>
                  <a:pt x="11276" y="10922"/>
                  <a:pt x="11189" y="11087"/>
                </a:cubicBezTo>
                <a:lnTo>
                  <a:pt x="460" y="32787"/>
                </a:lnTo>
                <a:cubicBezTo>
                  <a:pt x="0" y="33742"/>
                  <a:pt x="417" y="34888"/>
                  <a:pt x="1380" y="35348"/>
                </a:cubicBezTo>
                <a:cubicBezTo>
                  <a:pt x="1641" y="35468"/>
                  <a:pt x="1915" y="35525"/>
                  <a:pt x="2185" y="35525"/>
                </a:cubicBezTo>
                <a:cubicBezTo>
                  <a:pt x="2912" y="35525"/>
                  <a:pt x="3610" y="35111"/>
                  <a:pt x="3932" y="34402"/>
                </a:cubicBezTo>
                <a:lnTo>
                  <a:pt x="13568" y="12206"/>
                </a:lnTo>
                <a:cubicBezTo>
                  <a:pt x="13634" y="12059"/>
                  <a:pt x="13775" y="11962"/>
                  <a:pt x="13927" y="11962"/>
                </a:cubicBezTo>
                <a:cubicBezTo>
                  <a:pt x="13954" y="11962"/>
                  <a:pt x="13982" y="11965"/>
                  <a:pt x="14010" y="11972"/>
                </a:cubicBezTo>
                <a:cubicBezTo>
                  <a:pt x="14528" y="12084"/>
                  <a:pt x="15047" y="12138"/>
                  <a:pt x="15556" y="12138"/>
                </a:cubicBezTo>
                <a:cubicBezTo>
                  <a:pt x="17931" y="12138"/>
                  <a:pt x="20102" y="10953"/>
                  <a:pt x="21067" y="8873"/>
                </a:cubicBezTo>
                <a:cubicBezTo>
                  <a:pt x="21953" y="6946"/>
                  <a:pt x="21597" y="4733"/>
                  <a:pt x="20303" y="2971"/>
                </a:cubicBezTo>
                <a:cubicBezTo>
                  <a:pt x="20222" y="2861"/>
                  <a:pt x="20100" y="2806"/>
                  <a:pt x="19980" y="2806"/>
                </a:cubicBezTo>
                <a:cubicBezTo>
                  <a:pt x="19844" y="2806"/>
                  <a:pt x="19709" y="2876"/>
                  <a:pt x="19635" y="3014"/>
                </a:cubicBezTo>
                <a:lnTo>
                  <a:pt x="17977" y="6130"/>
                </a:lnTo>
                <a:cubicBezTo>
                  <a:pt x="17652" y="6730"/>
                  <a:pt x="17035" y="7073"/>
                  <a:pt x="16395" y="7073"/>
                </a:cubicBezTo>
                <a:cubicBezTo>
                  <a:pt x="16145" y="7073"/>
                  <a:pt x="15892" y="7021"/>
                  <a:pt x="15651" y="6911"/>
                </a:cubicBezTo>
                <a:lnTo>
                  <a:pt x="13897" y="6095"/>
                </a:lnTo>
                <a:cubicBezTo>
                  <a:pt x="13038" y="5696"/>
                  <a:pt x="12639" y="4698"/>
                  <a:pt x="12986" y="3821"/>
                </a:cubicBezTo>
                <a:lnTo>
                  <a:pt x="14271" y="540"/>
                </a:lnTo>
                <a:cubicBezTo>
                  <a:pt x="14379" y="282"/>
                  <a:pt x="14184" y="0"/>
                  <a:pt x="1390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nvGrpSpPr>
          <p:cNvPr id="145" name="Google Shape;145;p20"/>
          <p:cNvGrpSpPr/>
          <p:nvPr/>
        </p:nvGrpSpPr>
        <p:grpSpPr>
          <a:xfrm>
            <a:off x="6858905" y="1534303"/>
            <a:ext cx="987360" cy="638492"/>
            <a:chOff x="3932929" y="945489"/>
            <a:chExt cx="740520" cy="478869"/>
          </a:xfrm>
        </p:grpSpPr>
        <p:grpSp>
          <p:nvGrpSpPr>
            <p:cNvPr id="146" name="Google Shape;146;p20"/>
            <p:cNvGrpSpPr/>
            <p:nvPr/>
          </p:nvGrpSpPr>
          <p:grpSpPr>
            <a:xfrm>
              <a:off x="3932929" y="945489"/>
              <a:ext cx="740520" cy="123069"/>
              <a:chOff x="3932929" y="945489"/>
              <a:chExt cx="740520" cy="123069"/>
            </a:xfrm>
          </p:grpSpPr>
          <p:sp>
            <p:nvSpPr>
              <p:cNvPr id="147" name="Google Shape;147;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48" name="Google Shape;148;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49" name="Google Shape;149;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150" name="Google Shape;150;p20"/>
            <p:cNvGrpSpPr/>
            <p:nvPr/>
          </p:nvGrpSpPr>
          <p:grpSpPr>
            <a:xfrm>
              <a:off x="3932929" y="1123389"/>
              <a:ext cx="740520" cy="123069"/>
              <a:chOff x="3932929" y="945489"/>
              <a:chExt cx="740520" cy="123069"/>
            </a:xfrm>
          </p:grpSpPr>
          <p:sp>
            <p:nvSpPr>
              <p:cNvPr id="151" name="Google Shape;151;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52" name="Google Shape;152;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53" name="Google Shape;153;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154" name="Google Shape;154;p20"/>
            <p:cNvGrpSpPr/>
            <p:nvPr/>
          </p:nvGrpSpPr>
          <p:grpSpPr>
            <a:xfrm>
              <a:off x="3932929" y="1301289"/>
              <a:ext cx="740520" cy="123069"/>
              <a:chOff x="3932929" y="945489"/>
              <a:chExt cx="740520" cy="123069"/>
            </a:xfrm>
          </p:grpSpPr>
          <p:sp>
            <p:nvSpPr>
              <p:cNvPr id="155" name="Google Shape;155;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56" name="Google Shape;156;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57" name="Google Shape;157;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301839" y="287853"/>
            <a:ext cx="5794161" cy="853600"/>
          </a:xfrm>
          <a:prstGeom prst="rect">
            <a:avLst/>
          </a:prstGeom>
        </p:spPr>
        <p:txBody>
          <a:bodyPr spcFirstLastPara="1" wrap="square" lIns="121900" tIns="121900" rIns="121900" bIns="121900" anchor="t" anchorCtr="0">
            <a:noAutofit/>
          </a:bodyPr>
          <a:lstStyle/>
          <a:p>
            <a:r>
              <a:rPr lang="en" sz="3200" dirty="0"/>
              <a:t>- Proposel Frame work  </a:t>
            </a:r>
            <a:endParaRPr sz="3200" dirty="0"/>
          </a:p>
        </p:txBody>
      </p:sp>
      <p:pic>
        <p:nvPicPr>
          <p:cNvPr id="7" name="Picture 6">
            <a:extLst>
              <a:ext uri="{FF2B5EF4-FFF2-40B4-BE49-F238E27FC236}">
                <a16:creationId xmlns:a16="http://schemas.microsoft.com/office/drawing/2014/main" id="{321FBF9D-213B-490C-9E3E-B08A1DB37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436" y="889715"/>
            <a:ext cx="9073128" cy="5680432"/>
          </a:xfrm>
          <a:prstGeom prst="rect">
            <a:avLst/>
          </a:prstGeom>
          <a:pattFill>
            <a:bgClr>
              <a:srgbClr val="F4F6F8"/>
            </a:bgClr>
          </a:pattFill>
        </p:spPr>
      </p:pic>
      <p:sp>
        <p:nvSpPr>
          <p:cNvPr id="2" name="Rectangle 1">
            <a:extLst>
              <a:ext uri="{FF2B5EF4-FFF2-40B4-BE49-F238E27FC236}">
                <a16:creationId xmlns:a16="http://schemas.microsoft.com/office/drawing/2014/main" id="{F82482D5-F522-D5CB-8DBB-C74E44BDD3ED}"/>
              </a:ext>
            </a:extLst>
          </p:cNvPr>
          <p:cNvSpPr/>
          <p:nvPr/>
        </p:nvSpPr>
        <p:spPr>
          <a:xfrm>
            <a:off x="7139125" y="2184366"/>
            <a:ext cx="1978090" cy="2519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solidFill>
                  <a:schemeClr val="accent3">
                    <a:lumMod val="10000"/>
                  </a:schemeClr>
                </a:solidFill>
                <a:latin typeface="Times New Roman" panose="02020603050405020304" pitchFamily="18" charset="0"/>
                <a:cs typeface="Times New Roman" panose="02020603050405020304" pitchFamily="18" charset="0"/>
              </a:rPr>
              <a:t>TensorFlow/Keras</a:t>
            </a:r>
          </a:p>
        </p:txBody>
      </p:sp>
      <p:sp>
        <p:nvSpPr>
          <p:cNvPr id="3" name="Rectangle 2">
            <a:extLst>
              <a:ext uri="{FF2B5EF4-FFF2-40B4-BE49-F238E27FC236}">
                <a16:creationId xmlns:a16="http://schemas.microsoft.com/office/drawing/2014/main" id="{08644238-520E-4EB2-E3D1-4DC84AAF2638}"/>
              </a:ext>
            </a:extLst>
          </p:cNvPr>
          <p:cNvSpPr/>
          <p:nvPr/>
        </p:nvSpPr>
        <p:spPr>
          <a:xfrm>
            <a:off x="6982712" y="4188542"/>
            <a:ext cx="2290915" cy="727587"/>
          </a:xfrm>
          <a:prstGeom prst="rect">
            <a:avLst/>
          </a:prstGeom>
          <a:ln w="6350">
            <a:solidFill>
              <a:schemeClr val="accent3">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solidFill>
                  <a:schemeClr val="accent3">
                    <a:lumMod val="10000"/>
                  </a:schemeClr>
                </a:solidFill>
                <a:latin typeface="Times New Roman" panose="02020603050405020304" pitchFamily="18" charset="0"/>
                <a:cs typeface="Times New Roman" panose="02020603050405020304" pitchFamily="18" charset="0"/>
              </a:rPr>
              <a:t>Capture Face Region&amp; Preprocess</a:t>
            </a:r>
          </a:p>
          <a:p>
            <a:pPr algn="ctr"/>
            <a:r>
              <a:rPr lang="en-GB" sz="1200" b="1" dirty="0">
                <a:solidFill>
                  <a:schemeClr val="accent3">
                    <a:lumMod val="10000"/>
                  </a:schemeClr>
                </a:solidFill>
                <a:latin typeface="Times New Roman" panose="02020603050405020304" pitchFamily="18" charset="0"/>
                <a:cs typeface="Times New Roman" panose="02020603050405020304" pitchFamily="18" charset="0"/>
              </a:rPr>
              <a:t>(Image to integer, Reshaping, Flatting).</a:t>
            </a:r>
          </a:p>
        </p:txBody>
      </p:sp>
      <p:sp>
        <p:nvSpPr>
          <p:cNvPr id="5" name="Flowchart: Magnetic Disk 4">
            <a:extLst>
              <a:ext uri="{FF2B5EF4-FFF2-40B4-BE49-F238E27FC236}">
                <a16:creationId xmlns:a16="http://schemas.microsoft.com/office/drawing/2014/main" id="{FA6325AE-CF31-00AA-8929-62F6CD92197D}"/>
              </a:ext>
            </a:extLst>
          </p:cNvPr>
          <p:cNvSpPr/>
          <p:nvPr/>
        </p:nvSpPr>
        <p:spPr>
          <a:xfrm>
            <a:off x="2762865" y="983225"/>
            <a:ext cx="1120877" cy="658761"/>
          </a:xfrm>
          <a:prstGeom prst="flowChartMagneticDisk">
            <a:avLst/>
          </a:prstGeom>
          <a:ln>
            <a:solidFill>
              <a:schemeClr val="accent3">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600" dirty="0">
                <a:solidFill>
                  <a:schemeClr val="accent3">
                    <a:lumMod val="10000"/>
                  </a:schemeClr>
                </a:solidFill>
                <a:latin typeface="Times New Roman" panose="02020603050405020304" pitchFamily="18" charset="0"/>
                <a:cs typeface="Times New Roman" panose="02020603050405020304" pitchFamily="18" charset="0"/>
              </a:rPr>
              <a:t>Dataset</a:t>
            </a:r>
          </a:p>
        </p:txBody>
      </p:sp>
      <p:sp>
        <p:nvSpPr>
          <p:cNvPr id="6" name="Rectangle: Rounded Corners 5">
            <a:extLst>
              <a:ext uri="{FF2B5EF4-FFF2-40B4-BE49-F238E27FC236}">
                <a16:creationId xmlns:a16="http://schemas.microsoft.com/office/drawing/2014/main" id="{1B0A5BF5-9356-9286-C0F6-8A8FC3EA09CF}"/>
              </a:ext>
            </a:extLst>
          </p:cNvPr>
          <p:cNvSpPr/>
          <p:nvPr/>
        </p:nvSpPr>
        <p:spPr>
          <a:xfrm>
            <a:off x="2032821" y="2243848"/>
            <a:ext cx="2576052" cy="540775"/>
          </a:xfrm>
          <a:prstGeom prst="roundRect">
            <a:avLst/>
          </a:prstGeom>
          <a:ln>
            <a:solidFill>
              <a:schemeClr val="accent3">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solidFill>
                  <a:schemeClr val="accent3">
                    <a:lumMod val="10000"/>
                  </a:schemeClr>
                </a:solidFill>
                <a:latin typeface="Times New Roman" panose="02020603050405020304" pitchFamily="18" charset="0"/>
                <a:cs typeface="Times New Roman" panose="02020603050405020304" pitchFamily="18" charset="0"/>
              </a:rPr>
              <a:t>Data Augmentation</a:t>
            </a:r>
          </a:p>
        </p:txBody>
      </p:sp>
      <p:sp>
        <p:nvSpPr>
          <p:cNvPr id="8" name="Rectangle: Rounded Corners 7">
            <a:extLst>
              <a:ext uri="{FF2B5EF4-FFF2-40B4-BE49-F238E27FC236}">
                <a16:creationId xmlns:a16="http://schemas.microsoft.com/office/drawing/2014/main" id="{FFF3AE2D-EB7C-C8BC-425F-EE8C23845D1B}"/>
              </a:ext>
            </a:extLst>
          </p:cNvPr>
          <p:cNvSpPr/>
          <p:nvPr/>
        </p:nvSpPr>
        <p:spPr>
          <a:xfrm>
            <a:off x="2037735" y="3428637"/>
            <a:ext cx="2576052" cy="540775"/>
          </a:xfrm>
          <a:prstGeom prst="roundRect">
            <a:avLst/>
          </a:prstGeom>
          <a:ln>
            <a:solidFill>
              <a:schemeClr val="accent3">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solidFill>
                  <a:schemeClr val="accent3">
                    <a:lumMod val="10000"/>
                  </a:schemeClr>
                </a:solidFill>
                <a:latin typeface="Times New Roman" panose="02020603050405020304" pitchFamily="18" charset="0"/>
                <a:cs typeface="Times New Roman" panose="02020603050405020304" pitchFamily="18" charset="0"/>
              </a:rPr>
              <a:t>Data Preprocessing</a:t>
            </a:r>
          </a:p>
        </p:txBody>
      </p:sp>
      <p:sp>
        <p:nvSpPr>
          <p:cNvPr id="9" name="Rectangle: Rounded Corners 8">
            <a:extLst>
              <a:ext uri="{FF2B5EF4-FFF2-40B4-BE49-F238E27FC236}">
                <a16:creationId xmlns:a16="http://schemas.microsoft.com/office/drawing/2014/main" id="{91E4AEFE-A49E-D760-3F90-3A3F2A4AA32E}"/>
              </a:ext>
            </a:extLst>
          </p:cNvPr>
          <p:cNvSpPr/>
          <p:nvPr/>
        </p:nvSpPr>
        <p:spPr>
          <a:xfrm>
            <a:off x="2032819" y="4642923"/>
            <a:ext cx="2576052" cy="540775"/>
          </a:xfrm>
          <a:prstGeom prst="roundRect">
            <a:avLst/>
          </a:prstGeom>
          <a:ln>
            <a:solidFill>
              <a:schemeClr val="accent3">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solidFill>
                  <a:schemeClr val="accent3">
                    <a:lumMod val="10000"/>
                  </a:schemeClr>
                </a:solidFill>
                <a:latin typeface="Times New Roman" panose="02020603050405020304" pitchFamily="18" charset="0"/>
                <a:cs typeface="Times New Roman" panose="02020603050405020304" pitchFamily="18" charset="0"/>
              </a:rPr>
              <a:t>Machine Learning Model</a:t>
            </a:r>
          </a:p>
          <a:p>
            <a:pPr algn="ctr"/>
            <a:r>
              <a:rPr lang="en-GB" sz="1600" dirty="0">
                <a:solidFill>
                  <a:schemeClr val="accent3">
                    <a:lumMod val="10000"/>
                  </a:schemeClr>
                </a:solidFill>
                <a:latin typeface="Times New Roman" panose="02020603050405020304" pitchFamily="18" charset="0"/>
                <a:cs typeface="Times New Roman" panose="02020603050405020304" pitchFamily="18" charset="0"/>
              </a:rPr>
              <a:t>(SVM, KNN , CNN)</a:t>
            </a:r>
          </a:p>
        </p:txBody>
      </p:sp>
      <p:sp>
        <p:nvSpPr>
          <p:cNvPr id="10" name="Rectangle: Rounded Corners 9">
            <a:extLst>
              <a:ext uri="{FF2B5EF4-FFF2-40B4-BE49-F238E27FC236}">
                <a16:creationId xmlns:a16="http://schemas.microsoft.com/office/drawing/2014/main" id="{DBAE247A-1F6C-AF4D-CC2D-46EA11D147BA}"/>
              </a:ext>
            </a:extLst>
          </p:cNvPr>
          <p:cNvSpPr/>
          <p:nvPr/>
        </p:nvSpPr>
        <p:spPr>
          <a:xfrm>
            <a:off x="2037734" y="5926033"/>
            <a:ext cx="2576052" cy="540775"/>
          </a:xfrm>
          <a:prstGeom prst="roundRect">
            <a:avLst/>
          </a:prstGeom>
          <a:ln>
            <a:solidFill>
              <a:schemeClr val="accent3">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solidFill>
                  <a:schemeClr val="accent3">
                    <a:lumMod val="10000"/>
                  </a:schemeClr>
                </a:solidFill>
                <a:latin typeface="Times New Roman" panose="02020603050405020304" pitchFamily="18" charset="0"/>
                <a:cs typeface="Times New Roman" panose="02020603050405020304" pitchFamily="18" charset="0"/>
              </a:rPr>
              <a:t>Implementation</a:t>
            </a:r>
          </a:p>
        </p:txBody>
      </p:sp>
      <p:cxnSp>
        <p:nvCxnSpPr>
          <p:cNvPr id="13" name="Straight Arrow Connector 12">
            <a:extLst>
              <a:ext uri="{FF2B5EF4-FFF2-40B4-BE49-F238E27FC236}">
                <a16:creationId xmlns:a16="http://schemas.microsoft.com/office/drawing/2014/main" id="{EC6BEE05-F7A1-B958-397D-D7BE438074D6}"/>
              </a:ext>
            </a:extLst>
          </p:cNvPr>
          <p:cNvCxnSpPr>
            <a:endCxn id="6" idx="0"/>
          </p:cNvCxnSpPr>
          <p:nvPr/>
        </p:nvCxnSpPr>
        <p:spPr>
          <a:xfrm>
            <a:off x="3320845" y="1674302"/>
            <a:ext cx="2" cy="56954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B0FA194-C103-E844-BF36-73FCA34A4E7F}"/>
              </a:ext>
            </a:extLst>
          </p:cNvPr>
          <p:cNvCxnSpPr/>
          <p:nvPr/>
        </p:nvCxnSpPr>
        <p:spPr>
          <a:xfrm>
            <a:off x="3320845" y="2836868"/>
            <a:ext cx="2" cy="56954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3D70D40C-F3D0-F6A6-14A4-7B8F6DEE7B9A}"/>
              </a:ext>
            </a:extLst>
          </p:cNvPr>
          <p:cNvCxnSpPr>
            <a:cxnSpLocks/>
            <a:stCxn id="8" idx="2"/>
            <a:endCxn id="9" idx="0"/>
          </p:cNvCxnSpPr>
          <p:nvPr/>
        </p:nvCxnSpPr>
        <p:spPr>
          <a:xfrm flipH="1">
            <a:off x="3320845" y="3969412"/>
            <a:ext cx="4916" cy="67351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70C99E-7A6C-679A-63E2-D42133FA5F26}"/>
              </a:ext>
            </a:extLst>
          </p:cNvPr>
          <p:cNvCxnSpPr>
            <a:cxnSpLocks/>
            <a:endCxn id="10" idx="0"/>
          </p:cNvCxnSpPr>
          <p:nvPr/>
        </p:nvCxnSpPr>
        <p:spPr>
          <a:xfrm>
            <a:off x="3320843" y="5206647"/>
            <a:ext cx="4917" cy="7193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6864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04187" y="236266"/>
            <a:ext cx="3977196" cy="853600"/>
          </a:xfrm>
          <a:prstGeom prst="rect">
            <a:avLst/>
          </a:prstGeom>
        </p:spPr>
        <p:txBody>
          <a:bodyPr spcFirstLastPara="1" wrap="square" lIns="121900" tIns="121900" rIns="121900" bIns="121900" anchor="t" anchorCtr="0">
            <a:noAutofit/>
          </a:bodyPr>
          <a:lstStyle/>
          <a:p>
            <a:pPr algn="ctr"/>
            <a:r>
              <a:rPr lang="en-US" sz="3200" dirty="0"/>
              <a:t>- Dataset Selection</a:t>
            </a:r>
            <a:endParaRPr sz="3200"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3" name="TextBox 2">
            <a:extLst>
              <a:ext uri="{FF2B5EF4-FFF2-40B4-BE49-F238E27FC236}">
                <a16:creationId xmlns:a16="http://schemas.microsoft.com/office/drawing/2014/main" id="{95289BC0-940C-46B7-A234-A51961517A8E}"/>
              </a:ext>
            </a:extLst>
          </p:cNvPr>
          <p:cNvSpPr txBox="1"/>
          <p:nvPr/>
        </p:nvSpPr>
        <p:spPr>
          <a:xfrm>
            <a:off x="1479611" y="1031331"/>
            <a:ext cx="9232777" cy="2462213"/>
          </a:xfrm>
          <a:prstGeom prst="rect">
            <a:avLst/>
          </a:prstGeom>
          <a:noFill/>
        </p:spPr>
        <p:txBody>
          <a:bodyPr wrap="square" rtlCol="0">
            <a:spAutoFit/>
          </a:bodyPr>
          <a:lstStyle/>
          <a:p>
            <a:r>
              <a:rPr lang="en-US" sz="2200" dirty="0"/>
              <a:t>Let’s talk about data we use data with the name Face Mask Detection On Photo And Real Time Video By Vijay Kumar </a:t>
            </a:r>
            <a:r>
              <a:rPr lang="en-GB" sz="2200" dirty="0"/>
              <a:t>from Kaggle, </a:t>
            </a:r>
            <a:r>
              <a:rPr lang="en-US" sz="2200" dirty="0"/>
              <a:t>The number of images in this dataset are 3000 images with and the size of them is 488 MG and split into 3 categories with mask , without , incorrect the format of images include jpg and png and we make the resolution of this data 150 × 150  and the images in RGB format . </a:t>
            </a:r>
          </a:p>
          <a:p>
            <a:r>
              <a:rPr lang="en-US" sz="1600" dirty="0">
                <a:solidFill>
                  <a:schemeClr val="bg1"/>
                </a:solidFill>
              </a:rPr>
              <a:t>( </a:t>
            </a:r>
            <a:r>
              <a:rPr lang="en-GB" sz="1600" b="1" dirty="0">
                <a:solidFill>
                  <a:schemeClr val="bg1"/>
                </a:solidFill>
              </a:rPr>
              <a:t>Reference </a:t>
            </a:r>
            <a:r>
              <a:rPr lang="en-US" sz="1600" b="1" dirty="0">
                <a:solidFill>
                  <a:schemeClr val="bg1"/>
                </a:solidFill>
                <a:hlinkClick r:id="rId3">
                  <a:extLst>
                    <a:ext uri="{A12FA001-AC4F-418D-AE19-62706E023703}">
                      <ahyp:hlinkClr xmlns:ahyp="http://schemas.microsoft.com/office/drawing/2018/hyperlinkcolor" val="tx"/>
                    </a:ext>
                  </a:extLst>
                </a:hlinkClick>
              </a:rPr>
              <a:t>Data</a:t>
            </a:r>
            <a:r>
              <a:rPr lang="en-US" sz="1600" b="1" dirty="0">
                <a:solidFill>
                  <a:schemeClr val="bg1"/>
                </a:solidFill>
              </a:rPr>
              <a:t> : Kaggle)</a:t>
            </a:r>
          </a:p>
        </p:txBody>
      </p:sp>
      <p:pic>
        <p:nvPicPr>
          <p:cNvPr id="4" name="Picture 3">
            <a:extLst>
              <a:ext uri="{FF2B5EF4-FFF2-40B4-BE49-F238E27FC236}">
                <a16:creationId xmlns:a16="http://schemas.microsoft.com/office/drawing/2014/main" id="{F2C8D59D-2880-4BC4-B6CB-E70A501329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7604" y="3498116"/>
            <a:ext cx="4201868" cy="2955314"/>
          </a:xfrm>
          <a:prstGeom prst="rect">
            <a:avLst/>
          </a:prstGeom>
        </p:spPr>
      </p:pic>
    </p:spTree>
    <p:extLst>
      <p:ext uri="{BB962C8B-B14F-4D97-AF65-F5344CB8AC3E}">
        <p14:creationId xmlns:p14="http://schemas.microsoft.com/office/powerpoint/2010/main" val="1968163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04186" y="236266"/>
            <a:ext cx="4314547" cy="853600"/>
          </a:xfrm>
          <a:prstGeom prst="rect">
            <a:avLst/>
          </a:prstGeom>
        </p:spPr>
        <p:txBody>
          <a:bodyPr spcFirstLastPara="1" wrap="square" lIns="121900" tIns="121900" rIns="121900" bIns="121900" anchor="t" anchorCtr="0">
            <a:noAutofit/>
          </a:bodyPr>
          <a:lstStyle/>
          <a:p>
            <a:pPr algn="ctr"/>
            <a:r>
              <a:rPr lang="en-US" sz="3200" dirty="0"/>
              <a:t>- Data Augmentation </a:t>
            </a:r>
            <a:endParaRPr sz="3200"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0" name="TextBox 9">
            <a:extLst>
              <a:ext uri="{FF2B5EF4-FFF2-40B4-BE49-F238E27FC236}">
                <a16:creationId xmlns:a16="http://schemas.microsoft.com/office/drawing/2014/main" id="{710AE722-9985-42CF-B4DD-1F87A4FDC626}"/>
              </a:ext>
            </a:extLst>
          </p:cNvPr>
          <p:cNvSpPr txBox="1"/>
          <p:nvPr/>
        </p:nvSpPr>
        <p:spPr>
          <a:xfrm>
            <a:off x="1051064" y="1274184"/>
            <a:ext cx="10200137" cy="1323439"/>
          </a:xfrm>
          <a:prstGeom prst="rect">
            <a:avLst/>
          </a:prstGeom>
          <a:noFill/>
        </p:spPr>
        <p:txBody>
          <a:bodyPr wrap="square" rtlCol="0">
            <a:spAutoFit/>
          </a:bodyPr>
          <a:lstStyle/>
          <a:p>
            <a:pPr algn="just"/>
            <a:r>
              <a:rPr lang="en-US" sz="2000" dirty="0"/>
              <a:t>Because of our data is small and training in it will lead to underfitting we make this step for duplicate our data and taking in consideration to not make it overfitting suit our data in reasonable way and predict correctly any pictures that is not in our data, and we apply it for these steps we achieve generalization </a:t>
            </a:r>
          </a:p>
        </p:txBody>
      </p:sp>
      <p:sp>
        <p:nvSpPr>
          <p:cNvPr id="2" name="TextBox 1">
            <a:extLst>
              <a:ext uri="{FF2B5EF4-FFF2-40B4-BE49-F238E27FC236}">
                <a16:creationId xmlns:a16="http://schemas.microsoft.com/office/drawing/2014/main" id="{98729C67-E6BD-4D31-9407-371B36D1ED64}"/>
              </a:ext>
            </a:extLst>
          </p:cNvPr>
          <p:cNvSpPr txBox="1"/>
          <p:nvPr/>
        </p:nvSpPr>
        <p:spPr>
          <a:xfrm>
            <a:off x="461639" y="2781942"/>
            <a:ext cx="9922932" cy="3354893"/>
          </a:xfrm>
          <a:prstGeom prst="rect">
            <a:avLst/>
          </a:prstGeom>
          <a:noFill/>
        </p:spPr>
        <p:txBody>
          <a:bodyPr wrap="square" rtlCol="0">
            <a:spAutoFit/>
          </a:bodyPr>
          <a:lstStyle/>
          <a:p>
            <a:pPr marL="285750" marR="0" indent="-285750" algn="just">
              <a:lnSpc>
                <a:spcPct val="107000"/>
              </a:lnSpc>
              <a:spcBef>
                <a:spcPts val="0"/>
              </a:spcBef>
              <a:spcAft>
                <a:spcPts val="800"/>
              </a:spcAft>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cs typeface="Arial" panose="020B0604020202020204" pitchFamily="34" charset="0"/>
              </a:rPr>
              <a:t>rotate our data with 40 degree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just">
              <a:lnSpc>
                <a:spcPct val="107000"/>
              </a:lnSpc>
              <a:spcBef>
                <a:spcPts val="0"/>
              </a:spcBef>
              <a:spcAft>
                <a:spcPts val="800"/>
              </a:spcAft>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cs typeface="Arial" panose="020B0604020202020204" pitchFamily="34" charset="0"/>
              </a:rPr>
              <a:t>shift images horizontally up to 20% in width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just">
              <a:lnSpc>
                <a:spcPct val="107000"/>
              </a:lnSpc>
              <a:spcBef>
                <a:spcPts val="0"/>
              </a:spcBef>
              <a:spcAft>
                <a:spcPts val="800"/>
              </a:spcAft>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cs typeface="Arial" panose="020B0604020202020204" pitchFamily="34" charset="0"/>
              </a:rPr>
              <a:t>shift our images vertically up to 20% in height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just">
              <a:lnSpc>
                <a:spcPct val="107000"/>
              </a:lnSpc>
              <a:spcBef>
                <a:spcPts val="0"/>
              </a:spcBef>
              <a:spcAft>
                <a:spcPts val="800"/>
              </a:spcAft>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cs typeface="Arial" panose="020B0604020202020204" pitchFamily="34" charset="0"/>
              </a:rPr>
              <a:t>shear our images to 20% and that's means we stretch our images, and this helps model to learn features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just">
              <a:lnSpc>
                <a:spcPct val="107000"/>
              </a:lnSpc>
              <a:spcBef>
                <a:spcPts val="0"/>
              </a:spcBef>
              <a:spcAft>
                <a:spcPts val="800"/>
              </a:spcAft>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cs typeface="Arial" panose="020B0604020202020204" pitchFamily="34" charset="0"/>
              </a:rPr>
              <a:t> applying zoom in and out to images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just">
              <a:lnSpc>
                <a:spcPct val="107000"/>
              </a:lnSpc>
              <a:spcBef>
                <a:spcPts val="0"/>
              </a:spcBef>
              <a:spcAft>
                <a:spcPts val="800"/>
              </a:spcAft>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cs typeface="Arial" panose="020B0604020202020204" pitchFamily="34" charset="0"/>
              </a:rPr>
              <a:t> horizontal flipping help the model to learn features more</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just">
              <a:lnSpc>
                <a:spcPct val="107000"/>
              </a:lnSpc>
              <a:spcBef>
                <a:spcPts val="0"/>
              </a:spcBef>
              <a:spcAft>
                <a:spcPts val="800"/>
              </a:spcAft>
              <a:buFont typeface="Arial" panose="020B0604020202020204" pitchFamily="34" charset="0"/>
              <a:buChar char="•"/>
            </a:pPr>
            <a:r>
              <a:rPr lang="en-GB" kern="100" dirty="0">
                <a:latin typeface="Times New Roman" panose="02020603050405020304" pitchFamily="18" charset="0"/>
                <a:ea typeface="Calibri" panose="020F0502020204030204" pitchFamily="34" charset="0"/>
                <a:cs typeface="Arial" panose="020B0604020202020204" pitchFamily="34" charset="0"/>
              </a:rPr>
              <a:t> </a:t>
            </a:r>
            <a:r>
              <a:rPr lang="en-GB" sz="1800" kern="100" dirty="0">
                <a:effectLst/>
                <a:latin typeface="Times New Roman" panose="02020603050405020304" pitchFamily="18" charset="0"/>
                <a:ea typeface="Calibri" panose="020F0502020204030204" pitchFamily="34" charset="0"/>
                <a:cs typeface="Arial" panose="020B0604020202020204" pitchFamily="34" charset="0"/>
              </a:rPr>
              <a:t>we apply after that fill mode :- </a:t>
            </a:r>
            <a:r>
              <a:rPr lang="en-GB" b="1" kern="100" dirty="0">
                <a:latin typeface="Times New Roman" panose="02020603050405020304" pitchFamily="18" charset="0"/>
                <a:ea typeface="Calibri" panose="020F0502020204030204" pitchFamily="34" charset="0"/>
                <a:cs typeface="Arial" panose="020B0604020202020204" pitchFamily="34" charset="0"/>
              </a:rPr>
              <a:t>N</a:t>
            </a: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earest</a:t>
            </a:r>
            <a:r>
              <a:rPr lang="en-GB" sz="1800" kern="100" dirty="0">
                <a:effectLst/>
                <a:latin typeface="Times New Roman" panose="02020603050405020304" pitchFamily="18" charset="0"/>
                <a:ea typeface="Calibri" panose="020F0502020204030204" pitchFamily="34" charset="0"/>
                <a:cs typeface="Arial" panose="020B0604020202020204" pitchFamily="34" charset="0"/>
              </a:rPr>
              <a:t> this mean that after we apply some transformations in our dataset</a:t>
            </a:r>
            <a:r>
              <a:rPr lang="en-US" kern="100" dirty="0">
                <a:latin typeface="Calibri" panose="020F0502020204030204" pitchFamily="34" charset="0"/>
                <a:ea typeface="Calibri" panose="020F0502020204030204" pitchFamily="34" charset="0"/>
                <a:cs typeface="Arial" panose="020B0604020202020204" pitchFamily="34" charset="0"/>
              </a:rPr>
              <a:t> </a:t>
            </a:r>
            <a:r>
              <a:rPr lang="en-GB" sz="1800" dirty="0">
                <a:effectLst/>
                <a:latin typeface="Times New Roman" panose="02020603050405020304" pitchFamily="18" charset="0"/>
                <a:ea typeface="Calibri" panose="020F0502020204030204" pitchFamily="34" charset="0"/>
              </a:rPr>
              <a:t>this will lead to find empty pixels fill mode nearest fill these empty pixels with the colour of nearest pixel before transformation </a:t>
            </a:r>
            <a:endParaRPr lang="en-US" dirty="0"/>
          </a:p>
        </p:txBody>
      </p:sp>
    </p:spTree>
    <p:extLst>
      <p:ext uri="{BB962C8B-B14F-4D97-AF65-F5344CB8AC3E}">
        <p14:creationId xmlns:p14="http://schemas.microsoft.com/office/powerpoint/2010/main" val="356367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34F31566-C73D-4FDC-A2FC-8735A9244F5F}"/>
              </a:ext>
            </a:extLst>
          </p:cNvPr>
          <p:cNvPicPr>
            <a:picLocks noChangeAspect="1"/>
          </p:cNvPicPr>
          <p:nvPr/>
        </p:nvPicPr>
        <p:blipFill>
          <a:blip r:embed="rId2"/>
          <a:stretch>
            <a:fillRect/>
          </a:stretch>
        </p:blipFill>
        <p:spPr>
          <a:xfrm>
            <a:off x="10711769" y="5395349"/>
            <a:ext cx="957155" cy="951058"/>
          </a:xfrm>
          <a:prstGeom prst="rect">
            <a:avLst/>
          </a:prstGeom>
        </p:spPr>
      </p:pic>
      <p:sp>
        <p:nvSpPr>
          <p:cNvPr id="2" name="Title 1">
            <a:extLst>
              <a:ext uri="{FF2B5EF4-FFF2-40B4-BE49-F238E27FC236}">
                <a16:creationId xmlns:a16="http://schemas.microsoft.com/office/drawing/2014/main" id="{ABA5DA54-FAF4-4833-8C4C-B1F525D7A665}"/>
              </a:ext>
            </a:extLst>
          </p:cNvPr>
          <p:cNvSpPr>
            <a:spLocks noGrp="1"/>
          </p:cNvSpPr>
          <p:nvPr>
            <p:ph type="title"/>
          </p:nvPr>
        </p:nvSpPr>
        <p:spPr>
          <a:xfrm>
            <a:off x="311930" y="273517"/>
            <a:ext cx="10272000" cy="853600"/>
          </a:xfrm>
        </p:spPr>
        <p:txBody>
          <a:bodyPr/>
          <a:lstStyle/>
          <a:p>
            <a:r>
              <a:rPr lang="en-US" sz="3200" dirty="0"/>
              <a:t> - Result Of Augmentation</a:t>
            </a:r>
          </a:p>
        </p:txBody>
      </p:sp>
      <p:grpSp>
        <p:nvGrpSpPr>
          <p:cNvPr id="12" name="Google Shape;239;p19">
            <a:extLst>
              <a:ext uri="{FF2B5EF4-FFF2-40B4-BE49-F238E27FC236}">
                <a16:creationId xmlns:a16="http://schemas.microsoft.com/office/drawing/2014/main" id="{469BCBCC-3771-4F5F-A672-313EAA6AA27C}"/>
              </a:ext>
            </a:extLst>
          </p:cNvPr>
          <p:cNvGrpSpPr/>
          <p:nvPr/>
        </p:nvGrpSpPr>
        <p:grpSpPr>
          <a:xfrm>
            <a:off x="514750" y="1856652"/>
            <a:ext cx="7736967" cy="1046346"/>
            <a:chOff x="457122" y="1563689"/>
            <a:chExt cx="6127510" cy="698400"/>
          </a:xfrm>
        </p:grpSpPr>
        <p:sp>
          <p:nvSpPr>
            <p:cNvPr id="13" name="Google Shape;240;p19">
              <a:extLst>
                <a:ext uri="{FF2B5EF4-FFF2-40B4-BE49-F238E27FC236}">
                  <a16:creationId xmlns:a16="http://schemas.microsoft.com/office/drawing/2014/main" id="{8DC9D308-8940-476F-B051-0D8F3919FA78}"/>
                </a:ext>
              </a:extLst>
            </p:cNvPr>
            <p:cNvSpPr/>
            <p:nvPr/>
          </p:nvSpPr>
          <p:spPr>
            <a:xfrm flipH="1">
              <a:off x="457122" y="1563689"/>
              <a:ext cx="1947300" cy="698400"/>
            </a:xfrm>
            <a:prstGeom prst="homePlate">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15" name="Google Shape;242;p19">
              <a:extLst>
                <a:ext uri="{FF2B5EF4-FFF2-40B4-BE49-F238E27FC236}">
                  <a16:creationId xmlns:a16="http://schemas.microsoft.com/office/drawing/2014/main" id="{592F18D4-8001-402E-AC9F-26EFA386A291}"/>
                </a:ext>
              </a:extLst>
            </p:cNvPr>
            <p:cNvSpPr txBox="1"/>
            <p:nvPr/>
          </p:nvSpPr>
          <p:spPr>
            <a:xfrm>
              <a:off x="879100" y="1734689"/>
              <a:ext cx="1394865" cy="356400"/>
            </a:xfrm>
            <a:prstGeom prst="rect">
              <a:avLst/>
            </a:prstGeom>
            <a:noFill/>
            <a:ln>
              <a:noFill/>
            </a:ln>
          </p:spPr>
          <p:txBody>
            <a:bodyPr spcFirstLastPara="1" wrap="square" lIns="91425" tIns="91425" rIns="91425" bIns="91425" anchor="ctr" anchorCtr="0">
              <a:no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 WithMask </a:t>
              </a:r>
              <a:endParaRPr kumimoji="0" sz="20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endParaRPr>
            </a:p>
          </p:txBody>
        </p:sp>
        <p:sp>
          <p:nvSpPr>
            <p:cNvPr id="16" name="Google Shape;243;p19">
              <a:extLst>
                <a:ext uri="{FF2B5EF4-FFF2-40B4-BE49-F238E27FC236}">
                  <a16:creationId xmlns:a16="http://schemas.microsoft.com/office/drawing/2014/main" id="{0709F118-36F3-4E22-BC7E-B37A2ADDAF3F}"/>
                </a:ext>
              </a:extLst>
            </p:cNvPr>
            <p:cNvSpPr/>
            <p:nvPr/>
          </p:nvSpPr>
          <p:spPr>
            <a:xfrm>
              <a:off x="2492871" y="1563689"/>
              <a:ext cx="1947300" cy="698400"/>
            </a:xfrm>
            <a:prstGeom prst="rect">
              <a:avLst/>
            </a:pr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17" name="Google Shape;244;p19">
              <a:extLst>
                <a:ext uri="{FF2B5EF4-FFF2-40B4-BE49-F238E27FC236}">
                  <a16:creationId xmlns:a16="http://schemas.microsoft.com/office/drawing/2014/main" id="{19B7D988-04D0-43B0-A704-0B66E2007FD1}"/>
                </a:ext>
              </a:extLst>
            </p:cNvPr>
            <p:cNvSpPr txBox="1"/>
            <p:nvPr/>
          </p:nvSpPr>
          <p:spPr>
            <a:xfrm>
              <a:off x="2747987" y="1653377"/>
              <a:ext cx="1437000" cy="5226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2400" b="1" kern="0" dirty="0">
                  <a:solidFill>
                    <a:srgbClr val="000000"/>
                  </a:solidFill>
                  <a:latin typeface="Roboto"/>
                  <a:ea typeface="Roboto"/>
                  <a:cs typeface="Roboto"/>
                  <a:sym typeface="Roboto"/>
                </a:rPr>
                <a:t>1000</a:t>
              </a:r>
              <a:endParaRPr kumimoji="0" sz="2400" b="1" i="0" u="none" strike="noStrike" kern="0" cap="none" spc="0" normalizeH="0" baseline="0" noProof="0" dirty="0">
                <a:ln>
                  <a:noFill/>
                </a:ln>
                <a:solidFill>
                  <a:srgbClr val="000000"/>
                </a:solidFill>
                <a:effectLst/>
                <a:uLnTx/>
                <a:uFillTx/>
                <a:latin typeface="Roboto"/>
                <a:ea typeface="Roboto"/>
                <a:cs typeface="Roboto"/>
                <a:sym typeface="Roboto"/>
              </a:endParaRPr>
            </a:p>
          </p:txBody>
        </p:sp>
        <p:sp>
          <p:nvSpPr>
            <p:cNvPr id="19" name="Google Shape;246;p19">
              <a:extLst>
                <a:ext uri="{FF2B5EF4-FFF2-40B4-BE49-F238E27FC236}">
                  <a16:creationId xmlns:a16="http://schemas.microsoft.com/office/drawing/2014/main" id="{71619B28-B964-4C3F-AA0C-FB2E03DF2802}"/>
                </a:ext>
              </a:extLst>
            </p:cNvPr>
            <p:cNvSpPr/>
            <p:nvPr/>
          </p:nvSpPr>
          <p:spPr>
            <a:xfrm>
              <a:off x="4637332" y="1563689"/>
              <a:ext cx="1947300" cy="698400"/>
            </a:xfrm>
            <a:prstGeom prst="rect">
              <a:avLst/>
            </a:prstGeom>
            <a:solidFill>
              <a:srgbClr val="EBEBEB"/>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cs typeface="Arial"/>
                  <a:sym typeface="Arial"/>
                </a:rPr>
                <a:t>15000</a:t>
              </a:r>
              <a:endParaRPr kumimoji="0" sz="2400" b="1" i="0" u="none" strike="noStrike" kern="0" cap="none" spc="0" normalizeH="0" baseline="0" noProof="0" dirty="0">
                <a:ln>
                  <a:noFill/>
                </a:ln>
                <a:solidFill>
                  <a:srgbClr val="000000"/>
                </a:solidFill>
                <a:effectLst/>
                <a:uLnTx/>
                <a:uFillTx/>
                <a:cs typeface="Arial"/>
                <a:sym typeface="Arial"/>
              </a:endParaRPr>
            </a:p>
          </p:txBody>
        </p:sp>
      </p:grpSp>
      <p:sp>
        <p:nvSpPr>
          <p:cNvPr id="21" name="Google Shape;210;p19">
            <a:extLst>
              <a:ext uri="{FF2B5EF4-FFF2-40B4-BE49-F238E27FC236}">
                <a16:creationId xmlns:a16="http://schemas.microsoft.com/office/drawing/2014/main" id="{3BE5C649-CCC0-45BD-82CA-6385C6C646A1}"/>
              </a:ext>
            </a:extLst>
          </p:cNvPr>
          <p:cNvSpPr txBox="1"/>
          <p:nvPr/>
        </p:nvSpPr>
        <p:spPr>
          <a:xfrm>
            <a:off x="3340908" y="1439344"/>
            <a:ext cx="1947300" cy="35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Fira Sans Extra Condensed Medium"/>
                <a:ea typeface="Fira Sans Extra Condensed Medium"/>
                <a:cs typeface="Fira Sans Extra Condensed Medium"/>
                <a:sym typeface="Fira Sans Extra Condensed Medium"/>
              </a:rPr>
              <a:t>Before</a:t>
            </a:r>
            <a:endParaRPr sz="2000"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22" name="Google Shape;210;p19">
            <a:extLst>
              <a:ext uri="{FF2B5EF4-FFF2-40B4-BE49-F238E27FC236}">
                <a16:creationId xmlns:a16="http://schemas.microsoft.com/office/drawing/2014/main" id="{1B60AF76-D837-41E3-A39F-639A054358FA}"/>
              </a:ext>
            </a:extLst>
          </p:cNvPr>
          <p:cNvSpPr txBox="1"/>
          <p:nvPr/>
        </p:nvSpPr>
        <p:spPr>
          <a:xfrm>
            <a:off x="6048677" y="1435977"/>
            <a:ext cx="1947300" cy="35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Fira Sans Extra Condensed Medium"/>
                <a:ea typeface="Fira Sans Extra Condensed Medium"/>
                <a:cs typeface="Fira Sans Extra Condensed Medium"/>
                <a:sym typeface="Fira Sans Extra Condensed Medium"/>
              </a:rPr>
              <a:t>After</a:t>
            </a:r>
            <a:endParaRPr sz="2000" dirty="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23" name="Google Shape;239;p19">
            <a:extLst>
              <a:ext uri="{FF2B5EF4-FFF2-40B4-BE49-F238E27FC236}">
                <a16:creationId xmlns:a16="http://schemas.microsoft.com/office/drawing/2014/main" id="{6127693A-1733-45B7-B594-6BA8E8D27E0D}"/>
              </a:ext>
            </a:extLst>
          </p:cNvPr>
          <p:cNvGrpSpPr/>
          <p:nvPr/>
        </p:nvGrpSpPr>
        <p:grpSpPr>
          <a:xfrm>
            <a:off x="514750" y="3349580"/>
            <a:ext cx="7736967" cy="1046346"/>
            <a:chOff x="457122" y="1563689"/>
            <a:chExt cx="6127510" cy="698400"/>
          </a:xfrm>
        </p:grpSpPr>
        <p:sp>
          <p:nvSpPr>
            <p:cNvPr id="24" name="Google Shape;240;p19">
              <a:extLst>
                <a:ext uri="{FF2B5EF4-FFF2-40B4-BE49-F238E27FC236}">
                  <a16:creationId xmlns:a16="http://schemas.microsoft.com/office/drawing/2014/main" id="{08471219-143A-456C-8791-065CE6B9C7BC}"/>
                </a:ext>
              </a:extLst>
            </p:cNvPr>
            <p:cNvSpPr/>
            <p:nvPr/>
          </p:nvSpPr>
          <p:spPr>
            <a:xfrm flipH="1">
              <a:off x="457122" y="1563689"/>
              <a:ext cx="1947300" cy="698400"/>
            </a:xfrm>
            <a:prstGeom prst="homePlate">
              <a:avLst>
                <a:gd name="adj" fmla="val 50000"/>
              </a:avLst>
            </a:prstGeom>
            <a:solidFill>
              <a:schemeClr val="accent1">
                <a:lumMod val="40000"/>
                <a:lumOff val="6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25" name="Google Shape;242;p19">
              <a:extLst>
                <a:ext uri="{FF2B5EF4-FFF2-40B4-BE49-F238E27FC236}">
                  <a16:creationId xmlns:a16="http://schemas.microsoft.com/office/drawing/2014/main" id="{A1FD8BAF-80ED-40F4-B5A8-F7DEC6119F55}"/>
                </a:ext>
              </a:extLst>
            </p:cNvPr>
            <p:cNvSpPr txBox="1"/>
            <p:nvPr/>
          </p:nvSpPr>
          <p:spPr>
            <a:xfrm>
              <a:off x="829883" y="1734689"/>
              <a:ext cx="1444081" cy="356400"/>
            </a:xfrm>
            <a:prstGeom prst="rect">
              <a:avLst/>
            </a:prstGeom>
            <a:noFill/>
            <a:ln>
              <a:noFill/>
            </a:ln>
          </p:spPr>
          <p:txBody>
            <a:bodyPr spcFirstLastPara="1" wrap="square" lIns="91425" tIns="91425" rIns="91425" bIns="91425" anchor="ctr" anchorCtr="0">
              <a:no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dirty="0">
                  <a:ln>
                    <a:noFill/>
                  </a:ln>
                  <a:effectLst/>
                  <a:uLnTx/>
                  <a:uFillTx/>
                  <a:latin typeface="Fira Sans Extra Condensed Medium"/>
                  <a:ea typeface="Fira Sans Extra Condensed Medium"/>
                  <a:cs typeface="Fira Sans Extra Condensed Medium"/>
                  <a:sym typeface="Fira Sans Extra Condensed Medium"/>
                </a:rPr>
                <a:t>Wthout Mask</a:t>
              </a:r>
              <a:endParaRPr kumimoji="0" sz="2000" b="0" i="0" u="none" strike="noStrike" kern="0" cap="none" spc="0" normalizeH="0" baseline="0" noProof="0" dirty="0">
                <a:ln>
                  <a:noFill/>
                </a:ln>
                <a:effectLst/>
                <a:uLnTx/>
                <a:uFillTx/>
                <a:latin typeface="Fira Sans Extra Condensed Medium"/>
                <a:ea typeface="Fira Sans Extra Condensed Medium"/>
                <a:cs typeface="Fira Sans Extra Condensed Medium"/>
                <a:sym typeface="Fira Sans Extra Condensed Medium"/>
              </a:endParaRPr>
            </a:p>
          </p:txBody>
        </p:sp>
        <p:sp>
          <p:nvSpPr>
            <p:cNvPr id="26" name="Google Shape;243;p19">
              <a:extLst>
                <a:ext uri="{FF2B5EF4-FFF2-40B4-BE49-F238E27FC236}">
                  <a16:creationId xmlns:a16="http://schemas.microsoft.com/office/drawing/2014/main" id="{A11CE3FA-55EF-48FF-9631-91A36CE72B61}"/>
                </a:ext>
              </a:extLst>
            </p:cNvPr>
            <p:cNvSpPr/>
            <p:nvPr/>
          </p:nvSpPr>
          <p:spPr>
            <a:xfrm>
              <a:off x="2492871" y="1563689"/>
              <a:ext cx="1947300" cy="698400"/>
            </a:xfrm>
            <a:prstGeom prst="rect">
              <a:avLst/>
            </a:pr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27" name="Google Shape;244;p19">
              <a:extLst>
                <a:ext uri="{FF2B5EF4-FFF2-40B4-BE49-F238E27FC236}">
                  <a16:creationId xmlns:a16="http://schemas.microsoft.com/office/drawing/2014/main" id="{BF22585C-E205-4E1A-9287-8A8976640E6B}"/>
                </a:ext>
              </a:extLst>
            </p:cNvPr>
            <p:cNvSpPr txBox="1"/>
            <p:nvPr/>
          </p:nvSpPr>
          <p:spPr>
            <a:xfrm>
              <a:off x="2777183" y="1641214"/>
              <a:ext cx="1437000" cy="5226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Roboto"/>
                  <a:ea typeface="Roboto"/>
                  <a:cs typeface="Roboto"/>
                  <a:sym typeface="Roboto"/>
                </a:rPr>
                <a:t>1000</a:t>
              </a:r>
              <a:endParaRPr kumimoji="0" sz="2400" b="1" i="0" u="none" strike="noStrike" kern="0" cap="none" spc="0" normalizeH="0" baseline="0" noProof="0" dirty="0">
                <a:ln>
                  <a:noFill/>
                </a:ln>
                <a:solidFill>
                  <a:srgbClr val="000000"/>
                </a:solidFill>
                <a:effectLst/>
                <a:uLnTx/>
                <a:uFillTx/>
                <a:latin typeface="Roboto"/>
                <a:ea typeface="Roboto"/>
                <a:cs typeface="Roboto"/>
                <a:sym typeface="Roboto"/>
              </a:endParaRPr>
            </a:p>
          </p:txBody>
        </p:sp>
        <p:sp>
          <p:nvSpPr>
            <p:cNvPr id="28" name="Google Shape;246;p19">
              <a:extLst>
                <a:ext uri="{FF2B5EF4-FFF2-40B4-BE49-F238E27FC236}">
                  <a16:creationId xmlns:a16="http://schemas.microsoft.com/office/drawing/2014/main" id="{B9237C44-D29C-48D7-B19D-7EBD0A18470D}"/>
                </a:ext>
              </a:extLst>
            </p:cNvPr>
            <p:cNvSpPr/>
            <p:nvPr/>
          </p:nvSpPr>
          <p:spPr>
            <a:xfrm>
              <a:off x="4637332" y="1563689"/>
              <a:ext cx="1947300" cy="698400"/>
            </a:xfrm>
            <a:prstGeom prst="rect">
              <a:avLst/>
            </a:prstGeom>
            <a:solidFill>
              <a:srgbClr val="EBEBEB"/>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cs typeface="Arial"/>
                  <a:sym typeface="Arial"/>
                </a:rPr>
                <a:t>15000</a:t>
              </a:r>
              <a:endParaRPr kumimoji="0" sz="2400" b="1" i="0" u="none" strike="noStrike" kern="0" cap="none" spc="0" normalizeH="0" baseline="0" noProof="0" dirty="0">
                <a:ln>
                  <a:noFill/>
                </a:ln>
                <a:solidFill>
                  <a:srgbClr val="000000"/>
                </a:solidFill>
                <a:effectLst/>
                <a:uLnTx/>
                <a:uFillTx/>
                <a:cs typeface="Arial"/>
                <a:sym typeface="Arial"/>
              </a:endParaRPr>
            </a:p>
          </p:txBody>
        </p:sp>
      </p:grpSp>
      <p:grpSp>
        <p:nvGrpSpPr>
          <p:cNvPr id="29" name="Google Shape;239;p19">
            <a:extLst>
              <a:ext uri="{FF2B5EF4-FFF2-40B4-BE49-F238E27FC236}">
                <a16:creationId xmlns:a16="http://schemas.microsoft.com/office/drawing/2014/main" id="{3ED6D0D2-A7FD-4C99-A573-900FAD7A0CD1}"/>
              </a:ext>
            </a:extLst>
          </p:cNvPr>
          <p:cNvGrpSpPr/>
          <p:nvPr/>
        </p:nvGrpSpPr>
        <p:grpSpPr>
          <a:xfrm>
            <a:off x="514750" y="5080725"/>
            <a:ext cx="7736967" cy="1046346"/>
            <a:chOff x="457122" y="1563689"/>
            <a:chExt cx="6127510" cy="698400"/>
          </a:xfrm>
        </p:grpSpPr>
        <p:sp>
          <p:nvSpPr>
            <p:cNvPr id="30" name="Google Shape;240;p19">
              <a:extLst>
                <a:ext uri="{FF2B5EF4-FFF2-40B4-BE49-F238E27FC236}">
                  <a16:creationId xmlns:a16="http://schemas.microsoft.com/office/drawing/2014/main" id="{D37CF49F-20E0-493A-95E2-BA2824A31C8E}"/>
                </a:ext>
              </a:extLst>
            </p:cNvPr>
            <p:cNvSpPr/>
            <p:nvPr/>
          </p:nvSpPr>
          <p:spPr>
            <a:xfrm flipH="1">
              <a:off x="457122" y="1563689"/>
              <a:ext cx="1947300" cy="698400"/>
            </a:xfrm>
            <a:prstGeom prst="homePlate">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31" name="Google Shape;242;p19">
              <a:extLst>
                <a:ext uri="{FF2B5EF4-FFF2-40B4-BE49-F238E27FC236}">
                  <a16:creationId xmlns:a16="http://schemas.microsoft.com/office/drawing/2014/main" id="{0659E4BD-8F51-4BEB-9731-B214666D1527}"/>
                </a:ext>
              </a:extLst>
            </p:cNvPr>
            <p:cNvSpPr txBox="1"/>
            <p:nvPr/>
          </p:nvSpPr>
          <p:spPr>
            <a:xfrm>
              <a:off x="759575" y="1734689"/>
              <a:ext cx="1514391" cy="356400"/>
            </a:xfrm>
            <a:prstGeom prst="rect">
              <a:avLst/>
            </a:prstGeom>
            <a:noFill/>
            <a:ln>
              <a:noFill/>
            </a:ln>
          </p:spPr>
          <p:txBody>
            <a:bodyPr spcFirstLastPara="1" wrap="square" lIns="91425" tIns="91425" rIns="91425" bIns="91425" anchor="ctr" anchorCtr="0">
              <a:no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dirty="0">
                  <a:ln>
                    <a:noFill/>
                  </a:ln>
                  <a:effectLst/>
                  <a:uLnTx/>
                  <a:uFillTx/>
                  <a:latin typeface="Fira Sans Extra Condensed Medium"/>
                  <a:ea typeface="Fira Sans Extra Condensed Medium"/>
                  <a:cs typeface="Fira Sans Extra Condensed Medium"/>
                  <a:sym typeface="Fira Sans Extra Condensed Medium"/>
                </a:rPr>
                <a:t>Incorrect Mask</a:t>
              </a:r>
              <a:endParaRPr kumimoji="0" sz="2000" b="0" i="0" u="none" strike="noStrike" kern="0" cap="none" spc="0" normalizeH="0" baseline="0" noProof="0" dirty="0">
                <a:ln>
                  <a:noFill/>
                </a:ln>
                <a:effectLst/>
                <a:uLnTx/>
                <a:uFillTx/>
                <a:latin typeface="Fira Sans Extra Condensed Medium"/>
                <a:ea typeface="Fira Sans Extra Condensed Medium"/>
                <a:cs typeface="Fira Sans Extra Condensed Medium"/>
                <a:sym typeface="Fira Sans Extra Condensed Medium"/>
              </a:endParaRPr>
            </a:p>
          </p:txBody>
        </p:sp>
        <p:sp>
          <p:nvSpPr>
            <p:cNvPr id="32" name="Google Shape;243;p19">
              <a:extLst>
                <a:ext uri="{FF2B5EF4-FFF2-40B4-BE49-F238E27FC236}">
                  <a16:creationId xmlns:a16="http://schemas.microsoft.com/office/drawing/2014/main" id="{50693753-7E07-4DBC-B83E-C37DB6F6D2C9}"/>
                </a:ext>
              </a:extLst>
            </p:cNvPr>
            <p:cNvSpPr/>
            <p:nvPr/>
          </p:nvSpPr>
          <p:spPr>
            <a:xfrm>
              <a:off x="2492871" y="1563689"/>
              <a:ext cx="1947300" cy="698400"/>
            </a:xfrm>
            <a:prstGeom prst="rect">
              <a:avLst/>
            </a:pr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33" name="Google Shape;244;p19">
              <a:extLst>
                <a:ext uri="{FF2B5EF4-FFF2-40B4-BE49-F238E27FC236}">
                  <a16:creationId xmlns:a16="http://schemas.microsoft.com/office/drawing/2014/main" id="{1CC8F3FA-5F62-4DF8-BFA7-849A98F22BB6}"/>
                </a:ext>
              </a:extLst>
            </p:cNvPr>
            <p:cNvSpPr txBox="1"/>
            <p:nvPr/>
          </p:nvSpPr>
          <p:spPr>
            <a:xfrm>
              <a:off x="2777183" y="1651589"/>
              <a:ext cx="1437000" cy="5226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Roboto"/>
                  <a:ea typeface="Roboto"/>
                  <a:cs typeface="Roboto"/>
                  <a:sym typeface="Roboto"/>
                </a:rPr>
                <a:t>1000</a:t>
              </a:r>
              <a:endParaRPr kumimoji="0" sz="2400" b="1" i="0" u="none" strike="noStrike" kern="0" cap="none" spc="0" normalizeH="0" baseline="0" noProof="0" dirty="0">
                <a:ln>
                  <a:noFill/>
                </a:ln>
                <a:solidFill>
                  <a:srgbClr val="000000"/>
                </a:solidFill>
                <a:effectLst/>
                <a:uLnTx/>
                <a:uFillTx/>
                <a:latin typeface="Roboto"/>
                <a:ea typeface="Roboto"/>
                <a:cs typeface="Roboto"/>
                <a:sym typeface="Roboto"/>
              </a:endParaRPr>
            </a:p>
          </p:txBody>
        </p:sp>
        <p:sp>
          <p:nvSpPr>
            <p:cNvPr id="34" name="Google Shape;246;p19">
              <a:extLst>
                <a:ext uri="{FF2B5EF4-FFF2-40B4-BE49-F238E27FC236}">
                  <a16:creationId xmlns:a16="http://schemas.microsoft.com/office/drawing/2014/main" id="{DD601DB2-7F6A-4988-881C-0DE5E1B17FB9}"/>
                </a:ext>
              </a:extLst>
            </p:cNvPr>
            <p:cNvSpPr/>
            <p:nvPr/>
          </p:nvSpPr>
          <p:spPr>
            <a:xfrm>
              <a:off x="4637332" y="1563689"/>
              <a:ext cx="1947300" cy="698400"/>
            </a:xfrm>
            <a:prstGeom prst="rect">
              <a:avLst/>
            </a:prstGeom>
            <a:solidFill>
              <a:srgbClr val="EBEBEB"/>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cs typeface="Arial"/>
                  <a:sym typeface="Arial"/>
                </a:rPr>
                <a:t>15000</a:t>
              </a:r>
              <a:endParaRPr kumimoji="0" sz="2400" b="1" i="0" u="none" strike="noStrike" kern="0" cap="none" spc="0" normalizeH="0" baseline="0" noProof="0" dirty="0">
                <a:ln>
                  <a:noFill/>
                </a:ln>
                <a:solidFill>
                  <a:srgbClr val="000000"/>
                </a:solidFill>
                <a:effectLst/>
                <a:uLnTx/>
                <a:uFillTx/>
                <a:cs typeface="Arial"/>
                <a:sym typeface="Arial"/>
              </a:endParaRPr>
            </a:p>
          </p:txBody>
        </p:sp>
      </p:grpSp>
      <p:pic>
        <p:nvPicPr>
          <p:cNvPr id="35" name="Picture 34">
            <a:extLst>
              <a:ext uri="{FF2B5EF4-FFF2-40B4-BE49-F238E27FC236}">
                <a16:creationId xmlns:a16="http://schemas.microsoft.com/office/drawing/2014/main" id="{317E27BE-FF67-4F4C-8074-1BE8834D0091}"/>
              </a:ext>
            </a:extLst>
          </p:cNvPr>
          <p:cNvPicPr>
            <a:picLocks noChangeAspect="1"/>
          </p:cNvPicPr>
          <p:nvPr/>
        </p:nvPicPr>
        <p:blipFill>
          <a:blip r:embed="rId3"/>
          <a:stretch>
            <a:fillRect/>
          </a:stretch>
        </p:blipFill>
        <p:spPr>
          <a:xfrm>
            <a:off x="11042857" y="4709453"/>
            <a:ext cx="1079086" cy="1005927"/>
          </a:xfrm>
          <a:prstGeom prst="rect">
            <a:avLst/>
          </a:prstGeom>
        </p:spPr>
      </p:pic>
    </p:spTree>
    <p:extLst>
      <p:ext uri="{BB962C8B-B14F-4D97-AF65-F5344CB8AC3E}">
        <p14:creationId xmlns:p14="http://schemas.microsoft.com/office/powerpoint/2010/main" val="2739253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04186" y="236266"/>
            <a:ext cx="4314547" cy="853600"/>
          </a:xfrm>
          <a:prstGeom prst="rect">
            <a:avLst/>
          </a:prstGeom>
        </p:spPr>
        <p:txBody>
          <a:bodyPr spcFirstLastPara="1" wrap="square" lIns="121900" tIns="121900" rIns="121900" bIns="121900" anchor="t" anchorCtr="0">
            <a:noAutofit/>
          </a:bodyPr>
          <a:lstStyle/>
          <a:p>
            <a:pPr algn="ctr"/>
            <a:r>
              <a:rPr lang="en-US" sz="3200" dirty="0"/>
              <a:t>- Data Preprocessing </a:t>
            </a:r>
            <a:endParaRPr sz="3200"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extBox 1">
            <a:extLst>
              <a:ext uri="{FF2B5EF4-FFF2-40B4-BE49-F238E27FC236}">
                <a16:creationId xmlns:a16="http://schemas.microsoft.com/office/drawing/2014/main" id="{915D0898-DBF7-4F78-A5E6-C2A5C69B8960}"/>
              </a:ext>
            </a:extLst>
          </p:cNvPr>
          <p:cNvSpPr txBox="1"/>
          <p:nvPr/>
        </p:nvSpPr>
        <p:spPr>
          <a:xfrm>
            <a:off x="1612777" y="1281444"/>
            <a:ext cx="8966446" cy="830997"/>
          </a:xfrm>
          <a:prstGeom prst="rect">
            <a:avLst/>
          </a:prstGeom>
          <a:noFill/>
        </p:spPr>
        <p:txBody>
          <a:bodyPr wrap="square" rtlCol="0">
            <a:spAutoFit/>
          </a:bodyPr>
          <a:lstStyle/>
          <a:p>
            <a:pPr algn="ctr"/>
            <a:r>
              <a:rPr lang="en-US" sz="2400" dirty="0"/>
              <a:t>In this step we make our data fit as closely as possible to suit the Model In training Process and we use :-</a:t>
            </a:r>
          </a:p>
        </p:txBody>
      </p:sp>
      <p:sp>
        <p:nvSpPr>
          <p:cNvPr id="3" name="TextBox 2">
            <a:extLst>
              <a:ext uri="{FF2B5EF4-FFF2-40B4-BE49-F238E27FC236}">
                <a16:creationId xmlns:a16="http://schemas.microsoft.com/office/drawing/2014/main" id="{723C3FCD-7523-4A55-B798-D32CAD01261F}"/>
              </a:ext>
            </a:extLst>
          </p:cNvPr>
          <p:cNvSpPr txBox="1"/>
          <p:nvPr/>
        </p:nvSpPr>
        <p:spPr>
          <a:xfrm>
            <a:off x="399495" y="2237173"/>
            <a:ext cx="9658905" cy="1261884"/>
          </a:xfrm>
          <a:prstGeom prst="rect">
            <a:avLst/>
          </a:prstGeom>
          <a:noFill/>
        </p:spPr>
        <p:txBody>
          <a:bodyPr wrap="square" rtlCol="0">
            <a:spAutoFit/>
          </a:bodyPr>
          <a:lstStyle/>
          <a:p>
            <a:pPr marL="342900" indent="-342900">
              <a:buFont typeface="Arial" panose="020B0604020202020204" pitchFamily="34" charset="0"/>
              <a:buChar char="•"/>
            </a:pPr>
            <a:r>
              <a:rPr lang="en-US" sz="2000" b="1" dirty="0"/>
              <a:t>Normalization :- </a:t>
            </a:r>
          </a:p>
          <a:p>
            <a:endParaRPr lang="en-US" sz="2000" b="1" dirty="0"/>
          </a:p>
          <a:p>
            <a:pPr algn="just"/>
            <a:r>
              <a:rPr lang="en-US" dirty="0"/>
              <a:t>In this step we make Feature Scaling to our image That make pixel in our image takes common range That Can improve performance our model And make it faster in training</a:t>
            </a:r>
          </a:p>
        </p:txBody>
      </p:sp>
      <p:sp>
        <p:nvSpPr>
          <p:cNvPr id="12" name="TextBox 11">
            <a:extLst>
              <a:ext uri="{FF2B5EF4-FFF2-40B4-BE49-F238E27FC236}">
                <a16:creationId xmlns:a16="http://schemas.microsoft.com/office/drawing/2014/main" id="{2AC73835-5036-428D-971D-CD48AFC18F5D}"/>
              </a:ext>
            </a:extLst>
          </p:cNvPr>
          <p:cNvSpPr txBox="1"/>
          <p:nvPr/>
        </p:nvSpPr>
        <p:spPr>
          <a:xfrm>
            <a:off x="399494" y="3612785"/>
            <a:ext cx="9658905" cy="1261884"/>
          </a:xfrm>
          <a:prstGeom prst="rect">
            <a:avLst/>
          </a:prstGeom>
          <a:noFill/>
        </p:spPr>
        <p:txBody>
          <a:bodyPr wrap="square" rtlCol="0">
            <a:spAutoFit/>
          </a:bodyPr>
          <a:lstStyle/>
          <a:p>
            <a:pPr marL="342900" indent="-342900">
              <a:buFont typeface="Arial" panose="020B0604020202020204" pitchFamily="34" charset="0"/>
              <a:buChar char="•"/>
            </a:pPr>
            <a:r>
              <a:rPr lang="en-US" sz="2000" b="1" dirty="0"/>
              <a:t>Reshaping :- </a:t>
            </a:r>
          </a:p>
          <a:p>
            <a:endParaRPr lang="en-US" sz="2000" b="1" dirty="0"/>
          </a:p>
          <a:p>
            <a:pPr algn="just"/>
            <a:r>
              <a:rPr lang="en-US" dirty="0"/>
              <a:t>In this step Reshaping our pictures to make it around 150 </a:t>
            </a:r>
            <a:r>
              <a:rPr lang="ar-EG" dirty="0"/>
              <a:t>×</a:t>
            </a:r>
            <a:r>
              <a:rPr lang="en-US" dirty="0"/>
              <a:t> 150 or between 64 </a:t>
            </a:r>
            <a:r>
              <a:rPr lang="ar-EG" dirty="0"/>
              <a:t>×</a:t>
            </a:r>
            <a:r>
              <a:rPr lang="en-US" dirty="0"/>
              <a:t> 64 that because of not making our training process spend a lot of time compared to original one</a:t>
            </a:r>
          </a:p>
        </p:txBody>
      </p:sp>
      <p:sp>
        <p:nvSpPr>
          <p:cNvPr id="13" name="TextBox 12">
            <a:extLst>
              <a:ext uri="{FF2B5EF4-FFF2-40B4-BE49-F238E27FC236}">
                <a16:creationId xmlns:a16="http://schemas.microsoft.com/office/drawing/2014/main" id="{7302D509-FC3A-4D1A-86A9-4AEDE8F9A25B}"/>
              </a:ext>
            </a:extLst>
          </p:cNvPr>
          <p:cNvSpPr txBox="1"/>
          <p:nvPr/>
        </p:nvSpPr>
        <p:spPr>
          <a:xfrm>
            <a:off x="399494" y="5134746"/>
            <a:ext cx="9658905" cy="1261884"/>
          </a:xfrm>
          <a:prstGeom prst="rect">
            <a:avLst/>
          </a:prstGeom>
          <a:noFill/>
        </p:spPr>
        <p:txBody>
          <a:bodyPr wrap="square" rtlCol="0">
            <a:spAutoFit/>
          </a:bodyPr>
          <a:lstStyle/>
          <a:p>
            <a:pPr marL="342900" indent="-342900">
              <a:buFont typeface="Arial" panose="020B0604020202020204" pitchFamily="34" charset="0"/>
              <a:buChar char="•"/>
            </a:pPr>
            <a:r>
              <a:rPr lang="en-US" sz="2000" b="1" dirty="0"/>
              <a:t>Data Splitting :- </a:t>
            </a:r>
          </a:p>
          <a:p>
            <a:endParaRPr lang="en-US" sz="2000" b="1" dirty="0"/>
          </a:p>
          <a:p>
            <a:pPr algn="just"/>
            <a:r>
              <a:rPr lang="en-US" dirty="0"/>
              <a:t>After this last step is to split our data to training and testing we make it 0.8 training and 0.2 testing to make our model can learn pattern and features in good manner </a:t>
            </a:r>
          </a:p>
        </p:txBody>
      </p:sp>
    </p:spTree>
    <p:extLst>
      <p:ext uri="{BB962C8B-B14F-4D97-AF65-F5344CB8AC3E}">
        <p14:creationId xmlns:p14="http://schemas.microsoft.com/office/powerpoint/2010/main" val="135128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72C21E7A-D64F-DD93-9514-DB5041A76996}"/>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99000"/>
                    </a14:imgEffect>
                  </a14:imgLayer>
                </a14:imgProps>
              </a:ext>
            </a:extLst>
          </a:blip>
          <a:stretch>
            <a:fillRect/>
          </a:stretch>
        </p:blipFill>
        <p:spPr>
          <a:xfrm>
            <a:off x="1" y="-25806"/>
            <a:ext cx="12191999" cy="6883806"/>
          </a:xfrm>
          <a:prstGeom prst="rect">
            <a:avLst/>
          </a:prstGeom>
          <a:effectLst>
            <a:softEdge rad="76200"/>
          </a:effectLst>
        </p:spPr>
      </p:pic>
      <p:sp>
        <p:nvSpPr>
          <p:cNvPr id="15" name="TextBox 14">
            <a:extLst>
              <a:ext uri="{FF2B5EF4-FFF2-40B4-BE49-F238E27FC236}">
                <a16:creationId xmlns:a16="http://schemas.microsoft.com/office/drawing/2014/main" id="{028887FD-8B22-C72B-E465-FE6327BE4016}"/>
              </a:ext>
            </a:extLst>
          </p:cNvPr>
          <p:cNvSpPr txBox="1"/>
          <p:nvPr/>
        </p:nvSpPr>
        <p:spPr>
          <a:xfrm>
            <a:off x="2962771" y="4641334"/>
            <a:ext cx="6094520" cy="1741952"/>
          </a:xfrm>
          <a:prstGeom prst="rect">
            <a:avLst/>
          </a:prstGeom>
          <a:noFill/>
          <a:effectLst>
            <a:outerShdw blurRad="50800" dist="38100" dir="5400000" algn="t" rotWithShape="0">
              <a:prstClr val="black">
                <a:alpha val="40000"/>
              </a:prstClr>
            </a:outerShdw>
          </a:effectLst>
        </p:spPr>
        <p:txBody>
          <a:bodyPr wrap="square">
            <a:spAutoFit/>
          </a:bodyPr>
          <a:lstStyle/>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Supervised by:</a:t>
            </a:r>
          </a:p>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Dr. Hanaa Bauomy</a:t>
            </a:r>
          </a:p>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Eng. Doaa Mahmoud Hassan</a:t>
            </a:r>
          </a:p>
        </p:txBody>
      </p:sp>
      <p:sp>
        <p:nvSpPr>
          <p:cNvPr id="2" name="TextBox 1">
            <a:extLst>
              <a:ext uri="{FF2B5EF4-FFF2-40B4-BE49-F238E27FC236}">
                <a16:creationId xmlns:a16="http://schemas.microsoft.com/office/drawing/2014/main" id="{CAF9801F-2E92-7D1B-51C9-38EF3079CDF3}"/>
              </a:ext>
            </a:extLst>
          </p:cNvPr>
          <p:cNvSpPr txBox="1"/>
          <p:nvPr/>
        </p:nvSpPr>
        <p:spPr>
          <a:xfrm>
            <a:off x="2940577" y="1001295"/>
            <a:ext cx="6116714" cy="578043"/>
          </a:xfrm>
          <a:prstGeom prst="rect">
            <a:avLst/>
          </a:prstGeom>
          <a:noFill/>
          <a:effectLst>
            <a:outerShdw blurRad="50800" dist="38100" dir="5400000" algn="t" rotWithShape="0">
              <a:prstClr val="black">
                <a:alpha val="40000"/>
              </a:prstClr>
            </a:outerShdw>
          </a:effectLst>
        </p:spPr>
        <p:txBody>
          <a:bodyPr wrap="square">
            <a:spAutoFit/>
          </a:bodyPr>
          <a:lstStyle/>
          <a:p>
            <a:pPr marL="0" marR="0" lvl="0" indent="0" algn="ctr" defTabSz="914400" rtl="1" eaLnBrk="1" fontAlgn="auto" latinLnBrk="0" hangingPunct="1">
              <a:lnSpc>
                <a:spcPct val="115000"/>
              </a:lnSpc>
              <a:spcBef>
                <a:spcPts val="0"/>
              </a:spcBef>
              <a:spcAft>
                <a:spcPts val="800"/>
              </a:spcAft>
              <a:buClrTx/>
              <a:buSzTx/>
              <a:buFontTx/>
              <a:buNone/>
              <a:tabLst/>
              <a:defRPr/>
            </a:pPr>
            <a:r>
              <a:rPr kumimoji="0" lang="en-US" sz="30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Presented</a:t>
            </a:r>
            <a:r>
              <a:rPr kumimoji="0" lang="en-US" sz="2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by:</a:t>
            </a:r>
          </a:p>
        </p:txBody>
      </p:sp>
      <p:grpSp>
        <p:nvGrpSpPr>
          <p:cNvPr id="25" name="Group 24">
            <a:extLst>
              <a:ext uri="{FF2B5EF4-FFF2-40B4-BE49-F238E27FC236}">
                <a16:creationId xmlns:a16="http://schemas.microsoft.com/office/drawing/2014/main" id="{26FCE0B7-CF6E-9F1A-375E-D569A9154E12}"/>
              </a:ext>
            </a:extLst>
          </p:cNvPr>
          <p:cNvGrpSpPr/>
          <p:nvPr/>
        </p:nvGrpSpPr>
        <p:grpSpPr>
          <a:xfrm>
            <a:off x="536227" y="1853948"/>
            <a:ext cx="11591356" cy="2094071"/>
            <a:chOff x="953477" y="1836193"/>
            <a:chExt cx="11591356" cy="2094071"/>
          </a:xfrm>
        </p:grpSpPr>
        <p:sp>
          <p:nvSpPr>
            <p:cNvPr id="7" name="TextBox 6">
              <a:extLst>
                <a:ext uri="{FF2B5EF4-FFF2-40B4-BE49-F238E27FC236}">
                  <a16:creationId xmlns:a16="http://schemas.microsoft.com/office/drawing/2014/main" id="{913CF081-FBBA-DE11-1D0B-AFA80964CA87}"/>
                </a:ext>
              </a:extLst>
            </p:cNvPr>
            <p:cNvSpPr txBox="1"/>
            <p:nvPr/>
          </p:nvSpPr>
          <p:spPr>
            <a:xfrm>
              <a:off x="953761" y="1836193"/>
              <a:ext cx="5023263" cy="577530"/>
            </a:xfrm>
            <a:prstGeom prst="rect">
              <a:avLst/>
            </a:prstGeom>
            <a:no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Taher Abdelazim Fayez - 2001364  </a:t>
              </a:r>
            </a:p>
          </p:txBody>
        </p:sp>
        <p:sp>
          <p:nvSpPr>
            <p:cNvPr id="9" name="TextBox 8">
              <a:extLst>
                <a:ext uri="{FF2B5EF4-FFF2-40B4-BE49-F238E27FC236}">
                  <a16:creationId xmlns:a16="http://schemas.microsoft.com/office/drawing/2014/main" id="{57FF37D6-9F3B-BDB1-A275-344C8F1D54A1}"/>
                </a:ext>
              </a:extLst>
            </p:cNvPr>
            <p:cNvSpPr txBox="1"/>
            <p:nvPr/>
          </p:nvSpPr>
          <p:spPr>
            <a:xfrm>
              <a:off x="953477" y="2599887"/>
              <a:ext cx="6096000" cy="577787"/>
            </a:xfrm>
            <a:prstGeom prst="rect">
              <a:avLst/>
            </a:prstGeom>
            <a:no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Ahmed Mohamed Abdellatif -</a:t>
              </a:r>
              <a:r>
                <a:rPr kumimoji="0" lang="ar-EG"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Arial" panose="020B0604020202020204" pitchFamily="34" charset="0"/>
                </a:rPr>
                <a:t> </a:t>
              </a: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2001420</a:t>
              </a:r>
            </a:p>
          </p:txBody>
        </p:sp>
        <p:sp>
          <p:nvSpPr>
            <p:cNvPr id="11" name="TextBox 10">
              <a:extLst>
                <a:ext uri="{FF2B5EF4-FFF2-40B4-BE49-F238E27FC236}">
                  <a16:creationId xmlns:a16="http://schemas.microsoft.com/office/drawing/2014/main" id="{6C35AE2A-3D9F-F263-796E-989DEBC623BF}"/>
                </a:ext>
              </a:extLst>
            </p:cNvPr>
            <p:cNvSpPr txBox="1"/>
            <p:nvPr/>
          </p:nvSpPr>
          <p:spPr>
            <a:xfrm>
              <a:off x="953477" y="3352734"/>
              <a:ext cx="6096000" cy="577530"/>
            </a:xfrm>
            <a:prstGeom prst="rect">
              <a:avLst/>
            </a:prstGeom>
            <a:no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Abdelrahman Galal Mohamed - 2000101</a:t>
              </a:r>
            </a:p>
          </p:txBody>
        </p:sp>
        <p:sp>
          <p:nvSpPr>
            <p:cNvPr id="13" name="TextBox 12">
              <a:extLst>
                <a:ext uri="{FF2B5EF4-FFF2-40B4-BE49-F238E27FC236}">
                  <a16:creationId xmlns:a16="http://schemas.microsoft.com/office/drawing/2014/main" id="{1A21DFD9-5595-9272-BE78-B697DFF91387}"/>
                </a:ext>
              </a:extLst>
            </p:cNvPr>
            <p:cNvSpPr txBox="1"/>
            <p:nvPr/>
          </p:nvSpPr>
          <p:spPr>
            <a:xfrm>
              <a:off x="7049477" y="1838732"/>
              <a:ext cx="5495356" cy="577530"/>
            </a:xfrm>
            <a:prstGeom prst="rect">
              <a:avLst/>
            </a:prstGeom>
            <a:no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Moatasem Mohamed Sadek - 1901304</a:t>
              </a:r>
            </a:p>
          </p:txBody>
        </p:sp>
        <p:sp>
          <p:nvSpPr>
            <p:cNvPr id="16" name="TextBox 15">
              <a:extLst>
                <a:ext uri="{FF2B5EF4-FFF2-40B4-BE49-F238E27FC236}">
                  <a16:creationId xmlns:a16="http://schemas.microsoft.com/office/drawing/2014/main" id="{96B74ED4-C545-7418-0481-4BA36BBE10ED}"/>
                </a:ext>
              </a:extLst>
            </p:cNvPr>
            <p:cNvSpPr txBox="1"/>
            <p:nvPr/>
          </p:nvSpPr>
          <p:spPr>
            <a:xfrm>
              <a:off x="7049477" y="2354855"/>
              <a:ext cx="5023262" cy="577530"/>
            </a:xfrm>
            <a:prstGeom prst="rect">
              <a:avLst/>
            </a:prstGeom>
            <a:no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Fady Ehab Youssef - 2000505</a:t>
              </a:r>
            </a:p>
          </p:txBody>
        </p:sp>
        <p:sp>
          <p:nvSpPr>
            <p:cNvPr id="20" name="TextBox 19">
              <a:extLst>
                <a:ext uri="{FF2B5EF4-FFF2-40B4-BE49-F238E27FC236}">
                  <a16:creationId xmlns:a16="http://schemas.microsoft.com/office/drawing/2014/main" id="{CFC5F7A8-43EC-5F9A-ACC4-F7B4F64039FB}"/>
                </a:ext>
              </a:extLst>
            </p:cNvPr>
            <p:cNvSpPr txBox="1"/>
            <p:nvPr/>
          </p:nvSpPr>
          <p:spPr>
            <a:xfrm>
              <a:off x="7049477" y="2838567"/>
              <a:ext cx="5023262" cy="577530"/>
            </a:xfrm>
            <a:prstGeom prst="rect">
              <a:avLst/>
            </a:prstGeom>
            <a:no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Sara Fahmy Ahmed - 2000175</a:t>
              </a:r>
            </a:p>
          </p:txBody>
        </p:sp>
        <p:sp>
          <p:nvSpPr>
            <p:cNvPr id="23" name="TextBox 22">
              <a:extLst>
                <a:ext uri="{FF2B5EF4-FFF2-40B4-BE49-F238E27FC236}">
                  <a16:creationId xmlns:a16="http://schemas.microsoft.com/office/drawing/2014/main" id="{23BE26C6-82BA-78B0-5A66-B1098C983FE9}"/>
                </a:ext>
              </a:extLst>
            </p:cNvPr>
            <p:cNvSpPr txBox="1"/>
            <p:nvPr/>
          </p:nvSpPr>
          <p:spPr>
            <a:xfrm>
              <a:off x="7049477" y="3352734"/>
              <a:ext cx="5023262" cy="577530"/>
            </a:xfrm>
            <a:prstGeom prst="rect">
              <a:avLst/>
            </a:prstGeom>
            <a:no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Nirmala UI Semilight" panose="020B0402040204020203" pitchFamily="34" charset="0"/>
                  <a:ea typeface="+mn-ea"/>
                  <a:cs typeface="Nirmala UI Semilight" panose="020B0402040204020203" pitchFamily="34" charset="0"/>
                </a:rPr>
                <a:t>Kermina Nabil Henen - 2000156</a:t>
              </a:r>
            </a:p>
          </p:txBody>
        </p:sp>
      </p:grpSp>
      <p:sp>
        <p:nvSpPr>
          <p:cNvPr id="3" name="Slide Number Placeholder 2">
            <a:extLst>
              <a:ext uri="{FF2B5EF4-FFF2-40B4-BE49-F238E27FC236}">
                <a16:creationId xmlns:a16="http://schemas.microsoft.com/office/drawing/2014/main" id="{04BCF199-B394-4DF4-3C79-E1F26C10ED5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D90BE9-7F77-43EC-9C58-80CFCD8D05B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8588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84086" y="185208"/>
            <a:ext cx="3923930" cy="853600"/>
          </a:xfrm>
          <a:prstGeom prst="rect">
            <a:avLst/>
          </a:prstGeom>
        </p:spPr>
        <p:txBody>
          <a:bodyPr spcFirstLastPara="1" wrap="square" lIns="121900" tIns="121900" rIns="121900" bIns="121900" anchor="t" anchorCtr="0">
            <a:noAutofit/>
          </a:bodyPr>
          <a:lstStyle/>
          <a:p>
            <a:r>
              <a:rPr lang="en" dirty="0"/>
              <a:t> - Results Models</a:t>
            </a:r>
            <a:endParaRPr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4" name="TextBox 13">
            <a:extLst>
              <a:ext uri="{FF2B5EF4-FFF2-40B4-BE49-F238E27FC236}">
                <a16:creationId xmlns:a16="http://schemas.microsoft.com/office/drawing/2014/main" id="{CF6F951F-09F0-4A8F-A6BA-371DE6DD2B8F}"/>
              </a:ext>
            </a:extLst>
          </p:cNvPr>
          <p:cNvSpPr txBox="1"/>
          <p:nvPr/>
        </p:nvSpPr>
        <p:spPr>
          <a:xfrm>
            <a:off x="810087" y="1439330"/>
            <a:ext cx="9414421" cy="4972643"/>
          </a:xfrm>
          <a:prstGeom prst="rect">
            <a:avLst/>
          </a:prstGeom>
          <a:noFill/>
        </p:spPr>
        <p:txBody>
          <a:bodyPr wrap="square">
            <a:spAutoFit/>
          </a:bodyPr>
          <a:lstStyle/>
          <a:p>
            <a:pPr marL="457200" lvl="1" indent="0">
              <a:buNone/>
            </a:pPr>
            <a:r>
              <a:rPr lang="en-US" sz="2600" u="sng" dirty="0">
                <a:solidFill>
                  <a:schemeClr val="tx1">
                    <a:lumMod val="75000"/>
                    <a:lumOff val="25000"/>
                  </a:schemeClr>
                </a:solidFill>
                <a:latin typeface="Arial" panose="020B0604020202020204" pitchFamily="34" charset="0"/>
                <a:cs typeface="Arial" panose="020B0604020202020204" pitchFamily="34" charset="0"/>
              </a:rPr>
              <a:t>Support Vector Machine :-</a:t>
            </a:r>
          </a:p>
          <a:p>
            <a:pPr lvl="1"/>
            <a:r>
              <a:rPr lang="en-US" sz="2000" b="1" dirty="0">
                <a:solidFill>
                  <a:srgbClr val="212121"/>
                </a:solidFill>
                <a:latin typeface="Courier New" panose="02070309020205020404" pitchFamily="49" charset="0"/>
              </a:rPr>
              <a:t>Test Accuracy with mask : 91.00%</a:t>
            </a:r>
          </a:p>
          <a:p>
            <a:pPr lvl="1"/>
            <a:r>
              <a:rPr lang="en-US" sz="2000" b="1" dirty="0">
                <a:solidFill>
                  <a:srgbClr val="212121"/>
                </a:solidFill>
                <a:latin typeface="Courier New" panose="02070309020205020404" pitchFamily="49" charset="0"/>
              </a:rPr>
              <a:t>Test Accuracy without Mask : 93.67%</a:t>
            </a:r>
          </a:p>
          <a:p>
            <a:pPr lvl="1"/>
            <a:r>
              <a:rPr lang="en-US" sz="2000" b="1" dirty="0">
                <a:solidFill>
                  <a:srgbClr val="212121"/>
                </a:solidFill>
                <a:latin typeface="Courier New" panose="02070309020205020404" pitchFamily="49" charset="0"/>
              </a:rPr>
              <a:t>Test Accuracy Incorrect : 95.00%</a:t>
            </a:r>
          </a:p>
          <a:p>
            <a:pPr marL="457200" lvl="1" indent="0">
              <a:buNone/>
            </a:pPr>
            <a:endParaRPr lang="en-US" sz="1200" dirty="0">
              <a:solidFill>
                <a:schemeClr val="tx1">
                  <a:lumMod val="75000"/>
                  <a:lumOff val="25000"/>
                </a:schemeClr>
              </a:solidFill>
              <a:latin typeface="Arial" panose="020B0604020202020204" pitchFamily="34" charset="0"/>
              <a:cs typeface="Arial" panose="020B0604020202020204" pitchFamily="34" charset="0"/>
            </a:endParaRPr>
          </a:p>
          <a:p>
            <a:pPr lvl="1"/>
            <a:r>
              <a:rPr lang="en-US" sz="2600" u="sng" dirty="0">
                <a:solidFill>
                  <a:schemeClr val="tx1">
                    <a:lumMod val="75000"/>
                    <a:lumOff val="25000"/>
                  </a:schemeClr>
                </a:solidFill>
                <a:latin typeface="Arial" panose="020B0604020202020204" pitchFamily="34" charset="0"/>
                <a:cs typeface="Arial" panose="020B0604020202020204" pitchFamily="34" charset="0"/>
              </a:rPr>
              <a:t>K-nearest Neighbor :-</a:t>
            </a:r>
          </a:p>
          <a:p>
            <a:pPr lvl="1"/>
            <a:r>
              <a:rPr lang="en-US" sz="2000" b="1" dirty="0">
                <a:solidFill>
                  <a:srgbClr val="212121"/>
                </a:solidFill>
                <a:latin typeface="Courier New" panose="02070309020205020404" pitchFamily="49" charset="0"/>
              </a:rPr>
              <a:t>Test Accuracy with mask : 75.33</a:t>
            </a:r>
            <a:r>
              <a:rPr lang="en-US" sz="2000" b="0" i="0" dirty="0">
                <a:solidFill>
                  <a:srgbClr val="212121"/>
                </a:solidFill>
                <a:effectLst/>
                <a:latin typeface="Courier New" panose="02070309020205020404" pitchFamily="49" charset="0"/>
              </a:rPr>
              <a:t>%</a:t>
            </a:r>
            <a:r>
              <a:rPr lang="en-US" sz="2000" b="1" dirty="0">
                <a:solidFill>
                  <a:srgbClr val="212121"/>
                </a:solidFill>
                <a:latin typeface="Courier New" panose="02070309020205020404" pitchFamily="49" charset="0"/>
              </a:rPr>
              <a:t>%</a:t>
            </a:r>
          </a:p>
          <a:p>
            <a:pPr lvl="1"/>
            <a:r>
              <a:rPr lang="en-US" sz="2000" b="1" dirty="0">
                <a:solidFill>
                  <a:srgbClr val="212121"/>
                </a:solidFill>
                <a:latin typeface="Courier New" panose="02070309020205020404" pitchFamily="49" charset="0"/>
              </a:rPr>
              <a:t>Test Accuracy without Mask : 84.83%</a:t>
            </a:r>
          </a:p>
          <a:p>
            <a:pPr lvl="1"/>
            <a:r>
              <a:rPr lang="en-US" sz="2000" b="1" dirty="0">
                <a:solidFill>
                  <a:srgbClr val="212121"/>
                </a:solidFill>
                <a:latin typeface="Courier New" panose="02070309020205020404" pitchFamily="49" charset="0"/>
              </a:rPr>
              <a:t>Test Accuracy Incorrect : 77.67%</a:t>
            </a:r>
          </a:p>
          <a:p>
            <a:pPr marL="457200" lvl="1" indent="0">
              <a:buNone/>
            </a:pPr>
            <a:endParaRPr lang="en-US" sz="1800" dirty="0">
              <a:solidFill>
                <a:srgbClr val="212121"/>
              </a:solidFill>
              <a:latin typeface="Courier New" panose="02070309020205020404" pitchFamily="49" charset="0"/>
            </a:endParaRPr>
          </a:p>
          <a:p>
            <a:pPr marR="0" lvl="1" indent="0" fontAlgn="auto">
              <a:lnSpc>
                <a:spcPct val="90000"/>
              </a:lnSpc>
              <a:spcBef>
                <a:spcPts val="500"/>
              </a:spcBef>
              <a:spcAft>
                <a:spcPts val="0"/>
              </a:spcAft>
              <a:buClrTx/>
              <a:buSzTx/>
              <a:buFont typeface="Arial" panose="020B0604020202020204" pitchFamily="34" charset="0"/>
              <a:buNone/>
              <a:tabLst/>
              <a:defRPr/>
            </a:pPr>
            <a:r>
              <a:rPr lang="en-US" sz="2600" u="sng" dirty="0">
                <a:solidFill>
                  <a:schemeClr val="tx1">
                    <a:lumMod val="75000"/>
                    <a:lumOff val="25000"/>
                  </a:schemeClr>
                </a:solidFill>
                <a:latin typeface="Arial" panose="020B0604020202020204" pitchFamily="34" charset="0"/>
                <a:cs typeface="Arial" panose="020B0604020202020204" pitchFamily="34" charset="0"/>
              </a:rPr>
              <a:t>Convolution Neural Network :-</a:t>
            </a:r>
          </a:p>
          <a:p>
            <a:pPr lvl="1"/>
            <a:r>
              <a:rPr lang="en-GB" sz="2000" b="1" dirty="0">
                <a:solidFill>
                  <a:srgbClr val="212121"/>
                </a:solidFill>
                <a:latin typeface="Courier New" panose="02070309020205020404" pitchFamily="49" charset="0"/>
              </a:rPr>
              <a:t>Training </a:t>
            </a:r>
            <a:r>
              <a:rPr lang="en-US" sz="2000" b="1" dirty="0">
                <a:solidFill>
                  <a:srgbClr val="212121"/>
                </a:solidFill>
                <a:latin typeface="Courier New" panose="02070309020205020404" pitchFamily="49" charset="0"/>
              </a:rPr>
              <a:t>Accuracy : 92.22</a:t>
            </a:r>
            <a:r>
              <a:rPr lang="en-US" sz="2000" b="0" i="0" dirty="0">
                <a:solidFill>
                  <a:srgbClr val="212121"/>
                </a:solidFill>
                <a:effectLst/>
                <a:latin typeface="Courier New" panose="02070309020205020404" pitchFamily="49" charset="0"/>
              </a:rPr>
              <a:t>%</a:t>
            </a:r>
            <a:r>
              <a:rPr lang="en-US" sz="2000" b="1" dirty="0">
                <a:solidFill>
                  <a:srgbClr val="212121"/>
                </a:solidFill>
                <a:latin typeface="Courier New" panose="02070309020205020404" pitchFamily="49" charset="0"/>
              </a:rPr>
              <a:t>%</a:t>
            </a:r>
          </a:p>
          <a:p>
            <a:pPr lvl="1"/>
            <a:r>
              <a:rPr lang="en-US" sz="2000" b="1" dirty="0">
                <a:solidFill>
                  <a:srgbClr val="212121"/>
                </a:solidFill>
                <a:latin typeface="Courier New" panose="02070309020205020404" pitchFamily="49" charset="0"/>
              </a:rPr>
              <a:t>Validation Accuracy : 96.70%</a:t>
            </a:r>
          </a:p>
          <a:p>
            <a:pPr lvl="1"/>
            <a:r>
              <a:rPr lang="en-US" sz="2000" b="1" dirty="0">
                <a:solidFill>
                  <a:srgbClr val="212121"/>
                </a:solidFill>
                <a:latin typeface="Courier New" panose="02070309020205020404" pitchFamily="49" charset="0"/>
              </a:rPr>
              <a:t>Test Accuracy : 96.70%</a:t>
            </a:r>
          </a:p>
          <a:p>
            <a:pPr marR="0" lvl="1" indent="0" fontAlgn="auto">
              <a:lnSpc>
                <a:spcPct val="90000"/>
              </a:lnSpc>
              <a:spcBef>
                <a:spcPts val="500"/>
              </a:spcBef>
              <a:spcAft>
                <a:spcPts val="0"/>
              </a:spcAft>
              <a:buClrTx/>
              <a:buSzTx/>
              <a:buFont typeface="Arial" panose="020B0604020202020204" pitchFamily="34" charset="0"/>
              <a:buNone/>
              <a:tabLst/>
              <a:defRPr/>
            </a:pPr>
            <a:endParaRPr lang="en-US" sz="2600" u="sng"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1929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grpSp>
        <p:nvGrpSpPr>
          <p:cNvPr id="627" name="Google Shape;627;p29"/>
          <p:cNvGrpSpPr/>
          <p:nvPr/>
        </p:nvGrpSpPr>
        <p:grpSpPr>
          <a:xfrm>
            <a:off x="607397" y="1684868"/>
            <a:ext cx="2062468" cy="4331289"/>
            <a:chOff x="454209" y="1206500"/>
            <a:chExt cx="1546851" cy="3248467"/>
          </a:xfrm>
        </p:grpSpPr>
        <p:sp>
          <p:nvSpPr>
            <p:cNvPr id="628" name="Google Shape;628;p29"/>
            <p:cNvSpPr/>
            <p:nvPr/>
          </p:nvSpPr>
          <p:spPr>
            <a:xfrm>
              <a:off x="457278" y="1549497"/>
              <a:ext cx="1543782" cy="2905470"/>
            </a:xfrm>
            <a:custGeom>
              <a:avLst/>
              <a:gdLst/>
              <a:ahLst/>
              <a:cxnLst/>
              <a:rect l="l" t="t" r="r" b="b"/>
              <a:pathLst>
                <a:path w="3679" h="6925" extrusionOk="0">
                  <a:moveTo>
                    <a:pt x="820" y="5897"/>
                  </a:moveTo>
                  <a:lnTo>
                    <a:pt x="3678" y="5897"/>
                  </a:lnTo>
                  <a:lnTo>
                    <a:pt x="3678" y="6924"/>
                  </a:lnTo>
                  <a:lnTo>
                    <a:pt x="0" y="6924"/>
                  </a:lnTo>
                  <a:lnTo>
                    <a:pt x="0" y="0"/>
                  </a:lnTo>
                  <a:lnTo>
                    <a:pt x="3678" y="0"/>
                  </a:lnTo>
                  <a:lnTo>
                    <a:pt x="3678" y="3652"/>
                  </a:lnTo>
                  <a:lnTo>
                    <a:pt x="820" y="3652"/>
                  </a:lnTo>
                  <a:lnTo>
                    <a:pt x="820" y="5897"/>
                  </a:lnTo>
                </a:path>
              </a:pathLst>
            </a:custGeom>
            <a:solidFill>
              <a:srgbClr val="EBEBEB"/>
            </a:solidFill>
            <a:ln>
              <a:noFill/>
            </a:ln>
          </p:spPr>
          <p:txBody>
            <a:bodyPr spcFirstLastPara="1" wrap="square" lIns="121900" tIns="60933" rIns="121900" bIns="60933" anchor="ctr" anchorCtr="0">
              <a:noAutofit/>
            </a:bodyPr>
            <a:lstStyle/>
            <a:p>
              <a:endParaRPr sz="4800">
                <a:solidFill>
                  <a:srgbClr val="999999"/>
                </a:solidFill>
                <a:latin typeface="Calibri"/>
                <a:ea typeface="Calibri"/>
                <a:cs typeface="Calibri"/>
                <a:sym typeface="Calibri"/>
              </a:endParaRPr>
            </a:p>
          </p:txBody>
        </p:sp>
        <p:sp>
          <p:nvSpPr>
            <p:cNvPr id="629" name="Google Shape;629;p29"/>
            <p:cNvSpPr/>
            <p:nvPr/>
          </p:nvSpPr>
          <p:spPr>
            <a:xfrm>
              <a:off x="456078" y="3081750"/>
              <a:ext cx="1543174" cy="942175"/>
            </a:xfrm>
            <a:custGeom>
              <a:avLst/>
              <a:gdLst/>
              <a:ahLst/>
              <a:cxnLst/>
              <a:rect l="l" t="t" r="r" b="b"/>
              <a:pathLst>
                <a:path w="2859" h="2246" extrusionOk="0">
                  <a:moveTo>
                    <a:pt x="0" y="2245"/>
                  </a:moveTo>
                  <a:lnTo>
                    <a:pt x="0" y="0"/>
                  </a:lnTo>
                  <a:lnTo>
                    <a:pt x="2858" y="0"/>
                  </a:lnTo>
                  <a:lnTo>
                    <a:pt x="2858" y="2245"/>
                  </a:lnTo>
                  <a:lnTo>
                    <a:pt x="0" y="2245"/>
                  </a:lnTo>
                </a:path>
              </a:pathLst>
            </a:custGeom>
            <a:solidFill>
              <a:schemeClr val="accent1">
                <a:lumMod val="20000"/>
                <a:lumOff val="80000"/>
              </a:schemeClr>
            </a:solidFill>
            <a:ln>
              <a:noFill/>
            </a:ln>
          </p:spPr>
          <p:txBody>
            <a:bodyPr spcFirstLastPara="1" wrap="square" lIns="121900" tIns="60933" rIns="121900" bIns="60933" anchor="ctr" anchorCtr="0">
              <a:noAutofit/>
            </a:bodyPr>
            <a:lstStyle/>
            <a:p>
              <a:endParaRPr sz="4800">
                <a:solidFill>
                  <a:srgbClr val="999999"/>
                </a:solidFill>
                <a:latin typeface="Calibri"/>
                <a:ea typeface="Calibri"/>
                <a:cs typeface="Calibri"/>
                <a:sym typeface="Calibri"/>
              </a:endParaRPr>
            </a:p>
          </p:txBody>
        </p:sp>
        <p:sp>
          <p:nvSpPr>
            <p:cNvPr id="630" name="Google Shape;630;p29"/>
            <p:cNvSpPr/>
            <p:nvPr/>
          </p:nvSpPr>
          <p:spPr>
            <a:xfrm>
              <a:off x="890728" y="1206500"/>
              <a:ext cx="675670" cy="672028"/>
            </a:xfrm>
            <a:custGeom>
              <a:avLst/>
              <a:gdLst/>
              <a:ahLst/>
              <a:cxnLst/>
              <a:rect l="l" t="t" r="r" b="b"/>
              <a:pathLst>
                <a:path w="1608" h="1600" extrusionOk="0">
                  <a:moveTo>
                    <a:pt x="1607" y="804"/>
                  </a:moveTo>
                  <a:lnTo>
                    <a:pt x="1607" y="804"/>
                  </a:lnTo>
                  <a:cubicBezTo>
                    <a:pt x="1607" y="1243"/>
                    <a:pt x="1251" y="1599"/>
                    <a:pt x="804" y="1599"/>
                  </a:cubicBezTo>
                  <a:cubicBezTo>
                    <a:pt x="365" y="1599"/>
                    <a:pt x="0" y="1243"/>
                    <a:pt x="0" y="804"/>
                  </a:cubicBezTo>
                  <a:cubicBezTo>
                    <a:pt x="0" y="357"/>
                    <a:pt x="365" y="0"/>
                    <a:pt x="804" y="0"/>
                  </a:cubicBezTo>
                  <a:cubicBezTo>
                    <a:pt x="1251" y="0"/>
                    <a:pt x="1607" y="357"/>
                    <a:pt x="1607" y="804"/>
                  </a:cubicBezTo>
                </a:path>
              </a:pathLst>
            </a:custGeom>
            <a:solidFill>
              <a:schemeClr val="accent1"/>
            </a:solidFill>
            <a:ln>
              <a:noFill/>
            </a:ln>
          </p:spPr>
          <p:txBody>
            <a:bodyPr spcFirstLastPara="1" wrap="square" lIns="121900" tIns="60933" rIns="121900" bIns="60933" anchor="ctr" anchorCtr="0">
              <a:noAutofit/>
            </a:bodyPr>
            <a:lstStyle/>
            <a:p>
              <a:endParaRPr sz="4800">
                <a:solidFill>
                  <a:srgbClr val="999999"/>
                </a:solidFill>
                <a:latin typeface="Calibri"/>
                <a:ea typeface="Calibri"/>
                <a:cs typeface="Calibri"/>
                <a:sym typeface="Calibri"/>
              </a:endParaRPr>
            </a:p>
          </p:txBody>
        </p:sp>
        <p:sp>
          <p:nvSpPr>
            <p:cNvPr id="631" name="Google Shape;631;p29"/>
            <p:cNvSpPr txBox="1"/>
            <p:nvPr/>
          </p:nvSpPr>
          <p:spPr>
            <a:xfrm flipH="1">
              <a:off x="454523" y="2002384"/>
              <a:ext cx="1543800" cy="245400"/>
            </a:xfrm>
            <a:prstGeom prst="rect">
              <a:avLst/>
            </a:prstGeom>
            <a:noFill/>
            <a:ln>
              <a:noFill/>
            </a:ln>
          </p:spPr>
          <p:txBody>
            <a:bodyPr spcFirstLastPara="1" wrap="square" lIns="121900" tIns="60933" rIns="121900" bIns="60933" anchor="ctr" anchorCtr="0">
              <a:noAutofit/>
            </a:bodyPr>
            <a:lstStyle/>
            <a:p>
              <a:pPr algn="ctr">
                <a:buClr>
                  <a:schemeClr val="dk1"/>
                </a:buClr>
                <a:buSzPts val="1100"/>
              </a:pPr>
              <a:r>
                <a:rPr lang="en" sz="2667" dirty="0">
                  <a:latin typeface="Fira Sans Extra Condensed Medium"/>
                  <a:ea typeface="Fira Sans Extra Condensed Medium"/>
                  <a:cs typeface="Fira Sans Extra Condensed Medium"/>
                  <a:sym typeface="Fira Sans Extra Condensed Medium"/>
                </a:rPr>
                <a:t>Kotlin</a:t>
              </a:r>
              <a:endParaRPr sz="2400" dirty="0">
                <a:latin typeface="Fira Sans Extra Condensed Medium"/>
                <a:ea typeface="Fira Sans Extra Condensed Medium"/>
                <a:cs typeface="Fira Sans Extra Condensed Medium"/>
                <a:sym typeface="Fira Sans Extra Condensed Medium"/>
              </a:endParaRPr>
            </a:p>
          </p:txBody>
        </p:sp>
        <p:sp>
          <p:nvSpPr>
            <p:cNvPr id="632" name="Google Shape;632;p29"/>
            <p:cNvSpPr txBox="1"/>
            <p:nvPr/>
          </p:nvSpPr>
          <p:spPr>
            <a:xfrm>
              <a:off x="1020174" y="1289314"/>
              <a:ext cx="412500" cy="506400"/>
            </a:xfrm>
            <a:prstGeom prst="rect">
              <a:avLst/>
            </a:prstGeom>
            <a:noFill/>
            <a:ln>
              <a:noFill/>
            </a:ln>
          </p:spPr>
          <p:txBody>
            <a:bodyPr spcFirstLastPara="1" wrap="square" lIns="121900" tIns="60933" rIns="121900" bIns="60933" anchor="ctr" anchorCtr="0">
              <a:noAutofit/>
            </a:bodyPr>
            <a:lstStyle/>
            <a:p>
              <a:pPr>
                <a:buClr>
                  <a:srgbClr val="FFFFFF"/>
                </a:buClr>
                <a:buSzPts val="8000"/>
              </a:pPr>
              <a:r>
                <a:rPr lang="en" sz="4800">
                  <a:solidFill>
                    <a:srgbClr val="FFFFFF"/>
                  </a:solidFill>
                  <a:latin typeface="Fira Sans Extra Condensed Medium"/>
                  <a:ea typeface="Fira Sans Extra Condensed Medium"/>
                  <a:cs typeface="Fira Sans Extra Condensed Medium"/>
                  <a:sym typeface="Fira Sans Extra Condensed Medium"/>
                </a:rPr>
                <a:t>1</a:t>
              </a:r>
              <a:endParaRPr sz="4800">
                <a:latin typeface="Fira Sans Extra Condensed Medium"/>
                <a:ea typeface="Fira Sans Extra Condensed Medium"/>
                <a:cs typeface="Fira Sans Extra Condensed Medium"/>
                <a:sym typeface="Fira Sans Extra Condensed Medium"/>
              </a:endParaRPr>
            </a:p>
          </p:txBody>
        </p:sp>
        <p:sp>
          <p:nvSpPr>
            <p:cNvPr id="633" name="Google Shape;633;p29"/>
            <p:cNvSpPr txBox="1"/>
            <p:nvPr/>
          </p:nvSpPr>
          <p:spPr>
            <a:xfrm>
              <a:off x="454209" y="2370484"/>
              <a:ext cx="1543200" cy="663000"/>
            </a:xfrm>
            <a:prstGeom prst="rect">
              <a:avLst/>
            </a:prstGeom>
            <a:noFill/>
            <a:ln>
              <a:noFill/>
            </a:ln>
          </p:spPr>
          <p:txBody>
            <a:bodyPr spcFirstLastPara="1" wrap="square" lIns="121900" tIns="60933" rIns="121900" bIns="60933" anchor="ctr" anchorCtr="0">
              <a:noAutofit/>
            </a:bodyPr>
            <a:lstStyle/>
            <a:p>
              <a:pPr algn="ctr">
                <a:buClr>
                  <a:schemeClr val="dk1"/>
                </a:buClr>
                <a:buSzPts val="1100"/>
              </a:pPr>
              <a:r>
                <a:rPr lang="en-US" sz="1400" dirty="0">
                  <a:latin typeface="Roboto"/>
                  <a:ea typeface="Roboto"/>
                  <a:cs typeface="Roboto"/>
                  <a:sym typeface="Roboto"/>
                </a:rPr>
                <a:t>The programming language used for developing the Android app</a:t>
              </a:r>
              <a:r>
                <a:rPr lang="en-US" sz="1600" dirty="0">
                  <a:latin typeface="Roboto"/>
                  <a:ea typeface="Roboto"/>
                  <a:cs typeface="Roboto"/>
                  <a:sym typeface="Roboto"/>
                </a:rPr>
                <a:t>.</a:t>
              </a:r>
              <a:endParaRPr sz="1600" dirty="0">
                <a:latin typeface="Roboto"/>
                <a:ea typeface="Roboto"/>
                <a:cs typeface="Roboto"/>
                <a:sym typeface="Roboto"/>
              </a:endParaRPr>
            </a:p>
          </p:txBody>
        </p:sp>
      </p:grpSp>
      <p:grpSp>
        <p:nvGrpSpPr>
          <p:cNvPr id="635" name="Google Shape;635;p29"/>
          <p:cNvGrpSpPr/>
          <p:nvPr/>
        </p:nvGrpSpPr>
        <p:grpSpPr>
          <a:xfrm>
            <a:off x="9506678" y="1684867"/>
            <a:ext cx="2088478" cy="4331307"/>
            <a:chOff x="7128671" y="1206500"/>
            <a:chExt cx="1566359" cy="3248480"/>
          </a:xfrm>
        </p:grpSpPr>
        <p:sp>
          <p:nvSpPr>
            <p:cNvPr id="636" name="Google Shape;636;p29"/>
            <p:cNvSpPr/>
            <p:nvPr/>
          </p:nvSpPr>
          <p:spPr>
            <a:xfrm>
              <a:off x="7139950" y="1549503"/>
              <a:ext cx="1543800" cy="2905477"/>
            </a:xfrm>
            <a:custGeom>
              <a:avLst/>
              <a:gdLst/>
              <a:ahLst/>
              <a:cxnLst/>
              <a:rect l="l" t="t" r="r" b="b"/>
              <a:pathLst>
                <a:path w="3679" h="3653" extrusionOk="0">
                  <a:moveTo>
                    <a:pt x="0" y="0"/>
                  </a:moveTo>
                  <a:lnTo>
                    <a:pt x="3678" y="0"/>
                  </a:lnTo>
                  <a:lnTo>
                    <a:pt x="3678" y="3652"/>
                  </a:lnTo>
                  <a:lnTo>
                    <a:pt x="0" y="3652"/>
                  </a:lnTo>
                  <a:lnTo>
                    <a:pt x="0" y="0"/>
                  </a:lnTo>
                </a:path>
              </a:pathLst>
            </a:custGeom>
            <a:solidFill>
              <a:srgbClr val="EBEBEB"/>
            </a:solidFill>
            <a:ln>
              <a:noFill/>
            </a:ln>
          </p:spPr>
          <p:txBody>
            <a:bodyPr spcFirstLastPara="1" wrap="square" lIns="121900" tIns="60933" rIns="121900" bIns="60933" anchor="ctr" anchorCtr="0">
              <a:noAutofit/>
            </a:bodyPr>
            <a:lstStyle/>
            <a:p>
              <a:endParaRPr sz="4800">
                <a:solidFill>
                  <a:srgbClr val="999999"/>
                </a:solidFill>
                <a:latin typeface="Calibri"/>
                <a:ea typeface="Calibri"/>
                <a:cs typeface="Calibri"/>
                <a:sym typeface="Calibri"/>
              </a:endParaRPr>
            </a:p>
          </p:txBody>
        </p:sp>
        <p:sp>
          <p:nvSpPr>
            <p:cNvPr id="637" name="Google Shape;637;p29"/>
            <p:cNvSpPr/>
            <p:nvPr/>
          </p:nvSpPr>
          <p:spPr>
            <a:xfrm>
              <a:off x="7574621" y="1206500"/>
              <a:ext cx="673851" cy="672028"/>
            </a:xfrm>
            <a:custGeom>
              <a:avLst/>
              <a:gdLst/>
              <a:ahLst/>
              <a:cxnLst/>
              <a:rect l="l" t="t" r="r" b="b"/>
              <a:pathLst>
                <a:path w="1607" h="1600" extrusionOk="0">
                  <a:moveTo>
                    <a:pt x="1606" y="804"/>
                  </a:moveTo>
                  <a:lnTo>
                    <a:pt x="1606" y="804"/>
                  </a:lnTo>
                  <a:cubicBezTo>
                    <a:pt x="1606" y="1243"/>
                    <a:pt x="1242" y="1599"/>
                    <a:pt x="803" y="1599"/>
                  </a:cubicBezTo>
                  <a:cubicBezTo>
                    <a:pt x="356" y="1599"/>
                    <a:pt x="0" y="1243"/>
                    <a:pt x="0" y="804"/>
                  </a:cubicBezTo>
                  <a:cubicBezTo>
                    <a:pt x="0" y="357"/>
                    <a:pt x="356" y="0"/>
                    <a:pt x="803" y="0"/>
                  </a:cubicBezTo>
                  <a:cubicBezTo>
                    <a:pt x="1242" y="0"/>
                    <a:pt x="1606" y="357"/>
                    <a:pt x="1606" y="804"/>
                  </a:cubicBezTo>
                </a:path>
              </a:pathLst>
            </a:custGeom>
            <a:solidFill>
              <a:schemeClr val="accent1"/>
            </a:solidFill>
            <a:ln>
              <a:noFill/>
            </a:ln>
          </p:spPr>
          <p:txBody>
            <a:bodyPr spcFirstLastPara="1" wrap="square" lIns="121900" tIns="60933" rIns="121900" bIns="60933" anchor="ctr" anchorCtr="0">
              <a:noAutofit/>
            </a:bodyPr>
            <a:lstStyle/>
            <a:p>
              <a:endParaRPr sz="4800">
                <a:solidFill>
                  <a:srgbClr val="999999"/>
                </a:solidFill>
                <a:latin typeface="Calibri"/>
                <a:ea typeface="Calibri"/>
                <a:cs typeface="Calibri"/>
                <a:sym typeface="Calibri"/>
              </a:endParaRPr>
            </a:p>
          </p:txBody>
        </p:sp>
        <p:sp>
          <p:nvSpPr>
            <p:cNvPr id="638" name="Google Shape;638;p29"/>
            <p:cNvSpPr txBox="1"/>
            <p:nvPr/>
          </p:nvSpPr>
          <p:spPr>
            <a:xfrm>
              <a:off x="7708650" y="1289314"/>
              <a:ext cx="412500" cy="506400"/>
            </a:xfrm>
            <a:prstGeom prst="rect">
              <a:avLst/>
            </a:prstGeom>
            <a:noFill/>
            <a:ln>
              <a:noFill/>
            </a:ln>
          </p:spPr>
          <p:txBody>
            <a:bodyPr spcFirstLastPara="1" wrap="square" lIns="121900" tIns="60933" rIns="121900" bIns="60933" anchor="ctr" anchorCtr="0">
              <a:noAutofit/>
            </a:bodyPr>
            <a:lstStyle/>
            <a:p>
              <a:pPr algn="ctr">
                <a:buClr>
                  <a:srgbClr val="FFFFFF"/>
                </a:buClr>
                <a:buSzPts val="8000"/>
              </a:pPr>
              <a:r>
                <a:rPr lang="en" sz="4800">
                  <a:solidFill>
                    <a:srgbClr val="FFFFFF"/>
                  </a:solidFill>
                  <a:latin typeface="Fira Sans Extra Condensed Medium"/>
                  <a:ea typeface="Fira Sans Extra Condensed Medium"/>
                  <a:cs typeface="Fira Sans Extra Condensed Medium"/>
                  <a:sym typeface="Fira Sans Extra Condensed Medium"/>
                </a:rPr>
                <a:t>5</a:t>
              </a:r>
              <a:endParaRPr sz="4800">
                <a:latin typeface="Fira Sans Extra Condensed Medium"/>
                <a:ea typeface="Fira Sans Extra Condensed Medium"/>
                <a:cs typeface="Fira Sans Extra Condensed Medium"/>
                <a:sym typeface="Fira Sans Extra Condensed Medium"/>
              </a:endParaRPr>
            </a:p>
          </p:txBody>
        </p:sp>
        <p:sp>
          <p:nvSpPr>
            <p:cNvPr id="639" name="Google Shape;639;p29"/>
            <p:cNvSpPr txBox="1"/>
            <p:nvPr/>
          </p:nvSpPr>
          <p:spPr>
            <a:xfrm flipH="1">
              <a:off x="7128671" y="2002385"/>
              <a:ext cx="1543800" cy="245400"/>
            </a:xfrm>
            <a:prstGeom prst="rect">
              <a:avLst/>
            </a:prstGeom>
            <a:noFill/>
            <a:ln>
              <a:noFill/>
            </a:ln>
          </p:spPr>
          <p:txBody>
            <a:bodyPr spcFirstLastPara="1" wrap="square" lIns="121900" tIns="60933" rIns="121900" bIns="60933" anchor="ctr" anchorCtr="0">
              <a:noAutofit/>
            </a:bodyPr>
            <a:lstStyle/>
            <a:p>
              <a:pPr algn="ctr">
                <a:buClr>
                  <a:srgbClr val="494949"/>
                </a:buClr>
                <a:buSzPts val="2400"/>
              </a:pPr>
              <a:r>
                <a:rPr lang="en" sz="2400" dirty="0">
                  <a:solidFill>
                    <a:schemeClr val="dk1"/>
                  </a:solidFill>
                  <a:latin typeface="Fira Sans Extra Condensed Medium"/>
                  <a:ea typeface="Fira Sans Extra Condensed Medium"/>
                  <a:cs typeface="Fira Sans Extra Condensed Medium"/>
                  <a:sym typeface="Fira Sans Extra Condensed Medium"/>
                </a:rPr>
                <a:t>Teachable Machine</a:t>
              </a:r>
              <a:endParaRPr sz="2400"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640" name="Google Shape;640;p29"/>
            <p:cNvSpPr txBox="1"/>
            <p:nvPr/>
          </p:nvSpPr>
          <p:spPr>
            <a:xfrm>
              <a:off x="7151830" y="2352800"/>
              <a:ext cx="1543200" cy="671400"/>
            </a:xfrm>
            <a:prstGeom prst="rect">
              <a:avLst/>
            </a:prstGeom>
            <a:noFill/>
            <a:ln>
              <a:noFill/>
            </a:ln>
          </p:spPr>
          <p:txBody>
            <a:bodyPr spcFirstLastPara="1" wrap="square" lIns="121900" tIns="60933" rIns="121900" bIns="60933" anchor="ctr" anchorCtr="0">
              <a:noAutofit/>
            </a:bodyPr>
            <a:lstStyle/>
            <a:p>
              <a:pPr algn="ctr">
                <a:buClr>
                  <a:schemeClr val="dk1"/>
                </a:buClr>
                <a:buSzPts val="1100"/>
              </a:pPr>
              <a:r>
                <a:rPr lang="en" sz="1600" dirty="0">
                  <a:solidFill>
                    <a:schemeClr val="dk1"/>
                  </a:solidFill>
                  <a:latin typeface="Roboto"/>
                  <a:ea typeface="Roboto"/>
                  <a:cs typeface="Roboto"/>
                  <a:sym typeface="Roboto"/>
                </a:rPr>
                <a:t>Used For integration</a:t>
              </a:r>
              <a:endParaRPr sz="1600" dirty="0">
                <a:solidFill>
                  <a:schemeClr val="dk1"/>
                </a:solidFill>
                <a:latin typeface="Roboto"/>
                <a:ea typeface="Roboto"/>
                <a:cs typeface="Roboto"/>
                <a:sym typeface="Roboto"/>
              </a:endParaRPr>
            </a:p>
          </p:txBody>
        </p:sp>
        <p:sp>
          <p:nvSpPr>
            <p:cNvPr id="641" name="Google Shape;641;p29"/>
            <p:cNvSpPr/>
            <p:nvPr/>
          </p:nvSpPr>
          <p:spPr>
            <a:xfrm>
              <a:off x="7139927" y="3081750"/>
              <a:ext cx="1543174" cy="942175"/>
            </a:xfrm>
            <a:custGeom>
              <a:avLst/>
              <a:gdLst/>
              <a:ahLst/>
              <a:cxnLst/>
              <a:rect l="l" t="t" r="r" b="b"/>
              <a:pathLst>
                <a:path w="2859" h="2246" extrusionOk="0">
                  <a:moveTo>
                    <a:pt x="0" y="2245"/>
                  </a:moveTo>
                  <a:lnTo>
                    <a:pt x="0" y="0"/>
                  </a:lnTo>
                  <a:lnTo>
                    <a:pt x="2858" y="0"/>
                  </a:lnTo>
                  <a:lnTo>
                    <a:pt x="2858" y="2245"/>
                  </a:lnTo>
                  <a:lnTo>
                    <a:pt x="0" y="2245"/>
                  </a:lnTo>
                </a:path>
              </a:pathLst>
            </a:custGeom>
            <a:solidFill>
              <a:schemeClr val="accent1">
                <a:lumMod val="20000"/>
                <a:lumOff val="80000"/>
              </a:schemeClr>
            </a:solidFill>
            <a:ln>
              <a:noFill/>
            </a:ln>
          </p:spPr>
          <p:txBody>
            <a:bodyPr spcFirstLastPara="1" wrap="square" lIns="121900" tIns="60933" rIns="121900" bIns="60933" anchor="ctr" anchorCtr="0">
              <a:noAutofit/>
            </a:bodyPr>
            <a:lstStyle/>
            <a:p>
              <a:endParaRPr sz="4800" dirty="0">
                <a:solidFill>
                  <a:srgbClr val="999999"/>
                </a:solidFill>
                <a:latin typeface="Calibri"/>
                <a:ea typeface="Calibri"/>
                <a:cs typeface="Calibri"/>
                <a:sym typeface="Calibri"/>
              </a:endParaRPr>
            </a:p>
          </p:txBody>
        </p:sp>
      </p:grpSp>
      <p:grpSp>
        <p:nvGrpSpPr>
          <p:cNvPr id="643" name="Google Shape;643;p29"/>
          <p:cNvGrpSpPr/>
          <p:nvPr/>
        </p:nvGrpSpPr>
        <p:grpSpPr>
          <a:xfrm>
            <a:off x="2831973" y="1684867"/>
            <a:ext cx="2063406" cy="4331307"/>
            <a:chOff x="2121132" y="1206500"/>
            <a:chExt cx="1547554" cy="3248480"/>
          </a:xfrm>
        </p:grpSpPr>
        <p:sp>
          <p:nvSpPr>
            <p:cNvPr id="644" name="Google Shape;644;p29"/>
            <p:cNvSpPr/>
            <p:nvPr/>
          </p:nvSpPr>
          <p:spPr>
            <a:xfrm>
              <a:off x="2124900" y="1549503"/>
              <a:ext cx="1543773" cy="2905477"/>
            </a:xfrm>
            <a:custGeom>
              <a:avLst/>
              <a:gdLst/>
              <a:ahLst/>
              <a:cxnLst/>
              <a:rect l="l" t="t" r="r" b="b"/>
              <a:pathLst>
                <a:path w="3679" h="3653" extrusionOk="0">
                  <a:moveTo>
                    <a:pt x="0" y="0"/>
                  </a:moveTo>
                  <a:lnTo>
                    <a:pt x="3678" y="0"/>
                  </a:lnTo>
                  <a:lnTo>
                    <a:pt x="3678" y="3652"/>
                  </a:lnTo>
                  <a:lnTo>
                    <a:pt x="0" y="3652"/>
                  </a:lnTo>
                  <a:lnTo>
                    <a:pt x="0" y="0"/>
                  </a:lnTo>
                </a:path>
              </a:pathLst>
            </a:custGeom>
            <a:solidFill>
              <a:srgbClr val="EBEBEB"/>
            </a:solidFill>
            <a:ln>
              <a:noFill/>
            </a:ln>
          </p:spPr>
          <p:txBody>
            <a:bodyPr spcFirstLastPara="1" wrap="square" lIns="121900" tIns="60933" rIns="121900" bIns="60933" anchor="ctr" anchorCtr="0">
              <a:noAutofit/>
            </a:bodyPr>
            <a:lstStyle/>
            <a:p>
              <a:endParaRPr sz="4800">
                <a:solidFill>
                  <a:srgbClr val="999999"/>
                </a:solidFill>
                <a:latin typeface="Calibri"/>
                <a:ea typeface="Calibri"/>
                <a:cs typeface="Calibri"/>
                <a:sym typeface="Calibri"/>
              </a:endParaRPr>
            </a:p>
          </p:txBody>
        </p:sp>
        <p:sp>
          <p:nvSpPr>
            <p:cNvPr id="645" name="Google Shape;645;p29"/>
            <p:cNvSpPr/>
            <p:nvPr/>
          </p:nvSpPr>
          <p:spPr>
            <a:xfrm>
              <a:off x="2124904" y="3081753"/>
              <a:ext cx="1543782" cy="942180"/>
            </a:xfrm>
            <a:custGeom>
              <a:avLst/>
              <a:gdLst/>
              <a:ahLst/>
              <a:cxnLst/>
              <a:rect l="l" t="t" r="r" b="b"/>
              <a:pathLst>
                <a:path w="3679" h="2246" extrusionOk="0">
                  <a:moveTo>
                    <a:pt x="0" y="2245"/>
                  </a:moveTo>
                  <a:lnTo>
                    <a:pt x="0" y="0"/>
                  </a:lnTo>
                  <a:lnTo>
                    <a:pt x="3678" y="0"/>
                  </a:lnTo>
                  <a:lnTo>
                    <a:pt x="3678" y="2245"/>
                  </a:lnTo>
                  <a:lnTo>
                    <a:pt x="0" y="2245"/>
                  </a:lnTo>
                </a:path>
              </a:pathLst>
            </a:custGeom>
            <a:solidFill>
              <a:schemeClr val="accent1">
                <a:lumMod val="20000"/>
                <a:lumOff val="80000"/>
              </a:schemeClr>
            </a:solidFill>
            <a:ln>
              <a:noFill/>
            </a:ln>
          </p:spPr>
          <p:txBody>
            <a:bodyPr spcFirstLastPara="1" wrap="square" lIns="121900" tIns="60933" rIns="121900" bIns="60933" anchor="ctr" anchorCtr="0">
              <a:noAutofit/>
            </a:bodyPr>
            <a:lstStyle/>
            <a:p>
              <a:endParaRPr sz="4800">
                <a:solidFill>
                  <a:srgbClr val="999999"/>
                </a:solidFill>
                <a:latin typeface="Calibri"/>
                <a:ea typeface="Calibri"/>
                <a:cs typeface="Calibri"/>
                <a:sym typeface="Calibri"/>
              </a:endParaRPr>
            </a:p>
          </p:txBody>
        </p:sp>
        <p:sp>
          <p:nvSpPr>
            <p:cNvPr id="646" name="Google Shape;646;p29"/>
            <p:cNvSpPr/>
            <p:nvPr/>
          </p:nvSpPr>
          <p:spPr>
            <a:xfrm>
              <a:off x="2563817" y="1206500"/>
              <a:ext cx="672028" cy="672028"/>
            </a:xfrm>
            <a:custGeom>
              <a:avLst/>
              <a:gdLst/>
              <a:ahLst/>
              <a:cxnLst/>
              <a:rect l="l" t="t" r="r" b="b"/>
              <a:pathLst>
                <a:path w="1599" h="1600" extrusionOk="0">
                  <a:moveTo>
                    <a:pt x="1598" y="804"/>
                  </a:moveTo>
                  <a:lnTo>
                    <a:pt x="1598" y="804"/>
                  </a:lnTo>
                  <a:cubicBezTo>
                    <a:pt x="1598" y="1243"/>
                    <a:pt x="1242" y="1599"/>
                    <a:pt x="795" y="1599"/>
                  </a:cubicBezTo>
                  <a:cubicBezTo>
                    <a:pt x="356" y="1599"/>
                    <a:pt x="0" y="1243"/>
                    <a:pt x="0" y="804"/>
                  </a:cubicBezTo>
                  <a:cubicBezTo>
                    <a:pt x="0" y="357"/>
                    <a:pt x="356" y="0"/>
                    <a:pt x="795" y="0"/>
                  </a:cubicBezTo>
                  <a:cubicBezTo>
                    <a:pt x="1242" y="0"/>
                    <a:pt x="1598" y="357"/>
                    <a:pt x="1598" y="804"/>
                  </a:cubicBezTo>
                </a:path>
              </a:pathLst>
            </a:custGeom>
            <a:solidFill>
              <a:schemeClr val="accent1"/>
            </a:solidFill>
            <a:ln>
              <a:noFill/>
            </a:ln>
          </p:spPr>
          <p:txBody>
            <a:bodyPr spcFirstLastPara="1" wrap="square" lIns="121900" tIns="60933" rIns="121900" bIns="60933" anchor="ctr" anchorCtr="0">
              <a:noAutofit/>
            </a:bodyPr>
            <a:lstStyle/>
            <a:p>
              <a:endParaRPr sz="4800">
                <a:solidFill>
                  <a:srgbClr val="999999"/>
                </a:solidFill>
                <a:latin typeface="Calibri"/>
                <a:ea typeface="Calibri"/>
                <a:cs typeface="Calibri"/>
                <a:sym typeface="Calibri"/>
              </a:endParaRPr>
            </a:p>
          </p:txBody>
        </p:sp>
        <p:sp>
          <p:nvSpPr>
            <p:cNvPr id="647" name="Google Shape;647;p29"/>
            <p:cNvSpPr txBox="1"/>
            <p:nvPr/>
          </p:nvSpPr>
          <p:spPr>
            <a:xfrm>
              <a:off x="2693579" y="1289314"/>
              <a:ext cx="412500" cy="506400"/>
            </a:xfrm>
            <a:prstGeom prst="rect">
              <a:avLst/>
            </a:prstGeom>
            <a:noFill/>
            <a:ln>
              <a:noFill/>
            </a:ln>
          </p:spPr>
          <p:txBody>
            <a:bodyPr spcFirstLastPara="1" wrap="square" lIns="121900" tIns="60933" rIns="121900" bIns="60933" anchor="ctr" anchorCtr="0">
              <a:noAutofit/>
            </a:bodyPr>
            <a:lstStyle/>
            <a:p>
              <a:pPr algn="ctr">
                <a:buClr>
                  <a:srgbClr val="FFFFFF"/>
                </a:buClr>
                <a:buSzPts val="8000"/>
              </a:pPr>
              <a:r>
                <a:rPr lang="en" sz="4800">
                  <a:solidFill>
                    <a:srgbClr val="FFFFFF"/>
                  </a:solidFill>
                  <a:latin typeface="Fira Sans Extra Condensed Medium"/>
                  <a:ea typeface="Fira Sans Extra Condensed Medium"/>
                  <a:cs typeface="Fira Sans Extra Condensed Medium"/>
                  <a:sym typeface="Fira Sans Extra Condensed Medium"/>
                </a:rPr>
                <a:t>2</a:t>
              </a:r>
              <a:endParaRPr sz="4800">
                <a:latin typeface="Fira Sans Extra Condensed Medium"/>
                <a:ea typeface="Fira Sans Extra Condensed Medium"/>
                <a:cs typeface="Fira Sans Extra Condensed Medium"/>
                <a:sym typeface="Fira Sans Extra Condensed Medium"/>
              </a:endParaRPr>
            </a:p>
          </p:txBody>
        </p:sp>
        <p:sp>
          <p:nvSpPr>
            <p:cNvPr id="648" name="Google Shape;648;p29"/>
            <p:cNvSpPr txBox="1"/>
            <p:nvPr/>
          </p:nvSpPr>
          <p:spPr>
            <a:xfrm flipH="1">
              <a:off x="2121132" y="2002385"/>
              <a:ext cx="1543800" cy="245400"/>
            </a:xfrm>
            <a:prstGeom prst="rect">
              <a:avLst/>
            </a:prstGeom>
            <a:noFill/>
            <a:ln>
              <a:noFill/>
            </a:ln>
          </p:spPr>
          <p:txBody>
            <a:bodyPr spcFirstLastPara="1" wrap="square" lIns="121900" tIns="60933" rIns="121900" bIns="60933" anchor="ctr" anchorCtr="0">
              <a:noAutofit/>
            </a:bodyPr>
            <a:lstStyle/>
            <a:p>
              <a:pPr algn="ctr">
                <a:buClr>
                  <a:schemeClr val="dk1"/>
                </a:buClr>
                <a:buSzPts val="1100"/>
              </a:pPr>
              <a:r>
                <a:rPr lang="en" sz="2667" dirty="0">
                  <a:latin typeface="Fira Sans Extra Condensed Medium"/>
                  <a:ea typeface="Fira Sans Extra Condensed Medium"/>
                  <a:cs typeface="Fira Sans Extra Condensed Medium"/>
                  <a:sym typeface="Fira Sans Extra Condensed Medium"/>
                </a:rPr>
                <a:t>Tenserflow</a:t>
              </a:r>
              <a:endParaRPr sz="2400" dirty="0">
                <a:latin typeface="Fira Sans Extra Condensed Medium"/>
                <a:ea typeface="Fira Sans Extra Condensed Medium"/>
                <a:cs typeface="Fira Sans Extra Condensed Medium"/>
                <a:sym typeface="Fira Sans Extra Condensed Medium"/>
              </a:endParaRPr>
            </a:p>
          </p:txBody>
        </p:sp>
        <p:sp>
          <p:nvSpPr>
            <p:cNvPr id="649" name="Google Shape;649;p29"/>
            <p:cNvSpPr txBox="1"/>
            <p:nvPr/>
          </p:nvSpPr>
          <p:spPr>
            <a:xfrm>
              <a:off x="2121432" y="2356882"/>
              <a:ext cx="1543200" cy="663000"/>
            </a:xfrm>
            <a:prstGeom prst="rect">
              <a:avLst/>
            </a:prstGeom>
            <a:noFill/>
            <a:ln>
              <a:noFill/>
            </a:ln>
          </p:spPr>
          <p:txBody>
            <a:bodyPr spcFirstLastPara="1" wrap="square" lIns="121900" tIns="60933" rIns="121900" bIns="60933" anchor="ctr" anchorCtr="0">
              <a:noAutofit/>
            </a:bodyPr>
            <a:lstStyle/>
            <a:p>
              <a:pPr algn="ctr">
                <a:buClr>
                  <a:schemeClr val="dk1"/>
                </a:buClr>
                <a:buSzPts val="1100"/>
              </a:pPr>
              <a:r>
                <a:rPr lang="en-US" sz="1600" dirty="0">
                  <a:latin typeface="Roboto"/>
                  <a:ea typeface="Roboto"/>
                  <a:cs typeface="Roboto"/>
                  <a:sym typeface="Roboto"/>
                </a:rPr>
                <a:t>Used for running machine learning models on-device.</a:t>
              </a:r>
              <a:endParaRPr sz="1600" dirty="0">
                <a:latin typeface="Roboto"/>
                <a:ea typeface="Roboto"/>
                <a:cs typeface="Roboto"/>
                <a:sym typeface="Roboto"/>
              </a:endParaRPr>
            </a:p>
          </p:txBody>
        </p:sp>
      </p:grpSp>
      <p:grpSp>
        <p:nvGrpSpPr>
          <p:cNvPr id="651" name="Google Shape;651;p29"/>
          <p:cNvGrpSpPr/>
          <p:nvPr/>
        </p:nvGrpSpPr>
        <p:grpSpPr>
          <a:xfrm>
            <a:off x="5061616" y="1684867"/>
            <a:ext cx="2062934" cy="4331307"/>
            <a:chOff x="3794893" y="1206500"/>
            <a:chExt cx="1547201" cy="3248480"/>
          </a:xfrm>
        </p:grpSpPr>
        <p:sp>
          <p:nvSpPr>
            <p:cNvPr id="652" name="Google Shape;652;p29"/>
            <p:cNvSpPr/>
            <p:nvPr/>
          </p:nvSpPr>
          <p:spPr>
            <a:xfrm>
              <a:off x="3798916" y="1549503"/>
              <a:ext cx="1543178" cy="2905477"/>
            </a:xfrm>
            <a:custGeom>
              <a:avLst/>
              <a:gdLst/>
              <a:ahLst/>
              <a:cxnLst/>
              <a:rect l="l" t="t" r="r" b="b"/>
              <a:pathLst>
                <a:path w="3678" h="3653" extrusionOk="0">
                  <a:moveTo>
                    <a:pt x="0" y="0"/>
                  </a:moveTo>
                  <a:lnTo>
                    <a:pt x="3677" y="0"/>
                  </a:lnTo>
                  <a:lnTo>
                    <a:pt x="3677" y="3652"/>
                  </a:lnTo>
                  <a:lnTo>
                    <a:pt x="0" y="3652"/>
                  </a:lnTo>
                  <a:lnTo>
                    <a:pt x="0" y="0"/>
                  </a:lnTo>
                </a:path>
              </a:pathLst>
            </a:custGeom>
            <a:solidFill>
              <a:srgbClr val="EBEBEB"/>
            </a:solidFill>
            <a:ln>
              <a:noFill/>
            </a:ln>
          </p:spPr>
          <p:txBody>
            <a:bodyPr spcFirstLastPara="1" wrap="square" lIns="121900" tIns="60933" rIns="121900" bIns="60933" anchor="ctr" anchorCtr="0">
              <a:noAutofit/>
            </a:bodyPr>
            <a:lstStyle/>
            <a:p>
              <a:endParaRPr sz="4800">
                <a:solidFill>
                  <a:srgbClr val="999999"/>
                </a:solidFill>
                <a:latin typeface="Calibri"/>
                <a:ea typeface="Calibri"/>
                <a:cs typeface="Calibri"/>
                <a:sym typeface="Calibri"/>
              </a:endParaRPr>
            </a:p>
          </p:txBody>
        </p:sp>
        <p:sp>
          <p:nvSpPr>
            <p:cNvPr id="653" name="Google Shape;653;p29"/>
            <p:cNvSpPr/>
            <p:nvPr/>
          </p:nvSpPr>
          <p:spPr>
            <a:xfrm>
              <a:off x="3798916" y="3081753"/>
              <a:ext cx="1543178" cy="942180"/>
            </a:xfrm>
            <a:custGeom>
              <a:avLst/>
              <a:gdLst/>
              <a:ahLst/>
              <a:cxnLst/>
              <a:rect l="l" t="t" r="r" b="b"/>
              <a:pathLst>
                <a:path w="3678" h="2246" extrusionOk="0">
                  <a:moveTo>
                    <a:pt x="0" y="2245"/>
                  </a:moveTo>
                  <a:lnTo>
                    <a:pt x="0" y="0"/>
                  </a:lnTo>
                  <a:lnTo>
                    <a:pt x="3677" y="0"/>
                  </a:lnTo>
                  <a:lnTo>
                    <a:pt x="3677" y="2245"/>
                  </a:lnTo>
                  <a:lnTo>
                    <a:pt x="0" y="2245"/>
                  </a:lnTo>
                </a:path>
              </a:pathLst>
            </a:custGeom>
            <a:solidFill>
              <a:schemeClr val="accent1">
                <a:lumMod val="20000"/>
                <a:lumOff val="80000"/>
              </a:schemeClr>
            </a:solidFill>
            <a:ln>
              <a:noFill/>
            </a:ln>
          </p:spPr>
          <p:txBody>
            <a:bodyPr spcFirstLastPara="1" wrap="square" lIns="121900" tIns="60933" rIns="121900" bIns="60933" anchor="ctr" anchorCtr="0">
              <a:noAutofit/>
            </a:bodyPr>
            <a:lstStyle/>
            <a:p>
              <a:endParaRPr sz="4800">
                <a:solidFill>
                  <a:srgbClr val="999999"/>
                </a:solidFill>
                <a:latin typeface="Calibri"/>
                <a:ea typeface="Calibri"/>
                <a:cs typeface="Calibri"/>
                <a:sym typeface="Calibri"/>
              </a:endParaRPr>
            </a:p>
          </p:txBody>
        </p:sp>
        <p:sp>
          <p:nvSpPr>
            <p:cNvPr id="654" name="Google Shape;654;p29"/>
            <p:cNvSpPr/>
            <p:nvPr/>
          </p:nvSpPr>
          <p:spPr>
            <a:xfrm>
              <a:off x="4235401" y="1206500"/>
              <a:ext cx="670209" cy="672028"/>
            </a:xfrm>
            <a:custGeom>
              <a:avLst/>
              <a:gdLst/>
              <a:ahLst/>
              <a:cxnLst/>
              <a:rect l="l" t="t" r="r" b="b"/>
              <a:pathLst>
                <a:path w="1598" h="1600" extrusionOk="0">
                  <a:moveTo>
                    <a:pt x="1597" y="804"/>
                  </a:moveTo>
                  <a:lnTo>
                    <a:pt x="1597" y="804"/>
                  </a:lnTo>
                  <a:cubicBezTo>
                    <a:pt x="1597" y="1243"/>
                    <a:pt x="1241" y="1599"/>
                    <a:pt x="802" y="1599"/>
                  </a:cubicBezTo>
                  <a:cubicBezTo>
                    <a:pt x="356" y="1599"/>
                    <a:pt x="0" y="1243"/>
                    <a:pt x="0" y="804"/>
                  </a:cubicBezTo>
                  <a:cubicBezTo>
                    <a:pt x="0" y="357"/>
                    <a:pt x="356" y="0"/>
                    <a:pt x="802" y="0"/>
                  </a:cubicBezTo>
                  <a:cubicBezTo>
                    <a:pt x="1241" y="0"/>
                    <a:pt x="1597" y="357"/>
                    <a:pt x="1597" y="804"/>
                  </a:cubicBezTo>
                </a:path>
              </a:pathLst>
            </a:custGeom>
            <a:solidFill>
              <a:schemeClr val="accent1"/>
            </a:solidFill>
            <a:ln>
              <a:noFill/>
            </a:ln>
          </p:spPr>
          <p:txBody>
            <a:bodyPr spcFirstLastPara="1" wrap="square" lIns="121900" tIns="60933" rIns="121900" bIns="60933" anchor="ctr" anchorCtr="0">
              <a:noAutofit/>
            </a:bodyPr>
            <a:lstStyle/>
            <a:p>
              <a:endParaRPr sz="4800">
                <a:solidFill>
                  <a:srgbClr val="999999"/>
                </a:solidFill>
                <a:latin typeface="Calibri"/>
                <a:ea typeface="Calibri"/>
                <a:cs typeface="Calibri"/>
                <a:sym typeface="Calibri"/>
              </a:endParaRPr>
            </a:p>
          </p:txBody>
        </p:sp>
        <p:sp>
          <p:nvSpPr>
            <p:cNvPr id="655" name="Google Shape;655;p29"/>
            <p:cNvSpPr txBox="1"/>
            <p:nvPr/>
          </p:nvSpPr>
          <p:spPr>
            <a:xfrm>
              <a:off x="4364255" y="1289314"/>
              <a:ext cx="412500" cy="506400"/>
            </a:xfrm>
            <a:prstGeom prst="rect">
              <a:avLst/>
            </a:prstGeom>
            <a:noFill/>
            <a:ln>
              <a:noFill/>
            </a:ln>
          </p:spPr>
          <p:txBody>
            <a:bodyPr spcFirstLastPara="1" wrap="square" lIns="121900" tIns="60933" rIns="121900" bIns="60933" anchor="ctr" anchorCtr="0">
              <a:noAutofit/>
            </a:bodyPr>
            <a:lstStyle/>
            <a:p>
              <a:pPr algn="ctr">
                <a:buClr>
                  <a:srgbClr val="FFFFFF"/>
                </a:buClr>
                <a:buSzPts val="8000"/>
              </a:pPr>
              <a:r>
                <a:rPr lang="en" sz="4800" dirty="0">
                  <a:solidFill>
                    <a:srgbClr val="FFFFFF"/>
                  </a:solidFill>
                  <a:latin typeface="Fira Sans Extra Condensed Medium"/>
                  <a:ea typeface="Fira Sans Extra Condensed Medium"/>
                  <a:cs typeface="Fira Sans Extra Condensed Medium"/>
                  <a:sym typeface="Fira Sans Extra Condensed Medium"/>
                </a:rPr>
                <a:t>3</a:t>
              </a:r>
              <a:endParaRPr sz="4800" dirty="0">
                <a:latin typeface="Fira Sans Extra Condensed Medium"/>
                <a:ea typeface="Fira Sans Extra Condensed Medium"/>
                <a:cs typeface="Fira Sans Extra Condensed Medium"/>
                <a:sym typeface="Fira Sans Extra Condensed Medium"/>
              </a:endParaRPr>
            </a:p>
          </p:txBody>
        </p:sp>
        <p:sp>
          <p:nvSpPr>
            <p:cNvPr id="656" name="Google Shape;656;p29"/>
            <p:cNvSpPr txBox="1"/>
            <p:nvPr/>
          </p:nvSpPr>
          <p:spPr>
            <a:xfrm flipH="1">
              <a:off x="3794893" y="2002385"/>
              <a:ext cx="1543800" cy="245400"/>
            </a:xfrm>
            <a:prstGeom prst="rect">
              <a:avLst/>
            </a:prstGeom>
            <a:noFill/>
            <a:ln>
              <a:noFill/>
            </a:ln>
          </p:spPr>
          <p:txBody>
            <a:bodyPr spcFirstLastPara="1" wrap="square" lIns="121900" tIns="60933" rIns="121900" bIns="60933" anchor="ctr" anchorCtr="0">
              <a:noAutofit/>
            </a:bodyPr>
            <a:lstStyle/>
            <a:p>
              <a:pPr algn="ctr">
                <a:buClr>
                  <a:schemeClr val="dk1"/>
                </a:buClr>
                <a:buSzPts val="1100"/>
              </a:pPr>
              <a:r>
                <a:rPr lang="en" sz="2667" dirty="0">
                  <a:latin typeface="Fira Sans Extra Condensed Medium"/>
                  <a:ea typeface="Fira Sans Extra Condensed Medium"/>
                  <a:cs typeface="Fira Sans Extra Condensed Medium"/>
                  <a:sym typeface="Fira Sans Extra Condensed Medium"/>
                </a:rPr>
                <a:t>Python</a:t>
              </a:r>
              <a:endParaRPr sz="2400" dirty="0">
                <a:latin typeface="Fira Sans Extra Condensed Medium"/>
                <a:ea typeface="Fira Sans Extra Condensed Medium"/>
                <a:cs typeface="Fira Sans Extra Condensed Medium"/>
                <a:sym typeface="Fira Sans Extra Condensed Medium"/>
              </a:endParaRPr>
            </a:p>
          </p:txBody>
        </p:sp>
        <p:sp>
          <p:nvSpPr>
            <p:cNvPr id="657" name="Google Shape;657;p29"/>
            <p:cNvSpPr txBox="1"/>
            <p:nvPr/>
          </p:nvSpPr>
          <p:spPr>
            <a:xfrm>
              <a:off x="3794893" y="2356882"/>
              <a:ext cx="1543200" cy="663000"/>
            </a:xfrm>
            <a:prstGeom prst="rect">
              <a:avLst/>
            </a:prstGeom>
            <a:noFill/>
            <a:ln>
              <a:noFill/>
            </a:ln>
          </p:spPr>
          <p:txBody>
            <a:bodyPr spcFirstLastPara="1" wrap="square" lIns="121900" tIns="60933" rIns="121900" bIns="60933" anchor="ctr" anchorCtr="0">
              <a:noAutofit/>
            </a:bodyPr>
            <a:lstStyle/>
            <a:p>
              <a:pPr algn="ctr">
                <a:buClr>
                  <a:schemeClr val="dk1"/>
                </a:buClr>
                <a:buSzPts val="1100"/>
              </a:pPr>
              <a:r>
                <a:rPr lang="en-US" sz="1400" dirty="0">
                  <a:latin typeface="Roboto"/>
                  <a:ea typeface="Roboto"/>
                  <a:cs typeface="Roboto"/>
                  <a:sym typeface="Roboto"/>
                </a:rPr>
                <a:t>Programming language used to develop and train the machine learning model.</a:t>
              </a:r>
              <a:endParaRPr sz="1400" dirty="0">
                <a:latin typeface="Roboto"/>
                <a:ea typeface="Roboto"/>
                <a:cs typeface="Roboto"/>
                <a:sym typeface="Roboto"/>
              </a:endParaRPr>
            </a:p>
          </p:txBody>
        </p:sp>
      </p:grpSp>
      <p:grpSp>
        <p:nvGrpSpPr>
          <p:cNvPr id="659" name="Google Shape;659;p29"/>
          <p:cNvGrpSpPr/>
          <p:nvPr/>
        </p:nvGrpSpPr>
        <p:grpSpPr>
          <a:xfrm>
            <a:off x="7286263" y="1684867"/>
            <a:ext cx="2064204" cy="4331307"/>
            <a:chOff x="5461853" y="1206500"/>
            <a:chExt cx="1548154" cy="3248480"/>
          </a:xfrm>
        </p:grpSpPr>
        <p:sp>
          <p:nvSpPr>
            <p:cNvPr id="660" name="Google Shape;660;p29"/>
            <p:cNvSpPr/>
            <p:nvPr/>
          </p:nvSpPr>
          <p:spPr>
            <a:xfrm>
              <a:off x="5466225" y="1549503"/>
              <a:ext cx="1543773" cy="2905477"/>
            </a:xfrm>
            <a:custGeom>
              <a:avLst/>
              <a:gdLst/>
              <a:ahLst/>
              <a:cxnLst/>
              <a:rect l="l" t="t" r="r" b="b"/>
              <a:pathLst>
                <a:path w="3679" h="3653" extrusionOk="0">
                  <a:moveTo>
                    <a:pt x="0" y="0"/>
                  </a:moveTo>
                  <a:lnTo>
                    <a:pt x="3678" y="0"/>
                  </a:lnTo>
                  <a:lnTo>
                    <a:pt x="3678" y="3652"/>
                  </a:lnTo>
                  <a:lnTo>
                    <a:pt x="0" y="3652"/>
                  </a:lnTo>
                  <a:lnTo>
                    <a:pt x="0" y="0"/>
                  </a:lnTo>
                </a:path>
              </a:pathLst>
            </a:custGeom>
            <a:solidFill>
              <a:srgbClr val="EBEBEB"/>
            </a:solidFill>
            <a:ln>
              <a:noFill/>
            </a:ln>
          </p:spPr>
          <p:txBody>
            <a:bodyPr spcFirstLastPara="1" wrap="square" lIns="121900" tIns="60933" rIns="121900" bIns="60933" anchor="ctr" anchorCtr="0">
              <a:noAutofit/>
            </a:bodyPr>
            <a:lstStyle/>
            <a:p>
              <a:endParaRPr sz="4800">
                <a:solidFill>
                  <a:srgbClr val="999999"/>
                </a:solidFill>
                <a:latin typeface="Calibri"/>
                <a:ea typeface="Calibri"/>
                <a:cs typeface="Calibri"/>
                <a:sym typeface="Calibri"/>
              </a:endParaRPr>
            </a:p>
          </p:txBody>
        </p:sp>
        <p:sp>
          <p:nvSpPr>
            <p:cNvPr id="661" name="Google Shape;661;p29"/>
            <p:cNvSpPr/>
            <p:nvPr/>
          </p:nvSpPr>
          <p:spPr>
            <a:xfrm>
              <a:off x="5466225" y="3081753"/>
              <a:ext cx="1543782" cy="942180"/>
            </a:xfrm>
            <a:custGeom>
              <a:avLst/>
              <a:gdLst/>
              <a:ahLst/>
              <a:cxnLst/>
              <a:rect l="l" t="t" r="r" b="b"/>
              <a:pathLst>
                <a:path w="3679" h="2246" extrusionOk="0">
                  <a:moveTo>
                    <a:pt x="0" y="2245"/>
                  </a:moveTo>
                  <a:lnTo>
                    <a:pt x="0" y="0"/>
                  </a:lnTo>
                  <a:lnTo>
                    <a:pt x="3678" y="0"/>
                  </a:lnTo>
                  <a:lnTo>
                    <a:pt x="3678" y="2245"/>
                  </a:lnTo>
                  <a:lnTo>
                    <a:pt x="0" y="2245"/>
                  </a:lnTo>
                </a:path>
              </a:pathLst>
            </a:custGeom>
            <a:solidFill>
              <a:schemeClr val="accent1">
                <a:lumMod val="20000"/>
                <a:lumOff val="80000"/>
              </a:schemeClr>
            </a:solidFill>
            <a:ln>
              <a:noFill/>
            </a:ln>
          </p:spPr>
          <p:txBody>
            <a:bodyPr spcFirstLastPara="1" wrap="square" lIns="121900" tIns="60933" rIns="121900" bIns="60933" anchor="ctr" anchorCtr="0">
              <a:noAutofit/>
            </a:bodyPr>
            <a:lstStyle/>
            <a:p>
              <a:endParaRPr sz="4800" dirty="0">
                <a:solidFill>
                  <a:srgbClr val="999999"/>
                </a:solidFill>
                <a:latin typeface="Calibri"/>
                <a:ea typeface="Calibri"/>
                <a:cs typeface="Calibri"/>
                <a:sym typeface="Calibri"/>
              </a:endParaRPr>
            </a:p>
          </p:txBody>
        </p:sp>
        <p:sp>
          <p:nvSpPr>
            <p:cNvPr id="662" name="Google Shape;662;p29"/>
            <p:cNvSpPr/>
            <p:nvPr/>
          </p:nvSpPr>
          <p:spPr>
            <a:xfrm>
              <a:off x="5900888" y="1206500"/>
              <a:ext cx="673851" cy="672028"/>
            </a:xfrm>
            <a:custGeom>
              <a:avLst/>
              <a:gdLst/>
              <a:ahLst/>
              <a:cxnLst/>
              <a:rect l="l" t="t" r="r" b="b"/>
              <a:pathLst>
                <a:path w="1607" h="1600" extrusionOk="0">
                  <a:moveTo>
                    <a:pt x="1606" y="804"/>
                  </a:moveTo>
                  <a:lnTo>
                    <a:pt x="1606" y="804"/>
                  </a:lnTo>
                  <a:cubicBezTo>
                    <a:pt x="1606" y="1243"/>
                    <a:pt x="1242" y="1599"/>
                    <a:pt x="803" y="1599"/>
                  </a:cubicBezTo>
                  <a:cubicBezTo>
                    <a:pt x="356" y="1599"/>
                    <a:pt x="0" y="1243"/>
                    <a:pt x="0" y="804"/>
                  </a:cubicBezTo>
                  <a:cubicBezTo>
                    <a:pt x="0" y="357"/>
                    <a:pt x="356" y="0"/>
                    <a:pt x="803" y="0"/>
                  </a:cubicBezTo>
                  <a:cubicBezTo>
                    <a:pt x="1242" y="0"/>
                    <a:pt x="1606" y="357"/>
                    <a:pt x="1606" y="804"/>
                  </a:cubicBezTo>
                </a:path>
              </a:pathLst>
            </a:custGeom>
            <a:solidFill>
              <a:schemeClr val="accent1"/>
            </a:solidFill>
            <a:ln>
              <a:noFill/>
            </a:ln>
          </p:spPr>
          <p:txBody>
            <a:bodyPr spcFirstLastPara="1" wrap="square" lIns="121900" tIns="60933" rIns="121900" bIns="60933" anchor="ctr" anchorCtr="0">
              <a:noAutofit/>
            </a:bodyPr>
            <a:lstStyle/>
            <a:p>
              <a:endParaRPr sz="4800">
                <a:solidFill>
                  <a:srgbClr val="999999"/>
                </a:solidFill>
                <a:latin typeface="Calibri"/>
                <a:ea typeface="Calibri"/>
                <a:cs typeface="Calibri"/>
                <a:sym typeface="Calibri"/>
              </a:endParaRPr>
            </a:p>
          </p:txBody>
        </p:sp>
        <p:sp>
          <p:nvSpPr>
            <p:cNvPr id="663" name="Google Shape;663;p29"/>
            <p:cNvSpPr txBox="1"/>
            <p:nvPr/>
          </p:nvSpPr>
          <p:spPr>
            <a:xfrm>
              <a:off x="6034917" y="1289314"/>
              <a:ext cx="412500" cy="506400"/>
            </a:xfrm>
            <a:prstGeom prst="rect">
              <a:avLst/>
            </a:prstGeom>
            <a:noFill/>
            <a:ln>
              <a:noFill/>
            </a:ln>
          </p:spPr>
          <p:txBody>
            <a:bodyPr spcFirstLastPara="1" wrap="square" lIns="121900" tIns="60933" rIns="121900" bIns="60933" anchor="ctr" anchorCtr="0">
              <a:noAutofit/>
            </a:bodyPr>
            <a:lstStyle/>
            <a:p>
              <a:pPr algn="ctr">
                <a:buClr>
                  <a:srgbClr val="FFFFFF"/>
                </a:buClr>
                <a:buSzPts val="8000"/>
              </a:pPr>
              <a:r>
                <a:rPr lang="en" sz="4800">
                  <a:solidFill>
                    <a:srgbClr val="FFFFFF"/>
                  </a:solidFill>
                  <a:latin typeface="Fira Sans Extra Condensed Medium"/>
                  <a:ea typeface="Fira Sans Extra Condensed Medium"/>
                  <a:cs typeface="Fira Sans Extra Condensed Medium"/>
                  <a:sym typeface="Fira Sans Extra Condensed Medium"/>
                </a:rPr>
                <a:t>4</a:t>
              </a:r>
              <a:endParaRPr sz="4800">
                <a:latin typeface="Fira Sans Extra Condensed Medium"/>
                <a:ea typeface="Fira Sans Extra Condensed Medium"/>
                <a:cs typeface="Fira Sans Extra Condensed Medium"/>
                <a:sym typeface="Fira Sans Extra Condensed Medium"/>
              </a:endParaRPr>
            </a:p>
          </p:txBody>
        </p:sp>
        <p:sp>
          <p:nvSpPr>
            <p:cNvPr id="664" name="Google Shape;664;p29"/>
            <p:cNvSpPr txBox="1"/>
            <p:nvPr/>
          </p:nvSpPr>
          <p:spPr>
            <a:xfrm flipH="1">
              <a:off x="5461853" y="2002385"/>
              <a:ext cx="1543800" cy="245400"/>
            </a:xfrm>
            <a:prstGeom prst="rect">
              <a:avLst/>
            </a:prstGeom>
            <a:noFill/>
            <a:ln>
              <a:noFill/>
            </a:ln>
          </p:spPr>
          <p:txBody>
            <a:bodyPr spcFirstLastPara="1" wrap="square" lIns="121900" tIns="60933" rIns="121900" bIns="60933" anchor="ctr" anchorCtr="0">
              <a:noAutofit/>
            </a:bodyPr>
            <a:lstStyle/>
            <a:p>
              <a:pPr algn="ctr">
                <a:buClr>
                  <a:schemeClr val="dk1"/>
                </a:buClr>
                <a:buSzPts val="1100"/>
              </a:pPr>
              <a:r>
                <a:rPr lang="en" sz="2667" dirty="0">
                  <a:latin typeface="Fira Sans Extra Condensed Medium"/>
                  <a:ea typeface="Fira Sans Extra Condensed Medium"/>
                  <a:cs typeface="Fira Sans Extra Condensed Medium"/>
                  <a:sym typeface="Fira Sans Extra Condensed Medium"/>
                </a:rPr>
                <a:t>Android St</a:t>
              </a:r>
              <a:endParaRPr sz="2400" dirty="0">
                <a:latin typeface="Fira Sans Extra Condensed Medium"/>
                <a:ea typeface="Fira Sans Extra Condensed Medium"/>
                <a:cs typeface="Fira Sans Extra Condensed Medium"/>
                <a:sym typeface="Fira Sans Extra Condensed Medium"/>
              </a:endParaRPr>
            </a:p>
          </p:txBody>
        </p:sp>
        <p:sp>
          <p:nvSpPr>
            <p:cNvPr id="665" name="Google Shape;665;p29"/>
            <p:cNvSpPr txBox="1"/>
            <p:nvPr/>
          </p:nvSpPr>
          <p:spPr>
            <a:xfrm>
              <a:off x="5463992" y="2331410"/>
              <a:ext cx="1543200" cy="663000"/>
            </a:xfrm>
            <a:prstGeom prst="rect">
              <a:avLst/>
            </a:prstGeom>
            <a:noFill/>
            <a:ln>
              <a:noFill/>
            </a:ln>
          </p:spPr>
          <p:txBody>
            <a:bodyPr spcFirstLastPara="1" wrap="square" lIns="121900" tIns="60933" rIns="121900" bIns="60933" anchor="ctr" anchorCtr="0">
              <a:noAutofit/>
            </a:bodyPr>
            <a:lstStyle/>
            <a:p>
              <a:pPr algn="ctr">
                <a:buClr>
                  <a:schemeClr val="dk1"/>
                </a:buClr>
                <a:buSzPts val="1100"/>
              </a:pPr>
              <a:r>
                <a:rPr lang="en-US" sz="1400" dirty="0"/>
                <a:t>is an IDE specifically designed for developing Android applications.</a:t>
              </a:r>
              <a:endParaRPr sz="1400" dirty="0">
                <a:latin typeface="Roboto"/>
                <a:ea typeface="Roboto"/>
                <a:cs typeface="Roboto"/>
                <a:sym typeface="Roboto"/>
              </a:endParaRPr>
            </a:p>
          </p:txBody>
        </p:sp>
      </p:grpSp>
      <p:pic>
        <p:nvPicPr>
          <p:cNvPr id="3" name="Picture 2">
            <a:extLst>
              <a:ext uri="{FF2B5EF4-FFF2-40B4-BE49-F238E27FC236}">
                <a16:creationId xmlns:a16="http://schemas.microsoft.com/office/drawing/2014/main" id="{4761D3E5-0EFB-4E44-960E-8ADDC9FE58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278" y="4376175"/>
            <a:ext cx="943837" cy="943837"/>
          </a:xfrm>
          <a:prstGeom prst="rect">
            <a:avLst/>
          </a:prstGeom>
        </p:spPr>
      </p:pic>
      <p:pic>
        <p:nvPicPr>
          <p:cNvPr id="5" name="Picture 4">
            <a:extLst>
              <a:ext uri="{FF2B5EF4-FFF2-40B4-BE49-F238E27FC236}">
                <a16:creationId xmlns:a16="http://schemas.microsoft.com/office/drawing/2014/main" id="{7DDA5727-E865-4BB6-B2C9-1B491505BA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0707" y="4289789"/>
            <a:ext cx="979057" cy="1047055"/>
          </a:xfrm>
          <a:prstGeom prst="rect">
            <a:avLst/>
          </a:prstGeom>
        </p:spPr>
      </p:pic>
      <p:pic>
        <p:nvPicPr>
          <p:cNvPr id="9" name="Picture 8">
            <a:extLst>
              <a:ext uri="{FF2B5EF4-FFF2-40B4-BE49-F238E27FC236}">
                <a16:creationId xmlns:a16="http://schemas.microsoft.com/office/drawing/2014/main" id="{19E0A6F9-32AD-42AA-820A-FAF900F602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3123" y="4185216"/>
            <a:ext cx="2314583" cy="1338724"/>
          </a:xfrm>
          <a:prstGeom prst="rect">
            <a:avLst/>
          </a:prstGeom>
        </p:spPr>
      </p:pic>
      <p:pic>
        <p:nvPicPr>
          <p:cNvPr id="11" name="Picture 10">
            <a:extLst>
              <a:ext uri="{FF2B5EF4-FFF2-40B4-BE49-F238E27FC236}">
                <a16:creationId xmlns:a16="http://schemas.microsoft.com/office/drawing/2014/main" id="{B1707BB0-18B5-435F-9897-493F9A181F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86684" y="4279473"/>
            <a:ext cx="1068388" cy="1152793"/>
          </a:xfrm>
          <a:prstGeom prst="rect">
            <a:avLst/>
          </a:prstGeom>
        </p:spPr>
      </p:pic>
      <p:pic>
        <p:nvPicPr>
          <p:cNvPr id="13" name="Picture 12">
            <a:extLst>
              <a:ext uri="{FF2B5EF4-FFF2-40B4-BE49-F238E27FC236}">
                <a16:creationId xmlns:a16="http://schemas.microsoft.com/office/drawing/2014/main" id="{440F8B0B-A815-4D8F-AC07-5A5A76D89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1616" y="3864059"/>
            <a:ext cx="1968068" cy="1968068"/>
          </a:xfrm>
          <a:prstGeom prst="rect">
            <a:avLst/>
          </a:prstGeom>
        </p:spPr>
      </p:pic>
      <p:sp>
        <p:nvSpPr>
          <p:cNvPr id="17" name="TextBox 16">
            <a:extLst>
              <a:ext uri="{FF2B5EF4-FFF2-40B4-BE49-F238E27FC236}">
                <a16:creationId xmlns:a16="http://schemas.microsoft.com/office/drawing/2014/main" id="{43FC316F-7D04-4132-8120-AC0BDF3CED02}"/>
              </a:ext>
            </a:extLst>
          </p:cNvPr>
          <p:cNvSpPr txBox="1"/>
          <p:nvPr/>
        </p:nvSpPr>
        <p:spPr>
          <a:xfrm>
            <a:off x="346228" y="310028"/>
            <a:ext cx="5948039" cy="584775"/>
          </a:xfrm>
          <a:prstGeom prst="rect">
            <a:avLst/>
          </a:prstGeom>
          <a:noFill/>
        </p:spPr>
        <p:txBody>
          <a:bodyPr wrap="square" rtlCol="0">
            <a:spAutoFit/>
          </a:bodyPr>
          <a:lstStyle/>
          <a:p>
            <a:r>
              <a:rPr lang="en-US" sz="3200" b="1" dirty="0">
                <a:latin typeface="Alata"/>
              </a:rPr>
              <a:t>- Tools Are Used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84085" y="185208"/>
            <a:ext cx="6693763" cy="853600"/>
          </a:xfrm>
          <a:prstGeom prst="rect">
            <a:avLst/>
          </a:prstGeom>
        </p:spPr>
        <p:txBody>
          <a:bodyPr spcFirstLastPara="1" wrap="square" lIns="121900" tIns="121900" rIns="121900" bIns="121900" anchor="t" anchorCtr="0">
            <a:noAutofit/>
          </a:bodyPr>
          <a:lstStyle/>
          <a:p>
            <a:r>
              <a:rPr lang="en" dirty="0"/>
              <a:t> - GUI</a:t>
            </a:r>
            <a:endParaRPr dirty="0"/>
          </a:p>
        </p:txBody>
      </p:sp>
      <p:pic>
        <p:nvPicPr>
          <p:cNvPr id="2" name="Picture 1" descr="A screenshot of a phone&#10;&#10;Description automatically generated">
            <a:extLst>
              <a:ext uri="{FF2B5EF4-FFF2-40B4-BE49-F238E27FC236}">
                <a16:creationId xmlns:a16="http://schemas.microsoft.com/office/drawing/2014/main" id="{FE8FA4C9-388D-9606-50CC-89A6191E364B}"/>
              </a:ext>
            </a:extLst>
          </p:cNvPr>
          <p:cNvPicPr>
            <a:picLocks noChangeAspect="1"/>
          </p:cNvPicPr>
          <p:nvPr/>
        </p:nvPicPr>
        <p:blipFill rotWithShape="1">
          <a:blip r:embed="rId3">
            <a:extLst>
              <a:ext uri="{28A0092B-C50C-407E-A947-70E740481C1C}">
                <a14:useLocalDpi xmlns:a14="http://schemas.microsoft.com/office/drawing/2010/main" val="0"/>
              </a:ext>
            </a:extLst>
          </a:blip>
          <a:srcRect l="23026" t="-630" r="46392" b="42796"/>
          <a:stretch/>
        </p:blipFill>
        <p:spPr>
          <a:xfrm>
            <a:off x="490910" y="2220073"/>
            <a:ext cx="1604865" cy="1829413"/>
          </a:xfrm>
          <a:prstGeom prst="rect">
            <a:avLst/>
          </a:prstGeom>
        </p:spPr>
      </p:pic>
      <p:pic>
        <p:nvPicPr>
          <p:cNvPr id="4" name="Picture 3" descr="A person wearing a mask&#10;&#10;Description automatically generated">
            <a:extLst>
              <a:ext uri="{FF2B5EF4-FFF2-40B4-BE49-F238E27FC236}">
                <a16:creationId xmlns:a16="http://schemas.microsoft.com/office/drawing/2014/main" id="{32E62240-9B94-1AA0-08EB-C0B43D5F57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0337" y="571742"/>
            <a:ext cx="2382997" cy="52955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Picture 9" descr="A person wearing a mask&#10;&#10;Description automatically generated">
            <a:extLst>
              <a:ext uri="{FF2B5EF4-FFF2-40B4-BE49-F238E27FC236}">
                <a16:creationId xmlns:a16="http://schemas.microsoft.com/office/drawing/2014/main" id="{5A57B4E0-368F-2A62-32F6-FC4E071BBF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1399" y="637059"/>
            <a:ext cx="2382997" cy="52955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12" name="Connector: Elbow 11">
            <a:extLst>
              <a:ext uri="{FF2B5EF4-FFF2-40B4-BE49-F238E27FC236}">
                <a16:creationId xmlns:a16="http://schemas.microsoft.com/office/drawing/2014/main" id="{D4A245AC-DBDE-C218-438A-67EA665B9488}"/>
              </a:ext>
            </a:extLst>
          </p:cNvPr>
          <p:cNvCxnSpPr>
            <a:cxnSpLocks/>
            <a:stCxn id="2" idx="3"/>
          </p:cNvCxnSpPr>
          <p:nvPr/>
        </p:nvCxnSpPr>
        <p:spPr>
          <a:xfrm flipV="1">
            <a:off x="2095775" y="2873661"/>
            <a:ext cx="684418" cy="261119"/>
          </a:xfrm>
          <a:prstGeom prst="bentConnector3">
            <a:avLst/>
          </a:prstGeom>
          <a:ln w="28575">
            <a:solidFill>
              <a:schemeClr val="accent3">
                <a:lumMod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A collage of people wearing face masks&#10;&#10;Description automatically generated">
            <a:extLst>
              <a:ext uri="{FF2B5EF4-FFF2-40B4-BE49-F238E27FC236}">
                <a16:creationId xmlns:a16="http://schemas.microsoft.com/office/drawing/2014/main" id="{0E8C1B01-B326-9222-D46C-F0C5A47E8B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7998" y="612008"/>
            <a:ext cx="2382997" cy="52955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21" name="Connector: Elbow 20">
            <a:extLst>
              <a:ext uri="{FF2B5EF4-FFF2-40B4-BE49-F238E27FC236}">
                <a16:creationId xmlns:a16="http://schemas.microsoft.com/office/drawing/2014/main" id="{B2B364E9-B94C-B984-D9C0-A3B491561F37}"/>
              </a:ext>
            </a:extLst>
          </p:cNvPr>
          <p:cNvCxnSpPr>
            <a:cxnSpLocks/>
          </p:cNvCxnSpPr>
          <p:nvPr/>
        </p:nvCxnSpPr>
        <p:spPr>
          <a:xfrm flipV="1">
            <a:off x="5471928" y="4907902"/>
            <a:ext cx="560503" cy="485016"/>
          </a:xfrm>
          <a:prstGeom prst="bentConnector3">
            <a:avLst>
              <a:gd name="adj1" fmla="val 50000"/>
            </a:avLst>
          </a:prstGeom>
          <a:ln w="28575">
            <a:solidFill>
              <a:schemeClr val="accent3">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7DE6ECB-37DD-89FE-2C36-8AD621FFB41A}"/>
              </a:ext>
            </a:extLst>
          </p:cNvPr>
          <p:cNvCxnSpPr>
            <a:cxnSpLocks/>
          </p:cNvCxnSpPr>
          <p:nvPr/>
        </p:nvCxnSpPr>
        <p:spPr>
          <a:xfrm flipV="1">
            <a:off x="8625610" y="4142794"/>
            <a:ext cx="554488" cy="447869"/>
          </a:xfrm>
          <a:prstGeom prst="bentConnector3">
            <a:avLst/>
          </a:prstGeom>
          <a:ln w="28575">
            <a:solidFill>
              <a:schemeClr val="accent3">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011C75C-ECA3-3A5A-31DE-A48AC37024B1}"/>
              </a:ext>
            </a:extLst>
          </p:cNvPr>
          <p:cNvSpPr txBox="1"/>
          <p:nvPr/>
        </p:nvSpPr>
        <p:spPr>
          <a:xfrm>
            <a:off x="671804" y="6102526"/>
            <a:ext cx="1847461" cy="461665"/>
          </a:xfrm>
          <a:prstGeom prst="rect">
            <a:avLst/>
          </a:prstGeom>
          <a:noFill/>
        </p:spPr>
        <p:txBody>
          <a:bodyPr wrap="square" rtlCol="0">
            <a:spAutoFit/>
          </a:bodyPr>
          <a:lstStyle/>
          <a:p>
            <a:pPr algn="ctr"/>
            <a:r>
              <a:rPr lang="en-US" sz="2400" b="1" dirty="0">
                <a:solidFill>
                  <a:schemeClr val="dk1"/>
                </a:solidFill>
                <a:latin typeface="Alata"/>
                <a:sym typeface="Alata"/>
              </a:rPr>
              <a:t>App Icon</a:t>
            </a:r>
          </a:p>
        </p:txBody>
      </p:sp>
      <p:sp>
        <p:nvSpPr>
          <p:cNvPr id="28" name="TextBox 27">
            <a:extLst>
              <a:ext uri="{FF2B5EF4-FFF2-40B4-BE49-F238E27FC236}">
                <a16:creationId xmlns:a16="http://schemas.microsoft.com/office/drawing/2014/main" id="{93795044-766D-EE18-330F-F9927C9D1AA9}"/>
              </a:ext>
            </a:extLst>
          </p:cNvPr>
          <p:cNvSpPr txBox="1"/>
          <p:nvPr/>
        </p:nvSpPr>
        <p:spPr>
          <a:xfrm>
            <a:off x="2998386" y="6041654"/>
            <a:ext cx="2265244" cy="461665"/>
          </a:xfrm>
          <a:prstGeom prst="rect">
            <a:avLst/>
          </a:prstGeom>
          <a:noFill/>
        </p:spPr>
        <p:txBody>
          <a:bodyPr wrap="square" rtlCol="0">
            <a:spAutoFit/>
          </a:bodyPr>
          <a:lstStyle/>
          <a:p>
            <a:pPr algn="ctr"/>
            <a:r>
              <a:rPr lang="en-US" sz="2400" b="1" dirty="0">
                <a:solidFill>
                  <a:schemeClr val="dk1"/>
                </a:solidFill>
                <a:latin typeface="Alata"/>
              </a:rPr>
              <a:t>Camera View</a:t>
            </a:r>
          </a:p>
        </p:txBody>
      </p:sp>
      <p:sp>
        <p:nvSpPr>
          <p:cNvPr id="29" name="TextBox 28">
            <a:extLst>
              <a:ext uri="{FF2B5EF4-FFF2-40B4-BE49-F238E27FC236}">
                <a16:creationId xmlns:a16="http://schemas.microsoft.com/office/drawing/2014/main" id="{17E458D7-9D77-6799-F856-550BE514DD8A}"/>
              </a:ext>
            </a:extLst>
          </p:cNvPr>
          <p:cNvSpPr txBox="1"/>
          <p:nvPr/>
        </p:nvSpPr>
        <p:spPr>
          <a:xfrm>
            <a:off x="6032431" y="6041653"/>
            <a:ext cx="2509498" cy="461665"/>
          </a:xfrm>
          <a:prstGeom prst="rect">
            <a:avLst/>
          </a:prstGeom>
          <a:noFill/>
        </p:spPr>
        <p:txBody>
          <a:bodyPr wrap="square" rtlCol="0">
            <a:spAutoFit/>
          </a:bodyPr>
          <a:lstStyle/>
          <a:p>
            <a:pPr algn="ctr"/>
            <a:r>
              <a:rPr lang="en-US" sz="2400" b="1" dirty="0">
                <a:solidFill>
                  <a:schemeClr val="dk1"/>
                </a:solidFill>
                <a:latin typeface="Alata"/>
              </a:rPr>
              <a:t>From Gallery</a:t>
            </a:r>
          </a:p>
        </p:txBody>
      </p:sp>
      <p:sp>
        <p:nvSpPr>
          <p:cNvPr id="30" name="TextBox 29">
            <a:extLst>
              <a:ext uri="{FF2B5EF4-FFF2-40B4-BE49-F238E27FC236}">
                <a16:creationId xmlns:a16="http://schemas.microsoft.com/office/drawing/2014/main" id="{0226B82B-DBD3-C733-A954-664C8BAAC060}"/>
              </a:ext>
            </a:extLst>
          </p:cNvPr>
          <p:cNvSpPr txBox="1"/>
          <p:nvPr/>
        </p:nvSpPr>
        <p:spPr>
          <a:xfrm>
            <a:off x="9310729" y="6041652"/>
            <a:ext cx="2382997" cy="461665"/>
          </a:xfrm>
          <a:prstGeom prst="rect">
            <a:avLst/>
          </a:prstGeom>
          <a:noFill/>
        </p:spPr>
        <p:txBody>
          <a:bodyPr wrap="square" rtlCol="0">
            <a:spAutoFit/>
          </a:bodyPr>
          <a:lstStyle/>
          <a:p>
            <a:pPr algn="ctr"/>
            <a:r>
              <a:rPr lang="en-US" sz="2400" b="1" dirty="0">
                <a:solidFill>
                  <a:schemeClr val="dk1"/>
                </a:solidFill>
                <a:latin typeface="Alata"/>
              </a:rPr>
              <a:t>Image Selected</a:t>
            </a:r>
          </a:p>
        </p:txBody>
      </p:sp>
    </p:spTree>
    <p:extLst>
      <p:ext uri="{BB962C8B-B14F-4D97-AF65-F5344CB8AC3E}">
        <p14:creationId xmlns:p14="http://schemas.microsoft.com/office/powerpoint/2010/main" val="4254588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p:nvPr/>
        </p:nvSpPr>
        <p:spPr>
          <a:xfrm>
            <a:off x="5791167" y="1312268"/>
            <a:ext cx="6401043" cy="4219905"/>
          </a:xfrm>
          <a:custGeom>
            <a:avLst/>
            <a:gdLst/>
            <a:ahLst/>
            <a:cxnLst/>
            <a:rect l="l" t="t" r="r" b="b"/>
            <a:pathLst>
              <a:path w="154814" h="98305" extrusionOk="0">
                <a:moveTo>
                  <a:pt x="16988" y="98305"/>
                </a:moveTo>
                <a:cubicBezTo>
                  <a:pt x="16988" y="98305"/>
                  <a:pt x="1" y="63514"/>
                  <a:pt x="12570" y="47247"/>
                </a:cubicBezTo>
                <a:cubicBezTo>
                  <a:pt x="25313" y="30764"/>
                  <a:pt x="33949" y="39157"/>
                  <a:pt x="46510" y="33324"/>
                </a:cubicBezTo>
                <a:cubicBezTo>
                  <a:pt x="59087" y="27482"/>
                  <a:pt x="60155" y="3264"/>
                  <a:pt x="85354" y="1624"/>
                </a:cubicBezTo>
                <a:cubicBezTo>
                  <a:pt x="110561" y="1"/>
                  <a:pt x="154813" y="19948"/>
                  <a:pt x="131290" y="97792"/>
                </a:cubicBezTo>
                <a:close/>
              </a:path>
            </a:pathLst>
          </a:custGeom>
          <a:solidFill>
            <a:srgbClr val="FFFFFF">
              <a:alpha val="215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 name="Google Shape;94;p20"/>
          <p:cNvSpPr txBox="1">
            <a:spLocks noGrp="1"/>
          </p:cNvSpPr>
          <p:nvPr>
            <p:ph type="ctrTitle"/>
          </p:nvPr>
        </p:nvSpPr>
        <p:spPr>
          <a:xfrm>
            <a:off x="960000" y="2209800"/>
            <a:ext cx="5364400" cy="2438400"/>
          </a:xfrm>
          <a:prstGeom prst="rect">
            <a:avLst/>
          </a:prstGeom>
        </p:spPr>
        <p:txBody>
          <a:bodyPr spcFirstLastPara="1" wrap="square" lIns="121900" tIns="121900" rIns="121900" bIns="121900" anchor="b" anchorCtr="0">
            <a:noAutofit/>
          </a:bodyPr>
          <a:lstStyle/>
          <a:p>
            <a:r>
              <a:rPr lang="en-US" sz="7600" dirty="0"/>
              <a:t>Conclusion Future Work</a:t>
            </a:r>
            <a:endParaRPr sz="7600" dirty="0"/>
          </a:p>
        </p:txBody>
      </p:sp>
      <p:sp>
        <p:nvSpPr>
          <p:cNvPr id="95" name="Google Shape;95;p20"/>
          <p:cNvSpPr/>
          <p:nvPr/>
        </p:nvSpPr>
        <p:spPr>
          <a:xfrm>
            <a:off x="9501709" y="2058267"/>
            <a:ext cx="1489287" cy="1488924"/>
          </a:xfrm>
          <a:custGeom>
            <a:avLst/>
            <a:gdLst/>
            <a:ahLst/>
            <a:cxnLst/>
            <a:rect l="l" t="t" r="r" b="b"/>
            <a:pathLst>
              <a:path w="32864" h="32856" extrusionOk="0">
                <a:moveTo>
                  <a:pt x="16332" y="8338"/>
                </a:moveTo>
                <a:cubicBezTo>
                  <a:pt x="20936" y="8338"/>
                  <a:pt x="24625" y="12290"/>
                  <a:pt x="24149" y="16997"/>
                </a:cubicBezTo>
                <a:cubicBezTo>
                  <a:pt x="23784" y="20686"/>
                  <a:pt x="20807" y="23654"/>
                  <a:pt x="17135" y="24019"/>
                </a:cubicBezTo>
                <a:cubicBezTo>
                  <a:pt x="16867" y="24045"/>
                  <a:pt x="16602" y="24058"/>
                  <a:pt x="16340" y="24058"/>
                </a:cubicBezTo>
                <a:cubicBezTo>
                  <a:pt x="11729" y="24058"/>
                  <a:pt x="8047" y="20106"/>
                  <a:pt x="8515" y="15399"/>
                </a:cubicBezTo>
                <a:cubicBezTo>
                  <a:pt x="8889" y="11719"/>
                  <a:pt x="11857" y="8750"/>
                  <a:pt x="15538" y="8377"/>
                </a:cubicBezTo>
                <a:cubicBezTo>
                  <a:pt x="15805" y="8351"/>
                  <a:pt x="16070" y="8338"/>
                  <a:pt x="16332" y="8338"/>
                </a:cubicBezTo>
                <a:close/>
                <a:moveTo>
                  <a:pt x="15546" y="1"/>
                </a:moveTo>
                <a:cubicBezTo>
                  <a:pt x="14748" y="1"/>
                  <a:pt x="14079" y="652"/>
                  <a:pt x="14079" y="1468"/>
                </a:cubicBezTo>
                <a:lnTo>
                  <a:pt x="14079" y="2796"/>
                </a:lnTo>
                <a:cubicBezTo>
                  <a:pt x="14079" y="3325"/>
                  <a:pt x="13715" y="3777"/>
                  <a:pt x="13203" y="3907"/>
                </a:cubicBezTo>
                <a:cubicBezTo>
                  <a:pt x="11935" y="4228"/>
                  <a:pt x="10755" y="4731"/>
                  <a:pt x="9670" y="5408"/>
                </a:cubicBezTo>
                <a:cubicBezTo>
                  <a:pt x="9479" y="5524"/>
                  <a:pt x="9265" y="5581"/>
                  <a:pt x="9052" y="5581"/>
                </a:cubicBezTo>
                <a:cubicBezTo>
                  <a:pt x="8752" y="5581"/>
                  <a:pt x="8456" y="5467"/>
                  <a:pt x="8238" y="5244"/>
                </a:cubicBezTo>
                <a:lnTo>
                  <a:pt x="7344" y="4349"/>
                </a:lnTo>
                <a:cubicBezTo>
                  <a:pt x="7057" y="4063"/>
                  <a:pt x="6684" y="3920"/>
                  <a:pt x="6312" y="3920"/>
                </a:cubicBezTo>
                <a:cubicBezTo>
                  <a:pt x="5940" y="3920"/>
                  <a:pt x="5569" y="4063"/>
                  <a:pt x="5286" y="4349"/>
                </a:cubicBezTo>
                <a:lnTo>
                  <a:pt x="4201" y="5434"/>
                </a:lnTo>
                <a:cubicBezTo>
                  <a:pt x="3620" y="6016"/>
                  <a:pt x="3620" y="6936"/>
                  <a:pt x="4201" y="7500"/>
                </a:cubicBezTo>
                <a:lnTo>
                  <a:pt x="5807" y="9106"/>
                </a:lnTo>
                <a:cubicBezTo>
                  <a:pt x="4939" y="10382"/>
                  <a:pt x="4297" y="11841"/>
                  <a:pt x="3950" y="13403"/>
                </a:cubicBezTo>
                <a:cubicBezTo>
                  <a:pt x="3828" y="13932"/>
                  <a:pt x="3359" y="14306"/>
                  <a:pt x="2821" y="14306"/>
                </a:cubicBezTo>
                <a:lnTo>
                  <a:pt x="1467" y="14306"/>
                </a:lnTo>
                <a:cubicBezTo>
                  <a:pt x="660" y="14306"/>
                  <a:pt x="0" y="14957"/>
                  <a:pt x="0" y="15764"/>
                </a:cubicBezTo>
                <a:lnTo>
                  <a:pt x="0" y="17300"/>
                </a:lnTo>
                <a:cubicBezTo>
                  <a:pt x="0" y="18099"/>
                  <a:pt x="651" y="18759"/>
                  <a:pt x="1467" y="18759"/>
                </a:cubicBezTo>
                <a:lnTo>
                  <a:pt x="2986" y="18759"/>
                </a:lnTo>
                <a:cubicBezTo>
                  <a:pt x="3507" y="18759"/>
                  <a:pt x="3958" y="19106"/>
                  <a:pt x="4089" y="19609"/>
                </a:cubicBezTo>
                <a:cubicBezTo>
                  <a:pt x="4427" y="20816"/>
                  <a:pt x="4939" y="21953"/>
                  <a:pt x="5590" y="22986"/>
                </a:cubicBezTo>
                <a:cubicBezTo>
                  <a:pt x="5877" y="23437"/>
                  <a:pt x="5816" y="24036"/>
                  <a:pt x="5434" y="24427"/>
                </a:cubicBezTo>
                <a:lnTo>
                  <a:pt x="4349" y="25512"/>
                </a:lnTo>
                <a:cubicBezTo>
                  <a:pt x="3776" y="26085"/>
                  <a:pt x="3776" y="27005"/>
                  <a:pt x="4349" y="27569"/>
                </a:cubicBezTo>
                <a:lnTo>
                  <a:pt x="5434" y="28654"/>
                </a:lnTo>
                <a:cubicBezTo>
                  <a:pt x="5720" y="28945"/>
                  <a:pt x="6096" y="29090"/>
                  <a:pt x="6470" y="29090"/>
                </a:cubicBezTo>
                <a:cubicBezTo>
                  <a:pt x="6845" y="29090"/>
                  <a:pt x="7218" y="28945"/>
                  <a:pt x="7500" y="28654"/>
                </a:cubicBezTo>
                <a:lnTo>
                  <a:pt x="8698" y="27456"/>
                </a:lnTo>
                <a:cubicBezTo>
                  <a:pt x="8924" y="27230"/>
                  <a:pt x="9220" y="27113"/>
                  <a:pt x="9518" y="27113"/>
                </a:cubicBezTo>
                <a:cubicBezTo>
                  <a:pt x="9713" y="27113"/>
                  <a:pt x="9908" y="27163"/>
                  <a:pt x="10087" y="27265"/>
                </a:cubicBezTo>
                <a:cubicBezTo>
                  <a:pt x="11120" y="27847"/>
                  <a:pt x="12231" y="28290"/>
                  <a:pt x="13411" y="28559"/>
                </a:cubicBezTo>
                <a:cubicBezTo>
                  <a:pt x="13932" y="28680"/>
                  <a:pt x="14305" y="29149"/>
                  <a:pt x="14305" y="29687"/>
                </a:cubicBezTo>
                <a:lnTo>
                  <a:pt x="14305" y="31388"/>
                </a:lnTo>
                <a:cubicBezTo>
                  <a:pt x="14305" y="32196"/>
                  <a:pt x="14956" y="32855"/>
                  <a:pt x="15772" y="32855"/>
                </a:cubicBezTo>
                <a:lnTo>
                  <a:pt x="17300" y="32855"/>
                </a:lnTo>
                <a:cubicBezTo>
                  <a:pt x="18107" y="32855"/>
                  <a:pt x="18767" y="32204"/>
                  <a:pt x="18767" y="31388"/>
                </a:cubicBezTo>
                <a:lnTo>
                  <a:pt x="18767" y="29583"/>
                </a:lnTo>
                <a:cubicBezTo>
                  <a:pt x="18767" y="29062"/>
                  <a:pt x="19114" y="28602"/>
                  <a:pt x="19626" y="28463"/>
                </a:cubicBezTo>
                <a:cubicBezTo>
                  <a:pt x="20772" y="28159"/>
                  <a:pt x="21848" y="27691"/>
                  <a:pt x="22847" y="27092"/>
                </a:cubicBezTo>
                <a:cubicBezTo>
                  <a:pt x="23033" y="26983"/>
                  <a:pt x="23240" y="26929"/>
                  <a:pt x="23445" y="26929"/>
                </a:cubicBezTo>
                <a:cubicBezTo>
                  <a:pt x="23746" y="26929"/>
                  <a:pt x="24043" y="27044"/>
                  <a:pt x="24270" y="27265"/>
                </a:cubicBezTo>
                <a:lnTo>
                  <a:pt x="25520" y="28515"/>
                </a:lnTo>
                <a:cubicBezTo>
                  <a:pt x="25807" y="28802"/>
                  <a:pt x="26180" y="28945"/>
                  <a:pt x="26552" y="28945"/>
                </a:cubicBezTo>
                <a:cubicBezTo>
                  <a:pt x="26924" y="28945"/>
                  <a:pt x="27295" y="28802"/>
                  <a:pt x="27577" y="28515"/>
                </a:cubicBezTo>
                <a:lnTo>
                  <a:pt x="28662" y="27430"/>
                </a:lnTo>
                <a:cubicBezTo>
                  <a:pt x="29235" y="26857"/>
                  <a:pt x="29235" y="25937"/>
                  <a:pt x="28662" y="25373"/>
                </a:cubicBezTo>
                <a:lnTo>
                  <a:pt x="27404" y="24114"/>
                </a:lnTo>
                <a:cubicBezTo>
                  <a:pt x="27022" y="23732"/>
                  <a:pt x="26961" y="23160"/>
                  <a:pt x="27230" y="22700"/>
                </a:cubicBezTo>
                <a:cubicBezTo>
                  <a:pt x="27829" y="21693"/>
                  <a:pt x="28298" y="20599"/>
                  <a:pt x="28602" y="19436"/>
                </a:cubicBezTo>
                <a:cubicBezTo>
                  <a:pt x="28732" y="18924"/>
                  <a:pt x="29183" y="18568"/>
                  <a:pt x="29713" y="18568"/>
                </a:cubicBezTo>
                <a:lnTo>
                  <a:pt x="31397" y="18568"/>
                </a:lnTo>
                <a:cubicBezTo>
                  <a:pt x="32213" y="18533"/>
                  <a:pt x="32864" y="17882"/>
                  <a:pt x="32864" y="17075"/>
                </a:cubicBezTo>
                <a:lnTo>
                  <a:pt x="32864" y="15538"/>
                </a:lnTo>
                <a:cubicBezTo>
                  <a:pt x="32864" y="14740"/>
                  <a:pt x="32213" y="14080"/>
                  <a:pt x="31397" y="14080"/>
                </a:cubicBezTo>
                <a:lnTo>
                  <a:pt x="29773" y="14080"/>
                </a:lnTo>
                <a:cubicBezTo>
                  <a:pt x="29244" y="14080"/>
                  <a:pt x="28775" y="13707"/>
                  <a:pt x="28654" y="13186"/>
                </a:cubicBezTo>
                <a:cubicBezTo>
                  <a:pt x="28359" y="11971"/>
                  <a:pt x="27898" y="10834"/>
                  <a:pt x="27273" y="9792"/>
                </a:cubicBezTo>
                <a:cubicBezTo>
                  <a:pt x="27004" y="9332"/>
                  <a:pt x="27083" y="8759"/>
                  <a:pt x="27447" y="8394"/>
                </a:cubicBezTo>
                <a:lnTo>
                  <a:pt x="28506" y="7335"/>
                </a:lnTo>
                <a:cubicBezTo>
                  <a:pt x="29079" y="6763"/>
                  <a:pt x="29079" y="5842"/>
                  <a:pt x="28506" y="5278"/>
                </a:cubicBezTo>
                <a:lnTo>
                  <a:pt x="27421" y="4193"/>
                </a:lnTo>
                <a:cubicBezTo>
                  <a:pt x="27130" y="3907"/>
                  <a:pt x="26755" y="3764"/>
                  <a:pt x="26382" y="3764"/>
                </a:cubicBezTo>
                <a:cubicBezTo>
                  <a:pt x="26008" y="3764"/>
                  <a:pt x="25637" y="3907"/>
                  <a:pt x="25355" y="4193"/>
                </a:cubicBezTo>
                <a:lnTo>
                  <a:pt x="24340" y="5209"/>
                </a:lnTo>
                <a:cubicBezTo>
                  <a:pt x="24115" y="5433"/>
                  <a:pt x="23819" y="5550"/>
                  <a:pt x="23522" y="5550"/>
                </a:cubicBezTo>
                <a:cubicBezTo>
                  <a:pt x="23312" y="5550"/>
                  <a:pt x="23102" y="5492"/>
                  <a:pt x="22916" y="5374"/>
                </a:cubicBezTo>
                <a:cubicBezTo>
                  <a:pt x="21840" y="4723"/>
                  <a:pt x="20668" y="4228"/>
                  <a:pt x="19409" y="3907"/>
                </a:cubicBezTo>
                <a:cubicBezTo>
                  <a:pt x="18897" y="3777"/>
                  <a:pt x="18541" y="3325"/>
                  <a:pt x="18541" y="2796"/>
                </a:cubicBezTo>
                <a:lnTo>
                  <a:pt x="18541" y="1468"/>
                </a:lnTo>
                <a:cubicBezTo>
                  <a:pt x="18541" y="669"/>
                  <a:pt x="17890" y="1"/>
                  <a:pt x="17074"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 name="Google Shape;96;p20"/>
          <p:cNvSpPr/>
          <p:nvPr/>
        </p:nvSpPr>
        <p:spPr>
          <a:xfrm>
            <a:off x="10680247" y="2908707"/>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7;p20"/>
          <p:cNvSpPr/>
          <p:nvPr/>
        </p:nvSpPr>
        <p:spPr>
          <a:xfrm>
            <a:off x="9559869" y="1241985"/>
            <a:ext cx="831969" cy="540537"/>
          </a:xfrm>
          <a:custGeom>
            <a:avLst/>
            <a:gdLst/>
            <a:ahLst/>
            <a:cxnLst/>
            <a:rect l="l" t="t" r="r" b="b"/>
            <a:pathLst>
              <a:path w="18359" h="11928" fill="none" extrusionOk="0">
                <a:moveTo>
                  <a:pt x="16423" y="5669"/>
                </a:moveTo>
                <a:cubicBezTo>
                  <a:pt x="16527" y="5296"/>
                  <a:pt x="16580" y="4905"/>
                  <a:pt x="16580" y="4506"/>
                </a:cubicBezTo>
                <a:cubicBezTo>
                  <a:pt x="16580" y="2023"/>
                  <a:pt x="14557" y="1"/>
                  <a:pt x="12074" y="1"/>
                </a:cubicBezTo>
                <a:cubicBezTo>
                  <a:pt x="10252" y="1"/>
                  <a:pt x="8680" y="1086"/>
                  <a:pt x="7977" y="2648"/>
                </a:cubicBezTo>
                <a:cubicBezTo>
                  <a:pt x="7387" y="2240"/>
                  <a:pt x="6675" y="1989"/>
                  <a:pt x="5894" y="1989"/>
                </a:cubicBezTo>
                <a:cubicBezTo>
                  <a:pt x="3924" y="1989"/>
                  <a:pt x="2318" y="3569"/>
                  <a:pt x="2292" y="5522"/>
                </a:cubicBezTo>
                <a:cubicBezTo>
                  <a:pt x="964" y="5938"/>
                  <a:pt x="0" y="7188"/>
                  <a:pt x="0" y="8647"/>
                </a:cubicBezTo>
                <a:cubicBezTo>
                  <a:pt x="0" y="10461"/>
                  <a:pt x="1467" y="11928"/>
                  <a:pt x="3273" y="11928"/>
                </a:cubicBezTo>
                <a:lnTo>
                  <a:pt x="15069" y="11928"/>
                </a:lnTo>
                <a:cubicBezTo>
                  <a:pt x="16883" y="11928"/>
                  <a:pt x="18350" y="10461"/>
                  <a:pt x="18350" y="8647"/>
                </a:cubicBezTo>
                <a:cubicBezTo>
                  <a:pt x="18359" y="7318"/>
                  <a:pt x="17569" y="6181"/>
                  <a:pt x="16423" y="5669"/>
                </a:cubicBezTo>
                <a:close/>
              </a:path>
            </a:pathLst>
          </a:custGeom>
          <a:noFill/>
          <a:ln w="28575" cap="flat" cmpd="sng">
            <a:solidFill>
              <a:schemeClr val="lt1"/>
            </a:solidFill>
            <a:prstDash val="solid"/>
            <a:miter lim="8680"/>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98" name="Google Shape;98;p20"/>
          <p:cNvGrpSpPr/>
          <p:nvPr/>
        </p:nvGrpSpPr>
        <p:grpSpPr>
          <a:xfrm>
            <a:off x="6959817" y="2791508"/>
            <a:ext cx="3384520" cy="2741859"/>
            <a:chOff x="3780013" y="1888393"/>
            <a:chExt cx="2538390" cy="2056394"/>
          </a:xfrm>
        </p:grpSpPr>
        <p:sp>
          <p:nvSpPr>
            <p:cNvPr id="99" name="Google Shape;99;p20"/>
            <p:cNvSpPr/>
            <p:nvPr/>
          </p:nvSpPr>
          <p:spPr>
            <a:xfrm>
              <a:off x="3780013" y="1888393"/>
              <a:ext cx="2538390" cy="1625894"/>
            </a:xfrm>
            <a:custGeom>
              <a:avLst/>
              <a:gdLst/>
              <a:ahLst/>
              <a:cxnLst/>
              <a:rect l="l" t="t" r="r" b="b"/>
              <a:pathLst>
                <a:path w="74686" h="47838" extrusionOk="0">
                  <a:moveTo>
                    <a:pt x="348" y="1"/>
                  </a:moveTo>
                  <a:cubicBezTo>
                    <a:pt x="165" y="1"/>
                    <a:pt x="1" y="157"/>
                    <a:pt x="1" y="348"/>
                  </a:cubicBezTo>
                  <a:lnTo>
                    <a:pt x="1" y="47838"/>
                  </a:lnTo>
                  <a:lnTo>
                    <a:pt x="74685" y="47838"/>
                  </a:lnTo>
                  <a:lnTo>
                    <a:pt x="74685" y="348"/>
                  </a:lnTo>
                  <a:cubicBezTo>
                    <a:pt x="74685" y="166"/>
                    <a:pt x="74529" y="1"/>
                    <a:pt x="7433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 name="Google Shape;100;p20"/>
            <p:cNvSpPr/>
            <p:nvPr/>
          </p:nvSpPr>
          <p:spPr>
            <a:xfrm>
              <a:off x="3897715" y="1988693"/>
              <a:ext cx="2303265" cy="1399911"/>
            </a:xfrm>
            <a:custGeom>
              <a:avLst/>
              <a:gdLst/>
              <a:ahLst/>
              <a:cxnLst/>
              <a:rect l="l" t="t" r="r" b="b"/>
              <a:pathLst>
                <a:path w="67768" h="41189" extrusionOk="0">
                  <a:moveTo>
                    <a:pt x="348" y="1"/>
                  </a:moveTo>
                  <a:cubicBezTo>
                    <a:pt x="166" y="1"/>
                    <a:pt x="1" y="157"/>
                    <a:pt x="1" y="348"/>
                  </a:cubicBezTo>
                  <a:lnTo>
                    <a:pt x="1" y="40842"/>
                  </a:lnTo>
                  <a:cubicBezTo>
                    <a:pt x="1" y="41024"/>
                    <a:pt x="149" y="41189"/>
                    <a:pt x="348" y="41189"/>
                  </a:cubicBezTo>
                  <a:lnTo>
                    <a:pt x="67420" y="41189"/>
                  </a:lnTo>
                  <a:cubicBezTo>
                    <a:pt x="67620" y="41189"/>
                    <a:pt x="67768" y="41024"/>
                    <a:pt x="67768" y="40833"/>
                  </a:cubicBezTo>
                  <a:lnTo>
                    <a:pt x="67768" y="348"/>
                  </a:lnTo>
                  <a:cubicBezTo>
                    <a:pt x="67768" y="166"/>
                    <a:pt x="67620" y="1"/>
                    <a:pt x="6742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 name="Google Shape;101;p20"/>
            <p:cNvSpPr/>
            <p:nvPr/>
          </p:nvSpPr>
          <p:spPr>
            <a:xfrm>
              <a:off x="3897443" y="1988693"/>
              <a:ext cx="2219180" cy="1399911"/>
            </a:xfrm>
            <a:custGeom>
              <a:avLst/>
              <a:gdLst/>
              <a:ahLst/>
              <a:cxnLst/>
              <a:rect l="l" t="t" r="r" b="b"/>
              <a:pathLst>
                <a:path w="65294" h="41189" extrusionOk="0">
                  <a:moveTo>
                    <a:pt x="938" y="1"/>
                  </a:moveTo>
                  <a:cubicBezTo>
                    <a:pt x="417" y="1"/>
                    <a:pt x="0" y="426"/>
                    <a:pt x="0" y="947"/>
                  </a:cubicBezTo>
                  <a:lnTo>
                    <a:pt x="0" y="40243"/>
                  </a:lnTo>
                  <a:cubicBezTo>
                    <a:pt x="0" y="40763"/>
                    <a:pt x="417" y="41189"/>
                    <a:pt x="938" y="41189"/>
                  </a:cubicBezTo>
                  <a:lnTo>
                    <a:pt x="15061" y="41189"/>
                  </a:lnTo>
                  <a:lnTo>
                    <a:pt x="6529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20"/>
            <p:cNvSpPr/>
            <p:nvPr/>
          </p:nvSpPr>
          <p:spPr>
            <a:xfrm>
              <a:off x="5033303" y="1920852"/>
              <a:ext cx="32492" cy="32492"/>
            </a:xfrm>
            <a:custGeom>
              <a:avLst/>
              <a:gdLst/>
              <a:ahLst/>
              <a:cxnLst/>
              <a:rect l="l" t="t" r="r" b="b"/>
              <a:pathLst>
                <a:path w="956" h="956" extrusionOk="0">
                  <a:moveTo>
                    <a:pt x="478" y="0"/>
                  </a:moveTo>
                  <a:cubicBezTo>
                    <a:pt x="217" y="0"/>
                    <a:pt x="0" y="217"/>
                    <a:pt x="0" y="478"/>
                  </a:cubicBezTo>
                  <a:cubicBezTo>
                    <a:pt x="0" y="738"/>
                    <a:pt x="217" y="955"/>
                    <a:pt x="478" y="955"/>
                  </a:cubicBezTo>
                  <a:cubicBezTo>
                    <a:pt x="738" y="955"/>
                    <a:pt x="955" y="738"/>
                    <a:pt x="955" y="478"/>
                  </a:cubicBezTo>
                  <a:cubicBezTo>
                    <a:pt x="955" y="217"/>
                    <a:pt x="738" y="0"/>
                    <a:pt x="47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20"/>
            <p:cNvSpPr/>
            <p:nvPr/>
          </p:nvSpPr>
          <p:spPr>
            <a:xfrm>
              <a:off x="4113100" y="2170157"/>
              <a:ext cx="839661" cy="42790"/>
            </a:xfrm>
            <a:custGeom>
              <a:avLst/>
              <a:gdLst/>
              <a:ahLst/>
              <a:cxnLst/>
              <a:rect l="l" t="t" r="r" b="b"/>
              <a:pathLst>
                <a:path w="24705" h="1259" extrusionOk="0">
                  <a:moveTo>
                    <a:pt x="1" y="0"/>
                  </a:moveTo>
                  <a:lnTo>
                    <a:pt x="1" y="1259"/>
                  </a:lnTo>
                  <a:lnTo>
                    <a:pt x="24705" y="1259"/>
                  </a:lnTo>
                  <a:lnTo>
                    <a:pt x="24705"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20"/>
            <p:cNvSpPr/>
            <p:nvPr/>
          </p:nvSpPr>
          <p:spPr>
            <a:xfrm>
              <a:off x="4113100" y="2397607"/>
              <a:ext cx="839661" cy="42824"/>
            </a:xfrm>
            <a:custGeom>
              <a:avLst/>
              <a:gdLst/>
              <a:ahLst/>
              <a:cxnLst/>
              <a:rect l="l" t="t" r="r" b="b"/>
              <a:pathLst>
                <a:path w="24705" h="1260" extrusionOk="0">
                  <a:moveTo>
                    <a:pt x="1" y="1"/>
                  </a:moveTo>
                  <a:lnTo>
                    <a:pt x="1" y="1259"/>
                  </a:lnTo>
                  <a:lnTo>
                    <a:pt x="24705" y="1259"/>
                  </a:lnTo>
                  <a:lnTo>
                    <a:pt x="24705"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105;p20"/>
            <p:cNvSpPr/>
            <p:nvPr/>
          </p:nvSpPr>
          <p:spPr>
            <a:xfrm>
              <a:off x="4113100" y="2246257"/>
              <a:ext cx="489760" cy="42824"/>
            </a:xfrm>
            <a:custGeom>
              <a:avLst/>
              <a:gdLst/>
              <a:ahLst/>
              <a:cxnLst/>
              <a:rect l="l" t="t" r="r" b="b"/>
              <a:pathLst>
                <a:path w="14410" h="1260" extrusionOk="0">
                  <a:moveTo>
                    <a:pt x="1" y="1"/>
                  </a:moveTo>
                  <a:lnTo>
                    <a:pt x="1" y="1259"/>
                  </a:lnTo>
                  <a:lnTo>
                    <a:pt x="14410" y="1259"/>
                  </a:lnTo>
                  <a:lnTo>
                    <a:pt x="1441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106;p20"/>
            <p:cNvSpPr/>
            <p:nvPr/>
          </p:nvSpPr>
          <p:spPr>
            <a:xfrm>
              <a:off x="4113100" y="2322085"/>
              <a:ext cx="939958" cy="42824"/>
            </a:xfrm>
            <a:custGeom>
              <a:avLst/>
              <a:gdLst/>
              <a:ahLst/>
              <a:cxnLst/>
              <a:rect l="l" t="t" r="r" b="b"/>
              <a:pathLst>
                <a:path w="27656" h="1260" extrusionOk="0">
                  <a:moveTo>
                    <a:pt x="1" y="1"/>
                  </a:moveTo>
                  <a:lnTo>
                    <a:pt x="1" y="1259"/>
                  </a:lnTo>
                  <a:lnTo>
                    <a:pt x="27656" y="1259"/>
                  </a:lnTo>
                  <a:lnTo>
                    <a:pt x="27656"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20"/>
            <p:cNvSpPr/>
            <p:nvPr/>
          </p:nvSpPr>
          <p:spPr>
            <a:xfrm>
              <a:off x="5068685" y="2322085"/>
              <a:ext cx="151992" cy="42824"/>
            </a:xfrm>
            <a:custGeom>
              <a:avLst/>
              <a:gdLst/>
              <a:ahLst/>
              <a:cxnLst/>
              <a:rect l="l" t="t" r="r" b="b"/>
              <a:pathLst>
                <a:path w="4472" h="1260" extrusionOk="0">
                  <a:moveTo>
                    <a:pt x="1" y="1"/>
                  </a:moveTo>
                  <a:lnTo>
                    <a:pt x="1" y="1259"/>
                  </a:lnTo>
                  <a:lnTo>
                    <a:pt x="4471" y="1259"/>
                  </a:lnTo>
                  <a:lnTo>
                    <a:pt x="447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20"/>
            <p:cNvSpPr/>
            <p:nvPr/>
          </p:nvSpPr>
          <p:spPr>
            <a:xfrm>
              <a:off x="5244541" y="2322085"/>
              <a:ext cx="82352" cy="42824"/>
            </a:xfrm>
            <a:custGeom>
              <a:avLst/>
              <a:gdLst/>
              <a:ahLst/>
              <a:cxnLst/>
              <a:rect l="l" t="t" r="r" b="b"/>
              <a:pathLst>
                <a:path w="2423" h="1260" extrusionOk="0">
                  <a:moveTo>
                    <a:pt x="0" y="1"/>
                  </a:moveTo>
                  <a:lnTo>
                    <a:pt x="0" y="1259"/>
                  </a:lnTo>
                  <a:lnTo>
                    <a:pt x="2422" y="1259"/>
                  </a:lnTo>
                  <a:lnTo>
                    <a:pt x="2422"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9" name="Google Shape;109;p20"/>
            <p:cNvSpPr/>
            <p:nvPr/>
          </p:nvSpPr>
          <p:spPr>
            <a:xfrm>
              <a:off x="4113100" y="2473740"/>
              <a:ext cx="535779" cy="42790"/>
            </a:xfrm>
            <a:custGeom>
              <a:avLst/>
              <a:gdLst/>
              <a:ahLst/>
              <a:cxnLst/>
              <a:rect l="l" t="t" r="r" b="b"/>
              <a:pathLst>
                <a:path w="15764" h="1259" extrusionOk="0">
                  <a:moveTo>
                    <a:pt x="1" y="0"/>
                  </a:moveTo>
                  <a:lnTo>
                    <a:pt x="1" y="1259"/>
                  </a:lnTo>
                  <a:lnTo>
                    <a:pt x="15764" y="1259"/>
                  </a:lnTo>
                  <a:lnTo>
                    <a:pt x="1576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0" name="Google Shape;110;p20"/>
            <p:cNvSpPr/>
            <p:nvPr/>
          </p:nvSpPr>
          <p:spPr>
            <a:xfrm>
              <a:off x="4657425" y="2473740"/>
              <a:ext cx="86770" cy="42790"/>
            </a:xfrm>
            <a:custGeom>
              <a:avLst/>
              <a:gdLst/>
              <a:ahLst/>
              <a:cxnLst/>
              <a:rect l="l" t="t" r="r" b="b"/>
              <a:pathLst>
                <a:path w="2553" h="1259" extrusionOk="0">
                  <a:moveTo>
                    <a:pt x="1" y="0"/>
                  </a:moveTo>
                  <a:lnTo>
                    <a:pt x="1" y="1259"/>
                  </a:lnTo>
                  <a:lnTo>
                    <a:pt x="2553" y="1259"/>
                  </a:lnTo>
                  <a:lnTo>
                    <a:pt x="255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1" name="Google Shape;111;p20"/>
            <p:cNvSpPr/>
            <p:nvPr/>
          </p:nvSpPr>
          <p:spPr>
            <a:xfrm>
              <a:off x="4757724" y="2473740"/>
              <a:ext cx="46971" cy="42790"/>
            </a:xfrm>
            <a:custGeom>
              <a:avLst/>
              <a:gdLst/>
              <a:ahLst/>
              <a:cxnLst/>
              <a:rect l="l" t="t" r="r" b="b"/>
              <a:pathLst>
                <a:path w="1382" h="1259" extrusionOk="0">
                  <a:moveTo>
                    <a:pt x="1" y="0"/>
                  </a:moveTo>
                  <a:lnTo>
                    <a:pt x="1" y="1259"/>
                  </a:lnTo>
                  <a:lnTo>
                    <a:pt x="1381" y="1259"/>
                  </a:lnTo>
                  <a:lnTo>
                    <a:pt x="1381"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 name="Google Shape;112;p20"/>
            <p:cNvSpPr/>
            <p:nvPr/>
          </p:nvSpPr>
          <p:spPr>
            <a:xfrm>
              <a:off x="4110755" y="3060821"/>
              <a:ext cx="308607" cy="42824"/>
            </a:xfrm>
            <a:custGeom>
              <a:avLst/>
              <a:gdLst/>
              <a:ahLst/>
              <a:cxnLst/>
              <a:rect l="l" t="t" r="r" b="b"/>
              <a:pathLst>
                <a:path w="9080" h="1260" extrusionOk="0">
                  <a:moveTo>
                    <a:pt x="0" y="1"/>
                  </a:moveTo>
                  <a:lnTo>
                    <a:pt x="0" y="1260"/>
                  </a:lnTo>
                  <a:lnTo>
                    <a:pt x="9080" y="1260"/>
                  </a:lnTo>
                  <a:lnTo>
                    <a:pt x="908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 name="Google Shape;113;p20"/>
            <p:cNvSpPr/>
            <p:nvPr/>
          </p:nvSpPr>
          <p:spPr>
            <a:xfrm>
              <a:off x="4110755" y="3136649"/>
              <a:ext cx="179998" cy="42824"/>
            </a:xfrm>
            <a:custGeom>
              <a:avLst/>
              <a:gdLst/>
              <a:ahLst/>
              <a:cxnLst/>
              <a:rect l="l" t="t" r="r" b="b"/>
              <a:pathLst>
                <a:path w="5296" h="1260" extrusionOk="0">
                  <a:moveTo>
                    <a:pt x="0" y="1"/>
                  </a:moveTo>
                  <a:lnTo>
                    <a:pt x="0" y="1259"/>
                  </a:lnTo>
                  <a:lnTo>
                    <a:pt x="5295" y="1259"/>
                  </a:lnTo>
                  <a:lnTo>
                    <a:pt x="5295"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 name="Google Shape;114;p20"/>
            <p:cNvSpPr/>
            <p:nvPr/>
          </p:nvSpPr>
          <p:spPr>
            <a:xfrm>
              <a:off x="5480250" y="3064390"/>
              <a:ext cx="576224" cy="42790"/>
            </a:xfrm>
            <a:custGeom>
              <a:avLst/>
              <a:gdLst/>
              <a:ahLst/>
              <a:cxnLst/>
              <a:rect l="l" t="t" r="r" b="b"/>
              <a:pathLst>
                <a:path w="16954" h="1259" extrusionOk="0">
                  <a:moveTo>
                    <a:pt x="1" y="0"/>
                  </a:moveTo>
                  <a:lnTo>
                    <a:pt x="1" y="1259"/>
                  </a:lnTo>
                  <a:lnTo>
                    <a:pt x="16953" y="1259"/>
                  </a:lnTo>
                  <a:lnTo>
                    <a:pt x="1695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 name="Google Shape;115;p20"/>
            <p:cNvSpPr/>
            <p:nvPr/>
          </p:nvSpPr>
          <p:spPr>
            <a:xfrm>
              <a:off x="5720413" y="3140490"/>
              <a:ext cx="336068" cy="42824"/>
            </a:xfrm>
            <a:custGeom>
              <a:avLst/>
              <a:gdLst/>
              <a:ahLst/>
              <a:cxnLst/>
              <a:rect l="l" t="t" r="r" b="b"/>
              <a:pathLst>
                <a:path w="9888" h="1260" extrusionOk="0">
                  <a:moveTo>
                    <a:pt x="1" y="1"/>
                  </a:moveTo>
                  <a:lnTo>
                    <a:pt x="1" y="1259"/>
                  </a:lnTo>
                  <a:lnTo>
                    <a:pt x="9887" y="1259"/>
                  </a:lnTo>
                  <a:lnTo>
                    <a:pt x="9887"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 name="Google Shape;116;p20"/>
            <p:cNvSpPr/>
            <p:nvPr/>
          </p:nvSpPr>
          <p:spPr>
            <a:xfrm>
              <a:off x="5411220" y="3216318"/>
              <a:ext cx="645559" cy="42824"/>
            </a:xfrm>
            <a:custGeom>
              <a:avLst/>
              <a:gdLst/>
              <a:ahLst/>
              <a:cxnLst/>
              <a:rect l="l" t="t" r="r" b="b"/>
              <a:pathLst>
                <a:path w="18994" h="1260" extrusionOk="0">
                  <a:moveTo>
                    <a:pt x="1" y="0"/>
                  </a:moveTo>
                  <a:lnTo>
                    <a:pt x="1" y="1259"/>
                  </a:lnTo>
                  <a:lnTo>
                    <a:pt x="18993" y="1259"/>
                  </a:lnTo>
                  <a:lnTo>
                    <a:pt x="1899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 name="Google Shape;117;p20"/>
            <p:cNvSpPr/>
            <p:nvPr/>
          </p:nvSpPr>
          <p:spPr>
            <a:xfrm>
              <a:off x="5296169" y="3216318"/>
              <a:ext cx="104478" cy="42824"/>
            </a:xfrm>
            <a:custGeom>
              <a:avLst/>
              <a:gdLst/>
              <a:ahLst/>
              <a:cxnLst/>
              <a:rect l="l" t="t" r="r" b="b"/>
              <a:pathLst>
                <a:path w="3074" h="1260" extrusionOk="0">
                  <a:moveTo>
                    <a:pt x="0" y="0"/>
                  </a:moveTo>
                  <a:lnTo>
                    <a:pt x="0" y="1259"/>
                  </a:lnTo>
                  <a:lnTo>
                    <a:pt x="3073" y="1259"/>
                  </a:lnTo>
                  <a:lnTo>
                    <a:pt x="307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 name="Google Shape;118;p20"/>
            <p:cNvSpPr/>
            <p:nvPr/>
          </p:nvSpPr>
          <p:spPr>
            <a:xfrm>
              <a:off x="5223298" y="3216318"/>
              <a:ext cx="56385" cy="42824"/>
            </a:xfrm>
            <a:custGeom>
              <a:avLst/>
              <a:gdLst/>
              <a:ahLst/>
              <a:cxnLst/>
              <a:rect l="l" t="t" r="r" b="b"/>
              <a:pathLst>
                <a:path w="1659" h="1260" extrusionOk="0">
                  <a:moveTo>
                    <a:pt x="0" y="0"/>
                  </a:moveTo>
                  <a:lnTo>
                    <a:pt x="0" y="1259"/>
                  </a:lnTo>
                  <a:lnTo>
                    <a:pt x="1658" y="1259"/>
                  </a:lnTo>
                  <a:lnTo>
                    <a:pt x="1658"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 name="Google Shape;119;p20"/>
            <p:cNvSpPr/>
            <p:nvPr/>
          </p:nvSpPr>
          <p:spPr>
            <a:xfrm>
              <a:off x="4113100" y="2563436"/>
              <a:ext cx="11556" cy="456418"/>
            </a:xfrm>
            <a:custGeom>
              <a:avLst/>
              <a:gdLst/>
              <a:ahLst/>
              <a:cxnLst/>
              <a:rect l="l" t="t" r="r" b="b"/>
              <a:pathLst>
                <a:path w="340" h="13429" extrusionOk="0">
                  <a:moveTo>
                    <a:pt x="1" y="0"/>
                  </a:moveTo>
                  <a:lnTo>
                    <a:pt x="1" y="13428"/>
                  </a:lnTo>
                  <a:lnTo>
                    <a:pt x="339" y="13428"/>
                  </a:lnTo>
                  <a:lnTo>
                    <a:pt x="339"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 name="Google Shape;120;p20"/>
            <p:cNvSpPr/>
            <p:nvPr/>
          </p:nvSpPr>
          <p:spPr>
            <a:xfrm>
              <a:off x="3780013" y="3514293"/>
              <a:ext cx="2538390" cy="183532"/>
            </a:xfrm>
            <a:custGeom>
              <a:avLst/>
              <a:gdLst/>
              <a:ahLst/>
              <a:cxnLst/>
              <a:rect l="l" t="t" r="r" b="b"/>
              <a:pathLst>
                <a:path w="74686" h="5400" extrusionOk="0">
                  <a:moveTo>
                    <a:pt x="1" y="1"/>
                  </a:moveTo>
                  <a:lnTo>
                    <a:pt x="1" y="4323"/>
                  </a:lnTo>
                  <a:cubicBezTo>
                    <a:pt x="1" y="4922"/>
                    <a:pt x="478" y="5400"/>
                    <a:pt x="1077" y="5400"/>
                  </a:cubicBezTo>
                  <a:lnTo>
                    <a:pt x="73609" y="5400"/>
                  </a:lnTo>
                  <a:cubicBezTo>
                    <a:pt x="74208" y="5400"/>
                    <a:pt x="74685" y="4914"/>
                    <a:pt x="74685" y="4323"/>
                  </a:cubicBezTo>
                  <a:lnTo>
                    <a:pt x="74685"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 name="Google Shape;121;p20"/>
            <p:cNvSpPr/>
            <p:nvPr/>
          </p:nvSpPr>
          <p:spPr>
            <a:xfrm>
              <a:off x="4518380" y="3697796"/>
              <a:ext cx="909302" cy="193865"/>
            </a:xfrm>
            <a:custGeom>
              <a:avLst/>
              <a:gdLst/>
              <a:ahLst/>
              <a:cxnLst/>
              <a:rect l="l" t="t" r="r" b="b"/>
              <a:pathLst>
                <a:path w="26754" h="5704" extrusionOk="0">
                  <a:moveTo>
                    <a:pt x="3247" y="1"/>
                  </a:moveTo>
                  <a:lnTo>
                    <a:pt x="1" y="5704"/>
                  </a:lnTo>
                  <a:lnTo>
                    <a:pt x="26753" y="5704"/>
                  </a:lnTo>
                  <a:lnTo>
                    <a:pt x="23507"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 name="Google Shape;122;p20"/>
            <p:cNvSpPr/>
            <p:nvPr/>
          </p:nvSpPr>
          <p:spPr>
            <a:xfrm>
              <a:off x="4364956" y="3874230"/>
              <a:ext cx="1216413" cy="70558"/>
            </a:xfrm>
            <a:custGeom>
              <a:avLst/>
              <a:gdLst/>
              <a:ahLst/>
              <a:cxnLst/>
              <a:rect l="l" t="t" r="r" b="b"/>
              <a:pathLst>
                <a:path w="35790" h="2076" extrusionOk="0">
                  <a:moveTo>
                    <a:pt x="583" y="0"/>
                  </a:moveTo>
                  <a:cubicBezTo>
                    <a:pt x="261" y="0"/>
                    <a:pt x="1" y="261"/>
                    <a:pt x="1" y="582"/>
                  </a:cubicBezTo>
                  <a:lnTo>
                    <a:pt x="1" y="2075"/>
                  </a:lnTo>
                  <a:lnTo>
                    <a:pt x="35790" y="2075"/>
                  </a:lnTo>
                  <a:lnTo>
                    <a:pt x="35790" y="582"/>
                  </a:lnTo>
                  <a:cubicBezTo>
                    <a:pt x="35790" y="261"/>
                    <a:pt x="35529" y="0"/>
                    <a:pt x="3520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 name="Google Shape;123;p20"/>
            <p:cNvSpPr/>
            <p:nvPr/>
          </p:nvSpPr>
          <p:spPr>
            <a:xfrm>
              <a:off x="4573849" y="3697796"/>
              <a:ext cx="798672" cy="96796"/>
            </a:xfrm>
            <a:custGeom>
              <a:avLst/>
              <a:gdLst/>
              <a:ahLst/>
              <a:cxnLst/>
              <a:rect l="l" t="t" r="r" b="b"/>
              <a:pathLst>
                <a:path w="23499" h="2848" extrusionOk="0">
                  <a:moveTo>
                    <a:pt x="1615" y="1"/>
                  </a:moveTo>
                  <a:lnTo>
                    <a:pt x="1" y="2848"/>
                  </a:lnTo>
                  <a:lnTo>
                    <a:pt x="23498" y="2848"/>
                  </a:lnTo>
                  <a:lnTo>
                    <a:pt x="21875"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24" name="Google Shape;124;p20"/>
          <p:cNvGrpSpPr/>
          <p:nvPr/>
        </p:nvGrpSpPr>
        <p:grpSpPr>
          <a:xfrm>
            <a:off x="10029417" y="3275774"/>
            <a:ext cx="1082569" cy="1004263"/>
            <a:chOff x="4932662" y="2251593"/>
            <a:chExt cx="811927" cy="753197"/>
          </a:xfrm>
        </p:grpSpPr>
        <p:sp>
          <p:nvSpPr>
            <p:cNvPr id="125" name="Google Shape;125;p20"/>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6" name="Google Shape;126;p20"/>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7" name="Google Shape;127;p20"/>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 name="Google Shape;128;p20"/>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 name="Google Shape;129;p20"/>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30" name="Google Shape;130;p20"/>
          <p:cNvGrpSpPr/>
          <p:nvPr/>
        </p:nvGrpSpPr>
        <p:grpSpPr>
          <a:xfrm>
            <a:off x="8028787" y="1641706"/>
            <a:ext cx="1219064" cy="1004263"/>
            <a:chOff x="4810340" y="1026041"/>
            <a:chExt cx="914298" cy="753197"/>
          </a:xfrm>
        </p:grpSpPr>
        <p:sp>
          <p:nvSpPr>
            <p:cNvPr id="131" name="Google Shape;131;p20"/>
            <p:cNvSpPr/>
            <p:nvPr/>
          </p:nvSpPr>
          <p:spPr>
            <a:xfrm>
              <a:off x="4810340" y="1026041"/>
              <a:ext cx="914298" cy="753197"/>
            </a:xfrm>
            <a:custGeom>
              <a:avLst/>
              <a:gdLst/>
              <a:ahLst/>
              <a:cxnLst/>
              <a:rect l="l" t="t" r="r" b="b"/>
              <a:pathLst>
                <a:path w="26901" h="22161" extrusionOk="0">
                  <a:moveTo>
                    <a:pt x="287" y="0"/>
                  </a:moveTo>
                  <a:cubicBezTo>
                    <a:pt x="131" y="0"/>
                    <a:pt x="0" y="122"/>
                    <a:pt x="0" y="287"/>
                  </a:cubicBezTo>
                  <a:lnTo>
                    <a:pt x="0" y="21883"/>
                  </a:lnTo>
                  <a:cubicBezTo>
                    <a:pt x="0" y="22031"/>
                    <a:pt x="122" y="22161"/>
                    <a:pt x="287" y="22161"/>
                  </a:cubicBezTo>
                  <a:lnTo>
                    <a:pt x="26614" y="22161"/>
                  </a:lnTo>
                  <a:cubicBezTo>
                    <a:pt x="26770" y="22161"/>
                    <a:pt x="26901" y="22031"/>
                    <a:pt x="26901" y="21883"/>
                  </a:cubicBezTo>
                  <a:lnTo>
                    <a:pt x="26901" y="287"/>
                  </a:lnTo>
                  <a:cubicBezTo>
                    <a:pt x="26901" y="139"/>
                    <a:pt x="26779" y="0"/>
                    <a:pt x="2661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 name="Google Shape;132;p20"/>
            <p:cNvSpPr/>
            <p:nvPr/>
          </p:nvSpPr>
          <p:spPr>
            <a:xfrm>
              <a:off x="4846028" y="1134906"/>
              <a:ext cx="843196" cy="592436"/>
            </a:xfrm>
            <a:custGeom>
              <a:avLst/>
              <a:gdLst/>
              <a:ahLst/>
              <a:cxnLst/>
              <a:rect l="l" t="t" r="r" b="b"/>
              <a:pathLst>
                <a:path w="24809" h="17431" extrusionOk="0">
                  <a:moveTo>
                    <a:pt x="209" y="0"/>
                  </a:moveTo>
                  <a:cubicBezTo>
                    <a:pt x="105" y="0"/>
                    <a:pt x="1" y="87"/>
                    <a:pt x="1" y="209"/>
                  </a:cubicBezTo>
                  <a:lnTo>
                    <a:pt x="1" y="17222"/>
                  </a:lnTo>
                  <a:cubicBezTo>
                    <a:pt x="1" y="17335"/>
                    <a:pt x="88" y="17430"/>
                    <a:pt x="209" y="17430"/>
                  </a:cubicBezTo>
                  <a:lnTo>
                    <a:pt x="24592" y="17430"/>
                  </a:lnTo>
                  <a:cubicBezTo>
                    <a:pt x="24713" y="17430"/>
                    <a:pt x="24800" y="17335"/>
                    <a:pt x="24809" y="17222"/>
                  </a:cubicBezTo>
                  <a:lnTo>
                    <a:pt x="24809" y="209"/>
                  </a:lnTo>
                  <a:cubicBezTo>
                    <a:pt x="24809" y="104"/>
                    <a:pt x="24722" y="0"/>
                    <a:pt x="24601"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 name="Google Shape;133;p20"/>
            <p:cNvSpPr/>
            <p:nvPr/>
          </p:nvSpPr>
          <p:spPr>
            <a:xfrm>
              <a:off x="4859011" y="1059350"/>
              <a:ext cx="42212" cy="42246"/>
            </a:xfrm>
            <a:custGeom>
              <a:avLst/>
              <a:gdLst/>
              <a:ahLst/>
              <a:cxnLst/>
              <a:rect l="l" t="t" r="r" b="b"/>
              <a:pathLst>
                <a:path w="1242" h="1243" extrusionOk="0">
                  <a:moveTo>
                    <a:pt x="632" y="1"/>
                  </a:moveTo>
                  <a:cubicBezTo>
                    <a:pt x="627" y="1"/>
                    <a:pt x="622" y="1"/>
                    <a:pt x="617" y="1"/>
                  </a:cubicBezTo>
                  <a:cubicBezTo>
                    <a:pt x="287" y="1"/>
                    <a:pt x="1" y="270"/>
                    <a:pt x="1" y="617"/>
                  </a:cubicBezTo>
                  <a:cubicBezTo>
                    <a:pt x="1" y="956"/>
                    <a:pt x="270" y="1242"/>
                    <a:pt x="617" y="1242"/>
                  </a:cubicBezTo>
                  <a:cubicBezTo>
                    <a:pt x="955" y="1242"/>
                    <a:pt x="1242" y="965"/>
                    <a:pt x="1242" y="617"/>
                  </a:cubicBezTo>
                  <a:cubicBezTo>
                    <a:pt x="1242" y="276"/>
                    <a:pt x="964" y="1"/>
                    <a:pt x="632"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 name="Google Shape;134;p20"/>
            <p:cNvSpPr/>
            <p:nvPr/>
          </p:nvSpPr>
          <p:spPr>
            <a:xfrm>
              <a:off x="4930693" y="1059384"/>
              <a:ext cx="41941" cy="42212"/>
            </a:xfrm>
            <a:custGeom>
              <a:avLst/>
              <a:gdLst/>
              <a:ahLst/>
              <a:cxnLst/>
              <a:rect l="l" t="t" r="r" b="b"/>
              <a:pathLst>
                <a:path w="1234" h="1242" extrusionOk="0">
                  <a:moveTo>
                    <a:pt x="617" y="0"/>
                  </a:moveTo>
                  <a:cubicBezTo>
                    <a:pt x="270" y="0"/>
                    <a:pt x="1" y="278"/>
                    <a:pt x="1" y="616"/>
                  </a:cubicBezTo>
                  <a:cubicBezTo>
                    <a:pt x="1" y="964"/>
                    <a:pt x="270" y="1241"/>
                    <a:pt x="617" y="1241"/>
                  </a:cubicBezTo>
                  <a:cubicBezTo>
                    <a:pt x="956" y="1241"/>
                    <a:pt x="1234" y="964"/>
                    <a:pt x="1234" y="616"/>
                  </a:cubicBezTo>
                  <a:cubicBezTo>
                    <a:pt x="1234" y="278"/>
                    <a:pt x="956" y="0"/>
                    <a:pt x="61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 name="Google Shape;135;p20"/>
            <p:cNvSpPr/>
            <p:nvPr/>
          </p:nvSpPr>
          <p:spPr>
            <a:xfrm>
              <a:off x="5002408" y="1059384"/>
              <a:ext cx="42212" cy="42212"/>
            </a:xfrm>
            <a:custGeom>
              <a:avLst/>
              <a:gdLst/>
              <a:ahLst/>
              <a:cxnLst/>
              <a:rect l="l" t="t" r="r" b="b"/>
              <a:pathLst>
                <a:path w="1242" h="1242" extrusionOk="0">
                  <a:moveTo>
                    <a:pt x="625" y="0"/>
                  </a:moveTo>
                  <a:cubicBezTo>
                    <a:pt x="278" y="0"/>
                    <a:pt x="0" y="278"/>
                    <a:pt x="0" y="616"/>
                  </a:cubicBezTo>
                  <a:cubicBezTo>
                    <a:pt x="0" y="964"/>
                    <a:pt x="278" y="1241"/>
                    <a:pt x="625" y="1241"/>
                  </a:cubicBezTo>
                  <a:cubicBezTo>
                    <a:pt x="964" y="1241"/>
                    <a:pt x="1242" y="964"/>
                    <a:pt x="1242" y="616"/>
                  </a:cubicBezTo>
                  <a:cubicBezTo>
                    <a:pt x="1242" y="278"/>
                    <a:pt x="964" y="0"/>
                    <a:pt x="625"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36" name="Google Shape;136;p20"/>
          <p:cNvGrpSpPr/>
          <p:nvPr/>
        </p:nvGrpSpPr>
        <p:grpSpPr>
          <a:xfrm>
            <a:off x="10434162" y="4344911"/>
            <a:ext cx="677847" cy="859567"/>
            <a:chOff x="4859771" y="3053445"/>
            <a:chExt cx="508385" cy="644675"/>
          </a:xfrm>
        </p:grpSpPr>
        <p:sp>
          <p:nvSpPr>
            <p:cNvPr id="137" name="Google Shape;137;p20"/>
            <p:cNvSpPr/>
            <p:nvPr/>
          </p:nvSpPr>
          <p:spPr>
            <a:xfrm>
              <a:off x="4859771" y="3053445"/>
              <a:ext cx="508385" cy="644675"/>
            </a:xfrm>
            <a:custGeom>
              <a:avLst/>
              <a:gdLst/>
              <a:ahLst/>
              <a:cxnLst/>
              <a:rect l="l" t="t" r="r" b="b"/>
              <a:pathLst>
                <a:path w="14958" h="18968" extrusionOk="0">
                  <a:moveTo>
                    <a:pt x="1216" y="1"/>
                  </a:moveTo>
                  <a:cubicBezTo>
                    <a:pt x="548" y="1"/>
                    <a:pt x="1" y="609"/>
                    <a:pt x="1" y="1346"/>
                  </a:cubicBezTo>
                  <a:lnTo>
                    <a:pt x="1" y="17622"/>
                  </a:lnTo>
                  <a:cubicBezTo>
                    <a:pt x="1" y="18368"/>
                    <a:pt x="548" y="18967"/>
                    <a:pt x="1216" y="18967"/>
                  </a:cubicBezTo>
                  <a:lnTo>
                    <a:pt x="13742" y="18967"/>
                  </a:lnTo>
                  <a:cubicBezTo>
                    <a:pt x="14410" y="18967"/>
                    <a:pt x="14957" y="18368"/>
                    <a:pt x="14957" y="17622"/>
                  </a:cubicBezTo>
                  <a:lnTo>
                    <a:pt x="14957" y="3820"/>
                  </a:lnTo>
                  <a:lnTo>
                    <a:pt x="11945"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8" name="Google Shape;138;p20"/>
            <p:cNvSpPr/>
            <p:nvPr/>
          </p:nvSpPr>
          <p:spPr>
            <a:xfrm>
              <a:off x="5265729" y="3053751"/>
              <a:ext cx="101827" cy="130444"/>
            </a:xfrm>
            <a:custGeom>
              <a:avLst/>
              <a:gdLst/>
              <a:ahLst/>
              <a:cxnLst/>
              <a:rect l="l" t="t" r="r" b="b"/>
              <a:pathLst>
                <a:path w="2996" h="3838" extrusionOk="0">
                  <a:moveTo>
                    <a:pt x="1" y="1"/>
                  </a:moveTo>
                  <a:lnTo>
                    <a:pt x="1" y="2856"/>
                  </a:lnTo>
                  <a:cubicBezTo>
                    <a:pt x="1" y="3395"/>
                    <a:pt x="409" y="3837"/>
                    <a:pt x="895" y="3837"/>
                  </a:cubicBezTo>
                  <a:lnTo>
                    <a:pt x="2996" y="3820"/>
                  </a:lnTo>
                  <a:lnTo>
                    <a:pt x="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 name="Google Shape;139;p20"/>
            <p:cNvSpPr/>
            <p:nvPr/>
          </p:nvSpPr>
          <p:spPr>
            <a:xfrm>
              <a:off x="4961567" y="3237560"/>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 name="Google Shape;140;p20"/>
            <p:cNvSpPr/>
            <p:nvPr/>
          </p:nvSpPr>
          <p:spPr>
            <a:xfrm>
              <a:off x="4961567" y="3300099"/>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1" name="Google Shape;141;p20"/>
            <p:cNvSpPr/>
            <p:nvPr/>
          </p:nvSpPr>
          <p:spPr>
            <a:xfrm>
              <a:off x="4961567" y="3362943"/>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2" name="Google Shape;142;p20"/>
            <p:cNvSpPr/>
            <p:nvPr/>
          </p:nvSpPr>
          <p:spPr>
            <a:xfrm>
              <a:off x="4961567" y="3425482"/>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3" name="Google Shape;143;p20"/>
            <p:cNvSpPr/>
            <p:nvPr/>
          </p:nvSpPr>
          <p:spPr>
            <a:xfrm>
              <a:off x="4961567" y="3487748"/>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44" name="Google Shape;144;p20"/>
          <p:cNvSpPr/>
          <p:nvPr/>
        </p:nvSpPr>
        <p:spPr>
          <a:xfrm>
            <a:off x="6629188" y="2351061"/>
            <a:ext cx="994837" cy="1609875"/>
          </a:xfrm>
          <a:custGeom>
            <a:avLst/>
            <a:gdLst/>
            <a:ahLst/>
            <a:cxnLst/>
            <a:rect l="l" t="t" r="r" b="b"/>
            <a:pathLst>
              <a:path w="21953" h="35525" extrusionOk="0">
                <a:moveTo>
                  <a:pt x="3235" y="31102"/>
                </a:moveTo>
                <a:cubicBezTo>
                  <a:pt x="3267" y="31102"/>
                  <a:pt x="3298" y="31108"/>
                  <a:pt x="3325" y="31121"/>
                </a:cubicBezTo>
                <a:cubicBezTo>
                  <a:pt x="3759" y="31320"/>
                  <a:pt x="3360" y="33091"/>
                  <a:pt x="3160" y="33525"/>
                </a:cubicBezTo>
                <a:cubicBezTo>
                  <a:pt x="3027" y="33847"/>
                  <a:pt x="2716" y="34031"/>
                  <a:pt x="2389" y="34031"/>
                </a:cubicBezTo>
                <a:cubicBezTo>
                  <a:pt x="2266" y="34031"/>
                  <a:pt x="2141" y="34005"/>
                  <a:pt x="2023" y="33950"/>
                </a:cubicBezTo>
                <a:cubicBezTo>
                  <a:pt x="1589" y="33742"/>
                  <a:pt x="1406" y="33230"/>
                  <a:pt x="1597" y="32796"/>
                </a:cubicBezTo>
                <a:cubicBezTo>
                  <a:pt x="1792" y="32390"/>
                  <a:pt x="2763" y="31102"/>
                  <a:pt x="3235" y="31102"/>
                </a:cubicBezTo>
                <a:close/>
                <a:moveTo>
                  <a:pt x="13908" y="0"/>
                </a:moveTo>
                <a:cubicBezTo>
                  <a:pt x="13896" y="0"/>
                  <a:pt x="13884" y="1"/>
                  <a:pt x="13871" y="2"/>
                </a:cubicBezTo>
                <a:cubicBezTo>
                  <a:pt x="11701" y="149"/>
                  <a:pt x="9774" y="1304"/>
                  <a:pt x="8880" y="3231"/>
                </a:cubicBezTo>
                <a:cubicBezTo>
                  <a:pt x="7708" y="5757"/>
                  <a:pt x="8698" y="8786"/>
                  <a:pt x="11085" y="10601"/>
                </a:cubicBezTo>
                <a:cubicBezTo>
                  <a:pt x="11233" y="10713"/>
                  <a:pt x="11276" y="10922"/>
                  <a:pt x="11189" y="11087"/>
                </a:cubicBezTo>
                <a:lnTo>
                  <a:pt x="460" y="32787"/>
                </a:lnTo>
                <a:cubicBezTo>
                  <a:pt x="0" y="33742"/>
                  <a:pt x="417" y="34888"/>
                  <a:pt x="1380" y="35348"/>
                </a:cubicBezTo>
                <a:cubicBezTo>
                  <a:pt x="1641" y="35468"/>
                  <a:pt x="1915" y="35525"/>
                  <a:pt x="2185" y="35525"/>
                </a:cubicBezTo>
                <a:cubicBezTo>
                  <a:pt x="2912" y="35525"/>
                  <a:pt x="3610" y="35111"/>
                  <a:pt x="3932" y="34402"/>
                </a:cubicBezTo>
                <a:lnTo>
                  <a:pt x="13568" y="12206"/>
                </a:lnTo>
                <a:cubicBezTo>
                  <a:pt x="13634" y="12059"/>
                  <a:pt x="13775" y="11962"/>
                  <a:pt x="13927" y="11962"/>
                </a:cubicBezTo>
                <a:cubicBezTo>
                  <a:pt x="13954" y="11962"/>
                  <a:pt x="13982" y="11965"/>
                  <a:pt x="14010" y="11972"/>
                </a:cubicBezTo>
                <a:cubicBezTo>
                  <a:pt x="14528" y="12084"/>
                  <a:pt x="15047" y="12138"/>
                  <a:pt x="15556" y="12138"/>
                </a:cubicBezTo>
                <a:cubicBezTo>
                  <a:pt x="17931" y="12138"/>
                  <a:pt x="20102" y="10953"/>
                  <a:pt x="21067" y="8873"/>
                </a:cubicBezTo>
                <a:cubicBezTo>
                  <a:pt x="21953" y="6946"/>
                  <a:pt x="21597" y="4733"/>
                  <a:pt x="20303" y="2971"/>
                </a:cubicBezTo>
                <a:cubicBezTo>
                  <a:pt x="20222" y="2861"/>
                  <a:pt x="20100" y="2806"/>
                  <a:pt x="19980" y="2806"/>
                </a:cubicBezTo>
                <a:cubicBezTo>
                  <a:pt x="19844" y="2806"/>
                  <a:pt x="19709" y="2876"/>
                  <a:pt x="19635" y="3014"/>
                </a:cubicBezTo>
                <a:lnTo>
                  <a:pt x="17977" y="6130"/>
                </a:lnTo>
                <a:cubicBezTo>
                  <a:pt x="17652" y="6730"/>
                  <a:pt x="17035" y="7073"/>
                  <a:pt x="16395" y="7073"/>
                </a:cubicBezTo>
                <a:cubicBezTo>
                  <a:pt x="16145" y="7073"/>
                  <a:pt x="15892" y="7021"/>
                  <a:pt x="15651" y="6911"/>
                </a:cubicBezTo>
                <a:lnTo>
                  <a:pt x="13897" y="6095"/>
                </a:lnTo>
                <a:cubicBezTo>
                  <a:pt x="13038" y="5696"/>
                  <a:pt x="12639" y="4698"/>
                  <a:pt x="12986" y="3821"/>
                </a:cubicBezTo>
                <a:lnTo>
                  <a:pt x="14271" y="540"/>
                </a:lnTo>
                <a:cubicBezTo>
                  <a:pt x="14379" y="282"/>
                  <a:pt x="14184" y="0"/>
                  <a:pt x="1390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45" name="Google Shape;145;p20"/>
          <p:cNvGrpSpPr/>
          <p:nvPr/>
        </p:nvGrpSpPr>
        <p:grpSpPr>
          <a:xfrm>
            <a:off x="6858905" y="1534303"/>
            <a:ext cx="987360" cy="638492"/>
            <a:chOff x="3932929" y="945489"/>
            <a:chExt cx="740520" cy="478869"/>
          </a:xfrm>
        </p:grpSpPr>
        <p:grpSp>
          <p:nvGrpSpPr>
            <p:cNvPr id="146" name="Google Shape;146;p20"/>
            <p:cNvGrpSpPr/>
            <p:nvPr/>
          </p:nvGrpSpPr>
          <p:grpSpPr>
            <a:xfrm>
              <a:off x="3932929" y="945489"/>
              <a:ext cx="740520" cy="123069"/>
              <a:chOff x="3932929" y="945489"/>
              <a:chExt cx="740520" cy="123069"/>
            </a:xfrm>
          </p:grpSpPr>
          <p:sp>
            <p:nvSpPr>
              <p:cNvPr id="147" name="Google Shape;147;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8" name="Google Shape;148;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 name="Google Shape;149;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0" name="Google Shape;150;p20"/>
            <p:cNvGrpSpPr/>
            <p:nvPr/>
          </p:nvGrpSpPr>
          <p:grpSpPr>
            <a:xfrm>
              <a:off x="3932929" y="1123389"/>
              <a:ext cx="740520" cy="123069"/>
              <a:chOff x="3932929" y="945489"/>
              <a:chExt cx="740520" cy="123069"/>
            </a:xfrm>
          </p:grpSpPr>
          <p:sp>
            <p:nvSpPr>
              <p:cNvPr id="151" name="Google Shape;151;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 name="Google Shape;152;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 name="Google Shape;153;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4" name="Google Shape;154;p20"/>
            <p:cNvGrpSpPr/>
            <p:nvPr/>
          </p:nvGrpSpPr>
          <p:grpSpPr>
            <a:xfrm>
              <a:off x="3932929" y="1301289"/>
              <a:ext cx="740520" cy="123069"/>
              <a:chOff x="3932929" y="945489"/>
              <a:chExt cx="740520" cy="123069"/>
            </a:xfrm>
          </p:grpSpPr>
          <p:sp>
            <p:nvSpPr>
              <p:cNvPr id="155" name="Google Shape;155;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6" name="Google Shape;156;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7" name="Google Shape;157;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Tree>
    <p:extLst>
      <p:ext uri="{BB962C8B-B14F-4D97-AF65-F5344CB8AC3E}">
        <p14:creationId xmlns:p14="http://schemas.microsoft.com/office/powerpoint/2010/main" val="196124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84085" y="185208"/>
            <a:ext cx="6693763" cy="853600"/>
          </a:xfrm>
          <a:prstGeom prst="rect">
            <a:avLst/>
          </a:prstGeom>
        </p:spPr>
        <p:txBody>
          <a:bodyPr spcFirstLastPara="1" wrap="square" lIns="121900" tIns="121900" rIns="121900" bIns="121900" anchor="t" anchorCtr="0">
            <a:noAutofit/>
          </a:bodyPr>
          <a:lstStyle/>
          <a:p>
            <a:r>
              <a:rPr lang="en" dirty="0"/>
              <a:t> - Conclusion and Future Work </a:t>
            </a:r>
            <a:endParaRPr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extBox 1">
            <a:extLst>
              <a:ext uri="{FF2B5EF4-FFF2-40B4-BE49-F238E27FC236}">
                <a16:creationId xmlns:a16="http://schemas.microsoft.com/office/drawing/2014/main" id="{A81EDCE2-1BBD-4FA8-84EB-6D0129E17C7D}"/>
              </a:ext>
            </a:extLst>
          </p:cNvPr>
          <p:cNvSpPr txBox="1"/>
          <p:nvPr/>
        </p:nvSpPr>
        <p:spPr>
          <a:xfrm>
            <a:off x="1068566" y="1038808"/>
            <a:ext cx="352443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41E52"/>
                </a:solidFill>
                <a:effectLst/>
                <a:uLnTx/>
                <a:uFillTx/>
                <a:latin typeface="Arial"/>
                <a:ea typeface="+mn-ea"/>
                <a:cs typeface="+mn-cs"/>
              </a:rPr>
              <a:t>Conclusion</a:t>
            </a:r>
          </a:p>
        </p:txBody>
      </p:sp>
      <p:sp>
        <p:nvSpPr>
          <p:cNvPr id="3" name="TextBox 2">
            <a:extLst>
              <a:ext uri="{FF2B5EF4-FFF2-40B4-BE49-F238E27FC236}">
                <a16:creationId xmlns:a16="http://schemas.microsoft.com/office/drawing/2014/main" id="{11CA70C4-702F-46F7-BDD0-415DE0C789C5}"/>
              </a:ext>
            </a:extLst>
          </p:cNvPr>
          <p:cNvSpPr txBox="1"/>
          <p:nvPr/>
        </p:nvSpPr>
        <p:spPr>
          <a:xfrm>
            <a:off x="459642" y="1677880"/>
            <a:ext cx="9789767" cy="3785652"/>
          </a:xfrm>
          <a:prstGeom prst="rect">
            <a:avLst/>
          </a:prstGeom>
          <a:noFill/>
        </p:spPr>
        <p:txBody>
          <a:bodyPr wrap="square" rtlCol="0">
            <a:spAutoFit/>
          </a:bodyPr>
          <a:lstStyle/>
          <a:p>
            <a:pPr marL="0" marR="0" lvl="2" indent="0" algn="just">
              <a:spcBef>
                <a:spcPts val="1000"/>
              </a:spcBef>
              <a:spcAft>
                <a:spcPts val="0"/>
              </a:spcAft>
              <a:buNone/>
            </a:pPr>
            <a:r>
              <a:rPr lang="en-GB" sz="2400" dirty="0">
                <a:latin typeface="Arial" panose="020B0604020202020204" pitchFamily="34" charset="0"/>
                <a:cs typeface="Arial" panose="020B0604020202020204" pitchFamily="34" charset="0"/>
              </a:rPr>
              <a:t>- This pandemic has wreaked havoc on the entire world, and the world is now facing a massive health crisis as a result of the deadly disease that was declared by WHO in 2020, and governments and organizations struggled to control it before WHO issued preventive measures such as hand sanitizer, hand washing, and social distance This model was created using CNN and image augmentation techniques were employed to improve the model’s performance in this study The proposed method uses the SVM And KNN as an image classification algorithm that can detect whether an image contains a picture of people wearing or not wearing a face mask</a:t>
            </a:r>
            <a:r>
              <a:rPr lang="en-GB" sz="2400" dirty="0"/>
              <a:t>.</a:t>
            </a:r>
          </a:p>
        </p:txBody>
      </p:sp>
    </p:spTree>
    <p:extLst>
      <p:ext uri="{BB962C8B-B14F-4D97-AF65-F5344CB8AC3E}">
        <p14:creationId xmlns:p14="http://schemas.microsoft.com/office/powerpoint/2010/main" val="375592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84085" y="185208"/>
            <a:ext cx="6693763" cy="853600"/>
          </a:xfrm>
          <a:prstGeom prst="rect">
            <a:avLst/>
          </a:prstGeom>
        </p:spPr>
        <p:txBody>
          <a:bodyPr spcFirstLastPara="1" wrap="square" lIns="121900" tIns="121900" rIns="121900" bIns="121900" anchor="t" anchorCtr="0">
            <a:noAutofit/>
          </a:bodyPr>
          <a:lstStyle/>
          <a:p>
            <a:r>
              <a:rPr lang="en" dirty="0"/>
              <a:t> - Conclusion and Future Work </a:t>
            </a:r>
            <a:endParaRPr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extBox 1">
            <a:extLst>
              <a:ext uri="{FF2B5EF4-FFF2-40B4-BE49-F238E27FC236}">
                <a16:creationId xmlns:a16="http://schemas.microsoft.com/office/drawing/2014/main" id="{A81EDCE2-1BBD-4FA8-84EB-6D0129E17C7D}"/>
              </a:ext>
            </a:extLst>
          </p:cNvPr>
          <p:cNvSpPr txBox="1"/>
          <p:nvPr/>
        </p:nvSpPr>
        <p:spPr>
          <a:xfrm>
            <a:off x="1068566" y="1038808"/>
            <a:ext cx="352443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41E52"/>
                </a:solidFill>
                <a:effectLst/>
                <a:uLnTx/>
                <a:uFillTx/>
                <a:latin typeface="Arial"/>
                <a:ea typeface="+mn-ea"/>
                <a:cs typeface="+mn-cs"/>
              </a:rPr>
              <a:t>Future Work :- </a:t>
            </a:r>
          </a:p>
        </p:txBody>
      </p:sp>
      <p:sp>
        <p:nvSpPr>
          <p:cNvPr id="3" name="TextBox 2">
            <a:extLst>
              <a:ext uri="{FF2B5EF4-FFF2-40B4-BE49-F238E27FC236}">
                <a16:creationId xmlns:a16="http://schemas.microsoft.com/office/drawing/2014/main" id="{11CA70C4-702F-46F7-BDD0-415DE0C789C5}"/>
              </a:ext>
            </a:extLst>
          </p:cNvPr>
          <p:cNvSpPr txBox="1"/>
          <p:nvPr/>
        </p:nvSpPr>
        <p:spPr>
          <a:xfrm>
            <a:off x="1087877" y="1751617"/>
            <a:ext cx="9789767"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combine between models</a:t>
            </a:r>
            <a:r>
              <a:rPr lang="ar-EG" b="1" dirty="0"/>
              <a:t> </a:t>
            </a:r>
            <a:r>
              <a:rPr lang="ar-EG" dirty="0"/>
              <a:t>:</a:t>
            </a:r>
            <a:r>
              <a:rPr lang="en-US" dirty="0"/>
              <a:t>Instead of relying on just one model (CNN, KNN, or SVM), you could combine their predictions using ensemble methods. Imagine your app asks each model if someone is wearing a mask, then takes a majority vote (most models agree) for the final answer. This can potentially make your app more accurate and reliable.</a:t>
            </a:r>
            <a:endParaRPr lang="ar-EG"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User distance of camera</a:t>
            </a:r>
            <a:r>
              <a:rPr lang="en-US" dirty="0"/>
              <a:t>: </a:t>
            </a:r>
            <a:r>
              <a:rPr kumimoji="0" lang="en-US" altLang="en-US" sz="1800" b="0" i="0" u="none" strike="noStrike" cap="none" normalizeH="0" baseline="0" dirty="0">
                <a:ln>
                  <a:noFill/>
                </a:ln>
                <a:effectLst/>
              </a:rPr>
              <a:t>Developing the application so that it can take pictures from any possible distance and capture more than one person at the same time.</a:t>
            </a:r>
          </a:p>
          <a:p>
            <a:pPr marL="285750" indent="-285750">
              <a:buFont typeface="Arial" panose="020B0604020202020204" pitchFamily="34" charset="0"/>
              <a:buChar char="•"/>
            </a:pPr>
            <a:endParaRPr kumimoji="0" lang="ar-EG" altLang="en-US" b="0" i="0" u="none" strike="noStrike" cap="none" normalizeH="0" baseline="0" dirty="0">
              <a:ln>
                <a:noFill/>
              </a:ln>
              <a:effectLst/>
            </a:endParaRPr>
          </a:p>
          <a:p>
            <a:pPr marL="285750" indent="-285750">
              <a:buFont typeface="Arial" panose="020B0604020202020204" pitchFamily="34" charset="0"/>
              <a:buChar char="•"/>
            </a:pPr>
            <a:r>
              <a:rPr kumimoji="0" lang="en-US" altLang="en-US" b="1" i="0" u="none" strike="noStrike" cap="none" normalizeH="0" baseline="0" dirty="0">
                <a:ln>
                  <a:noFill/>
                </a:ln>
                <a:effectLst/>
              </a:rPr>
              <a:t>Data size</a:t>
            </a:r>
            <a:r>
              <a:rPr lang="en-US" altLang="en-US" dirty="0"/>
              <a:t>: </a:t>
            </a:r>
            <a:r>
              <a:rPr kumimoji="0" lang="en-US" altLang="en-US" sz="1800" b="0" i="0" u="none" strike="noStrike" cap="none" normalizeH="0" baseline="0" dirty="0">
                <a:ln>
                  <a:noFill/>
                </a:ln>
                <a:effectLst/>
              </a:rPr>
              <a:t>Increase the size of the data instead of adding and repeating it to make it balanced with the increase</a:t>
            </a:r>
            <a:r>
              <a:rPr lang="en-GB" altLang="en-US" dirty="0"/>
              <a:t> accuracy and more generalization  </a:t>
            </a:r>
            <a:r>
              <a:rPr kumimoji="0" lang="en-US" altLang="en-US" sz="1800" b="0" i="0" u="none" strike="noStrike" cap="none" normalizeH="0" baseline="0" dirty="0">
                <a:ln>
                  <a:noFill/>
                </a:ln>
                <a:effectLst/>
              </a:rPr>
              <a:t>.</a:t>
            </a:r>
            <a:endParaRPr kumimoji="0" lang="ar-EG" altLang="en-US" sz="1800" b="0" i="0" u="none" strike="noStrike" cap="none" normalizeH="0" baseline="0" dirty="0">
              <a:ln>
                <a:noFill/>
              </a:ln>
              <a:effectLst/>
            </a:endParaRPr>
          </a:p>
          <a:p>
            <a:endParaRPr kumimoji="0" lang="en-US" altLang="en-US" sz="1800" b="0" i="0" u="none" strike="noStrike" cap="none" normalizeH="0" baseline="0" dirty="0">
              <a:ln>
                <a:noFill/>
              </a:ln>
              <a:effectLst/>
            </a:endParaRPr>
          </a:p>
          <a:p>
            <a:pPr marL="285750" indent="-285750">
              <a:buFont typeface="Arial" panose="020B0604020202020204" pitchFamily="34" charset="0"/>
              <a:buChar char="•"/>
            </a:pPr>
            <a:r>
              <a:rPr kumimoji="0" lang="en-US" altLang="en-US" b="1" i="0" u="none" strike="noStrike" cap="none" normalizeH="0" baseline="0" dirty="0">
                <a:ln>
                  <a:noFill/>
                </a:ln>
                <a:effectLst/>
                <a:latin typeface="+mj-lt"/>
              </a:rPr>
              <a:t>Image quality and time saving</a:t>
            </a:r>
            <a:r>
              <a:rPr kumimoji="0" lang="ar-EG" altLang="en-US" b="1" i="0" u="none" strike="noStrike" cap="none" normalizeH="0" baseline="0" dirty="0">
                <a:ln>
                  <a:noFill/>
                </a:ln>
                <a:effectLst/>
                <a:latin typeface="+mj-lt"/>
              </a:rPr>
              <a:t> </a:t>
            </a:r>
            <a:r>
              <a:rPr kumimoji="0" lang="en-GB" altLang="en-US" b="0" i="0" u="none" strike="noStrike" cap="none" normalizeH="0" baseline="0" dirty="0">
                <a:ln>
                  <a:noFill/>
                </a:ln>
                <a:effectLst/>
                <a:latin typeface="+mj-lt"/>
              </a:rPr>
              <a:t>Make preprocessing taking less time for the trained model to save more time and give high accuracy</a:t>
            </a: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4076355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p:nvPr/>
        </p:nvSpPr>
        <p:spPr>
          <a:xfrm>
            <a:off x="5791167" y="1312268"/>
            <a:ext cx="6401043" cy="4219905"/>
          </a:xfrm>
          <a:custGeom>
            <a:avLst/>
            <a:gdLst/>
            <a:ahLst/>
            <a:cxnLst/>
            <a:rect l="l" t="t" r="r" b="b"/>
            <a:pathLst>
              <a:path w="154814" h="98305" extrusionOk="0">
                <a:moveTo>
                  <a:pt x="16988" y="98305"/>
                </a:moveTo>
                <a:cubicBezTo>
                  <a:pt x="16988" y="98305"/>
                  <a:pt x="1" y="63514"/>
                  <a:pt x="12570" y="47247"/>
                </a:cubicBezTo>
                <a:cubicBezTo>
                  <a:pt x="25313" y="30764"/>
                  <a:pt x="33949" y="39157"/>
                  <a:pt x="46510" y="33324"/>
                </a:cubicBezTo>
                <a:cubicBezTo>
                  <a:pt x="59087" y="27482"/>
                  <a:pt x="60155" y="3264"/>
                  <a:pt x="85354" y="1624"/>
                </a:cubicBezTo>
                <a:cubicBezTo>
                  <a:pt x="110561" y="1"/>
                  <a:pt x="154813" y="19948"/>
                  <a:pt x="131290" y="97792"/>
                </a:cubicBezTo>
                <a:close/>
              </a:path>
            </a:pathLst>
          </a:custGeom>
          <a:solidFill>
            <a:srgbClr val="FFFFFF">
              <a:alpha val="215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 name="Google Shape;94;p20"/>
          <p:cNvSpPr txBox="1">
            <a:spLocks noGrp="1"/>
          </p:cNvSpPr>
          <p:nvPr>
            <p:ph type="ctrTitle"/>
          </p:nvPr>
        </p:nvSpPr>
        <p:spPr>
          <a:xfrm>
            <a:off x="1465081" y="1501941"/>
            <a:ext cx="5364400" cy="2438400"/>
          </a:xfrm>
          <a:prstGeom prst="rect">
            <a:avLst/>
          </a:prstGeom>
        </p:spPr>
        <p:txBody>
          <a:bodyPr spcFirstLastPara="1" wrap="square" lIns="121900" tIns="121900" rIns="121900" bIns="121900" anchor="b" anchorCtr="0">
            <a:noAutofit/>
          </a:bodyPr>
          <a:lstStyle/>
          <a:p>
            <a:r>
              <a:rPr lang="en-US" dirty="0"/>
              <a:t>Demo</a:t>
            </a:r>
            <a:endParaRPr dirty="0"/>
          </a:p>
        </p:txBody>
      </p:sp>
      <p:sp>
        <p:nvSpPr>
          <p:cNvPr id="95" name="Google Shape;95;p20"/>
          <p:cNvSpPr/>
          <p:nvPr/>
        </p:nvSpPr>
        <p:spPr>
          <a:xfrm>
            <a:off x="9501709" y="2058267"/>
            <a:ext cx="1489287" cy="1488924"/>
          </a:xfrm>
          <a:custGeom>
            <a:avLst/>
            <a:gdLst/>
            <a:ahLst/>
            <a:cxnLst/>
            <a:rect l="l" t="t" r="r" b="b"/>
            <a:pathLst>
              <a:path w="32864" h="32856" extrusionOk="0">
                <a:moveTo>
                  <a:pt x="16332" y="8338"/>
                </a:moveTo>
                <a:cubicBezTo>
                  <a:pt x="20936" y="8338"/>
                  <a:pt x="24625" y="12290"/>
                  <a:pt x="24149" y="16997"/>
                </a:cubicBezTo>
                <a:cubicBezTo>
                  <a:pt x="23784" y="20686"/>
                  <a:pt x="20807" y="23654"/>
                  <a:pt x="17135" y="24019"/>
                </a:cubicBezTo>
                <a:cubicBezTo>
                  <a:pt x="16867" y="24045"/>
                  <a:pt x="16602" y="24058"/>
                  <a:pt x="16340" y="24058"/>
                </a:cubicBezTo>
                <a:cubicBezTo>
                  <a:pt x="11729" y="24058"/>
                  <a:pt x="8047" y="20106"/>
                  <a:pt x="8515" y="15399"/>
                </a:cubicBezTo>
                <a:cubicBezTo>
                  <a:pt x="8889" y="11719"/>
                  <a:pt x="11857" y="8750"/>
                  <a:pt x="15538" y="8377"/>
                </a:cubicBezTo>
                <a:cubicBezTo>
                  <a:pt x="15805" y="8351"/>
                  <a:pt x="16070" y="8338"/>
                  <a:pt x="16332" y="8338"/>
                </a:cubicBezTo>
                <a:close/>
                <a:moveTo>
                  <a:pt x="15546" y="1"/>
                </a:moveTo>
                <a:cubicBezTo>
                  <a:pt x="14748" y="1"/>
                  <a:pt x="14079" y="652"/>
                  <a:pt x="14079" y="1468"/>
                </a:cubicBezTo>
                <a:lnTo>
                  <a:pt x="14079" y="2796"/>
                </a:lnTo>
                <a:cubicBezTo>
                  <a:pt x="14079" y="3325"/>
                  <a:pt x="13715" y="3777"/>
                  <a:pt x="13203" y="3907"/>
                </a:cubicBezTo>
                <a:cubicBezTo>
                  <a:pt x="11935" y="4228"/>
                  <a:pt x="10755" y="4731"/>
                  <a:pt x="9670" y="5408"/>
                </a:cubicBezTo>
                <a:cubicBezTo>
                  <a:pt x="9479" y="5524"/>
                  <a:pt x="9265" y="5581"/>
                  <a:pt x="9052" y="5581"/>
                </a:cubicBezTo>
                <a:cubicBezTo>
                  <a:pt x="8752" y="5581"/>
                  <a:pt x="8456" y="5467"/>
                  <a:pt x="8238" y="5244"/>
                </a:cubicBezTo>
                <a:lnTo>
                  <a:pt x="7344" y="4349"/>
                </a:lnTo>
                <a:cubicBezTo>
                  <a:pt x="7057" y="4063"/>
                  <a:pt x="6684" y="3920"/>
                  <a:pt x="6312" y="3920"/>
                </a:cubicBezTo>
                <a:cubicBezTo>
                  <a:pt x="5940" y="3920"/>
                  <a:pt x="5569" y="4063"/>
                  <a:pt x="5286" y="4349"/>
                </a:cubicBezTo>
                <a:lnTo>
                  <a:pt x="4201" y="5434"/>
                </a:lnTo>
                <a:cubicBezTo>
                  <a:pt x="3620" y="6016"/>
                  <a:pt x="3620" y="6936"/>
                  <a:pt x="4201" y="7500"/>
                </a:cubicBezTo>
                <a:lnTo>
                  <a:pt x="5807" y="9106"/>
                </a:lnTo>
                <a:cubicBezTo>
                  <a:pt x="4939" y="10382"/>
                  <a:pt x="4297" y="11841"/>
                  <a:pt x="3950" y="13403"/>
                </a:cubicBezTo>
                <a:cubicBezTo>
                  <a:pt x="3828" y="13932"/>
                  <a:pt x="3359" y="14306"/>
                  <a:pt x="2821" y="14306"/>
                </a:cubicBezTo>
                <a:lnTo>
                  <a:pt x="1467" y="14306"/>
                </a:lnTo>
                <a:cubicBezTo>
                  <a:pt x="660" y="14306"/>
                  <a:pt x="0" y="14957"/>
                  <a:pt x="0" y="15764"/>
                </a:cubicBezTo>
                <a:lnTo>
                  <a:pt x="0" y="17300"/>
                </a:lnTo>
                <a:cubicBezTo>
                  <a:pt x="0" y="18099"/>
                  <a:pt x="651" y="18759"/>
                  <a:pt x="1467" y="18759"/>
                </a:cubicBezTo>
                <a:lnTo>
                  <a:pt x="2986" y="18759"/>
                </a:lnTo>
                <a:cubicBezTo>
                  <a:pt x="3507" y="18759"/>
                  <a:pt x="3958" y="19106"/>
                  <a:pt x="4089" y="19609"/>
                </a:cubicBezTo>
                <a:cubicBezTo>
                  <a:pt x="4427" y="20816"/>
                  <a:pt x="4939" y="21953"/>
                  <a:pt x="5590" y="22986"/>
                </a:cubicBezTo>
                <a:cubicBezTo>
                  <a:pt x="5877" y="23437"/>
                  <a:pt x="5816" y="24036"/>
                  <a:pt x="5434" y="24427"/>
                </a:cubicBezTo>
                <a:lnTo>
                  <a:pt x="4349" y="25512"/>
                </a:lnTo>
                <a:cubicBezTo>
                  <a:pt x="3776" y="26085"/>
                  <a:pt x="3776" y="27005"/>
                  <a:pt x="4349" y="27569"/>
                </a:cubicBezTo>
                <a:lnTo>
                  <a:pt x="5434" y="28654"/>
                </a:lnTo>
                <a:cubicBezTo>
                  <a:pt x="5720" y="28945"/>
                  <a:pt x="6096" y="29090"/>
                  <a:pt x="6470" y="29090"/>
                </a:cubicBezTo>
                <a:cubicBezTo>
                  <a:pt x="6845" y="29090"/>
                  <a:pt x="7218" y="28945"/>
                  <a:pt x="7500" y="28654"/>
                </a:cubicBezTo>
                <a:lnTo>
                  <a:pt x="8698" y="27456"/>
                </a:lnTo>
                <a:cubicBezTo>
                  <a:pt x="8924" y="27230"/>
                  <a:pt x="9220" y="27113"/>
                  <a:pt x="9518" y="27113"/>
                </a:cubicBezTo>
                <a:cubicBezTo>
                  <a:pt x="9713" y="27113"/>
                  <a:pt x="9908" y="27163"/>
                  <a:pt x="10087" y="27265"/>
                </a:cubicBezTo>
                <a:cubicBezTo>
                  <a:pt x="11120" y="27847"/>
                  <a:pt x="12231" y="28290"/>
                  <a:pt x="13411" y="28559"/>
                </a:cubicBezTo>
                <a:cubicBezTo>
                  <a:pt x="13932" y="28680"/>
                  <a:pt x="14305" y="29149"/>
                  <a:pt x="14305" y="29687"/>
                </a:cubicBezTo>
                <a:lnTo>
                  <a:pt x="14305" y="31388"/>
                </a:lnTo>
                <a:cubicBezTo>
                  <a:pt x="14305" y="32196"/>
                  <a:pt x="14956" y="32855"/>
                  <a:pt x="15772" y="32855"/>
                </a:cubicBezTo>
                <a:lnTo>
                  <a:pt x="17300" y="32855"/>
                </a:lnTo>
                <a:cubicBezTo>
                  <a:pt x="18107" y="32855"/>
                  <a:pt x="18767" y="32204"/>
                  <a:pt x="18767" y="31388"/>
                </a:cubicBezTo>
                <a:lnTo>
                  <a:pt x="18767" y="29583"/>
                </a:lnTo>
                <a:cubicBezTo>
                  <a:pt x="18767" y="29062"/>
                  <a:pt x="19114" y="28602"/>
                  <a:pt x="19626" y="28463"/>
                </a:cubicBezTo>
                <a:cubicBezTo>
                  <a:pt x="20772" y="28159"/>
                  <a:pt x="21848" y="27691"/>
                  <a:pt x="22847" y="27092"/>
                </a:cubicBezTo>
                <a:cubicBezTo>
                  <a:pt x="23033" y="26983"/>
                  <a:pt x="23240" y="26929"/>
                  <a:pt x="23445" y="26929"/>
                </a:cubicBezTo>
                <a:cubicBezTo>
                  <a:pt x="23746" y="26929"/>
                  <a:pt x="24043" y="27044"/>
                  <a:pt x="24270" y="27265"/>
                </a:cubicBezTo>
                <a:lnTo>
                  <a:pt x="25520" y="28515"/>
                </a:lnTo>
                <a:cubicBezTo>
                  <a:pt x="25807" y="28802"/>
                  <a:pt x="26180" y="28945"/>
                  <a:pt x="26552" y="28945"/>
                </a:cubicBezTo>
                <a:cubicBezTo>
                  <a:pt x="26924" y="28945"/>
                  <a:pt x="27295" y="28802"/>
                  <a:pt x="27577" y="28515"/>
                </a:cubicBezTo>
                <a:lnTo>
                  <a:pt x="28662" y="27430"/>
                </a:lnTo>
                <a:cubicBezTo>
                  <a:pt x="29235" y="26857"/>
                  <a:pt x="29235" y="25937"/>
                  <a:pt x="28662" y="25373"/>
                </a:cubicBezTo>
                <a:lnTo>
                  <a:pt x="27404" y="24114"/>
                </a:lnTo>
                <a:cubicBezTo>
                  <a:pt x="27022" y="23732"/>
                  <a:pt x="26961" y="23160"/>
                  <a:pt x="27230" y="22700"/>
                </a:cubicBezTo>
                <a:cubicBezTo>
                  <a:pt x="27829" y="21693"/>
                  <a:pt x="28298" y="20599"/>
                  <a:pt x="28602" y="19436"/>
                </a:cubicBezTo>
                <a:cubicBezTo>
                  <a:pt x="28732" y="18924"/>
                  <a:pt x="29183" y="18568"/>
                  <a:pt x="29713" y="18568"/>
                </a:cubicBezTo>
                <a:lnTo>
                  <a:pt x="31397" y="18568"/>
                </a:lnTo>
                <a:cubicBezTo>
                  <a:pt x="32213" y="18533"/>
                  <a:pt x="32864" y="17882"/>
                  <a:pt x="32864" y="17075"/>
                </a:cubicBezTo>
                <a:lnTo>
                  <a:pt x="32864" y="15538"/>
                </a:lnTo>
                <a:cubicBezTo>
                  <a:pt x="32864" y="14740"/>
                  <a:pt x="32213" y="14080"/>
                  <a:pt x="31397" y="14080"/>
                </a:cubicBezTo>
                <a:lnTo>
                  <a:pt x="29773" y="14080"/>
                </a:lnTo>
                <a:cubicBezTo>
                  <a:pt x="29244" y="14080"/>
                  <a:pt x="28775" y="13707"/>
                  <a:pt x="28654" y="13186"/>
                </a:cubicBezTo>
                <a:cubicBezTo>
                  <a:pt x="28359" y="11971"/>
                  <a:pt x="27898" y="10834"/>
                  <a:pt x="27273" y="9792"/>
                </a:cubicBezTo>
                <a:cubicBezTo>
                  <a:pt x="27004" y="9332"/>
                  <a:pt x="27083" y="8759"/>
                  <a:pt x="27447" y="8394"/>
                </a:cubicBezTo>
                <a:lnTo>
                  <a:pt x="28506" y="7335"/>
                </a:lnTo>
                <a:cubicBezTo>
                  <a:pt x="29079" y="6763"/>
                  <a:pt x="29079" y="5842"/>
                  <a:pt x="28506" y="5278"/>
                </a:cubicBezTo>
                <a:lnTo>
                  <a:pt x="27421" y="4193"/>
                </a:lnTo>
                <a:cubicBezTo>
                  <a:pt x="27130" y="3907"/>
                  <a:pt x="26755" y="3764"/>
                  <a:pt x="26382" y="3764"/>
                </a:cubicBezTo>
                <a:cubicBezTo>
                  <a:pt x="26008" y="3764"/>
                  <a:pt x="25637" y="3907"/>
                  <a:pt x="25355" y="4193"/>
                </a:cubicBezTo>
                <a:lnTo>
                  <a:pt x="24340" y="5209"/>
                </a:lnTo>
                <a:cubicBezTo>
                  <a:pt x="24115" y="5433"/>
                  <a:pt x="23819" y="5550"/>
                  <a:pt x="23522" y="5550"/>
                </a:cubicBezTo>
                <a:cubicBezTo>
                  <a:pt x="23312" y="5550"/>
                  <a:pt x="23102" y="5492"/>
                  <a:pt x="22916" y="5374"/>
                </a:cubicBezTo>
                <a:cubicBezTo>
                  <a:pt x="21840" y="4723"/>
                  <a:pt x="20668" y="4228"/>
                  <a:pt x="19409" y="3907"/>
                </a:cubicBezTo>
                <a:cubicBezTo>
                  <a:pt x="18897" y="3777"/>
                  <a:pt x="18541" y="3325"/>
                  <a:pt x="18541" y="2796"/>
                </a:cubicBezTo>
                <a:lnTo>
                  <a:pt x="18541" y="1468"/>
                </a:lnTo>
                <a:cubicBezTo>
                  <a:pt x="18541" y="669"/>
                  <a:pt x="17890" y="1"/>
                  <a:pt x="17074"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 name="Google Shape;96;p20"/>
          <p:cNvSpPr/>
          <p:nvPr/>
        </p:nvSpPr>
        <p:spPr>
          <a:xfrm>
            <a:off x="10680247" y="2908707"/>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7;p20"/>
          <p:cNvSpPr/>
          <p:nvPr/>
        </p:nvSpPr>
        <p:spPr>
          <a:xfrm>
            <a:off x="9559869" y="1241985"/>
            <a:ext cx="831969" cy="540537"/>
          </a:xfrm>
          <a:custGeom>
            <a:avLst/>
            <a:gdLst/>
            <a:ahLst/>
            <a:cxnLst/>
            <a:rect l="l" t="t" r="r" b="b"/>
            <a:pathLst>
              <a:path w="18359" h="11928" fill="none" extrusionOk="0">
                <a:moveTo>
                  <a:pt x="16423" y="5669"/>
                </a:moveTo>
                <a:cubicBezTo>
                  <a:pt x="16527" y="5296"/>
                  <a:pt x="16580" y="4905"/>
                  <a:pt x="16580" y="4506"/>
                </a:cubicBezTo>
                <a:cubicBezTo>
                  <a:pt x="16580" y="2023"/>
                  <a:pt x="14557" y="1"/>
                  <a:pt x="12074" y="1"/>
                </a:cubicBezTo>
                <a:cubicBezTo>
                  <a:pt x="10252" y="1"/>
                  <a:pt x="8680" y="1086"/>
                  <a:pt x="7977" y="2648"/>
                </a:cubicBezTo>
                <a:cubicBezTo>
                  <a:pt x="7387" y="2240"/>
                  <a:pt x="6675" y="1989"/>
                  <a:pt x="5894" y="1989"/>
                </a:cubicBezTo>
                <a:cubicBezTo>
                  <a:pt x="3924" y="1989"/>
                  <a:pt x="2318" y="3569"/>
                  <a:pt x="2292" y="5522"/>
                </a:cubicBezTo>
                <a:cubicBezTo>
                  <a:pt x="964" y="5938"/>
                  <a:pt x="0" y="7188"/>
                  <a:pt x="0" y="8647"/>
                </a:cubicBezTo>
                <a:cubicBezTo>
                  <a:pt x="0" y="10461"/>
                  <a:pt x="1467" y="11928"/>
                  <a:pt x="3273" y="11928"/>
                </a:cubicBezTo>
                <a:lnTo>
                  <a:pt x="15069" y="11928"/>
                </a:lnTo>
                <a:cubicBezTo>
                  <a:pt x="16883" y="11928"/>
                  <a:pt x="18350" y="10461"/>
                  <a:pt x="18350" y="8647"/>
                </a:cubicBezTo>
                <a:cubicBezTo>
                  <a:pt x="18359" y="7318"/>
                  <a:pt x="17569" y="6181"/>
                  <a:pt x="16423" y="5669"/>
                </a:cubicBezTo>
                <a:close/>
              </a:path>
            </a:pathLst>
          </a:custGeom>
          <a:noFill/>
          <a:ln w="28575" cap="flat" cmpd="sng">
            <a:solidFill>
              <a:schemeClr val="lt1"/>
            </a:solidFill>
            <a:prstDash val="solid"/>
            <a:miter lim="8680"/>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98" name="Google Shape;98;p20"/>
          <p:cNvGrpSpPr/>
          <p:nvPr/>
        </p:nvGrpSpPr>
        <p:grpSpPr>
          <a:xfrm>
            <a:off x="6959817" y="2791508"/>
            <a:ext cx="3384520" cy="2741859"/>
            <a:chOff x="3780013" y="1888393"/>
            <a:chExt cx="2538390" cy="2056394"/>
          </a:xfrm>
        </p:grpSpPr>
        <p:sp>
          <p:nvSpPr>
            <p:cNvPr id="99" name="Google Shape;99;p20"/>
            <p:cNvSpPr/>
            <p:nvPr/>
          </p:nvSpPr>
          <p:spPr>
            <a:xfrm>
              <a:off x="3780013" y="1888393"/>
              <a:ext cx="2538390" cy="1625894"/>
            </a:xfrm>
            <a:custGeom>
              <a:avLst/>
              <a:gdLst/>
              <a:ahLst/>
              <a:cxnLst/>
              <a:rect l="l" t="t" r="r" b="b"/>
              <a:pathLst>
                <a:path w="74686" h="47838" extrusionOk="0">
                  <a:moveTo>
                    <a:pt x="348" y="1"/>
                  </a:moveTo>
                  <a:cubicBezTo>
                    <a:pt x="165" y="1"/>
                    <a:pt x="1" y="157"/>
                    <a:pt x="1" y="348"/>
                  </a:cubicBezTo>
                  <a:lnTo>
                    <a:pt x="1" y="47838"/>
                  </a:lnTo>
                  <a:lnTo>
                    <a:pt x="74685" y="47838"/>
                  </a:lnTo>
                  <a:lnTo>
                    <a:pt x="74685" y="348"/>
                  </a:lnTo>
                  <a:cubicBezTo>
                    <a:pt x="74685" y="166"/>
                    <a:pt x="74529" y="1"/>
                    <a:pt x="7433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 name="Google Shape;100;p20"/>
            <p:cNvSpPr/>
            <p:nvPr/>
          </p:nvSpPr>
          <p:spPr>
            <a:xfrm>
              <a:off x="3897715" y="1988693"/>
              <a:ext cx="2303265" cy="1399911"/>
            </a:xfrm>
            <a:custGeom>
              <a:avLst/>
              <a:gdLst/>
              <a:ahLst/>
              <a:cxnLst/>
              <a:rect l="l" t="t" r="r" b="b"/>
              <a:pathLst>
                <a:path w="67768" h="41189" extrusionOk="0">
                  <a:moveTo>
                    <a:pt x="348" y="1"/>
                  </a:moveTo>
                  <a:cubicBezTo>
                    <a:pt x="166" y="1"/>
                    <a:pt x="1" y="157"/>
                    <a:pt x="1" y="348"/>
                  </a:cubicBezTo>
                  <a:lnTo>
                    <a:pt x="1" y="40842"/>
                  </a:lnTo>
                  <a:cubicBezTo>
                    <a:pt x="1" y="41024"/>
                    <a:pt x="149" y="41189"/>
                    <a:pt x="348" y="41189"/>
                  </a:cubicBezTo>
                  <a:lnTo>
                    <a:pt x="67420" y="41189"/>
                  </a:lnTo>
                  <a:cubicBezTo>
                    <a:pt x="67620" y="41189"/>
                    <a:pt x="67768" y="41024"/>
                    <a:pt x="67768" y="40833"/>
                  </a:cubicBezTo>
                  <a:lnTo>
                    <a:pt x="67768" y="348"/>
                  </a:lnTo>
                  <a:cubicBezTo>
                    <a:pt x="67768" y="166"/>
                    <a:pt x="67620" y="1"/>
                    <a:pt x="6742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 name="Google Shape;101;p20"/>
            <p:cNvSpPr/>
            <p:nvPr/>
          </p:nvSpPr>
          <p:spPr>
            <a:xfrm>
              <a:off x="3897443" y="1988693"/>
              <a:ext cx="2219180" cy="1399911"/>
            </a:xfrm>
            <a:custGeom>
              <a:avLst/>
              <a:gdLst/>
              <a:ahLst/>
              <a:cxnLst/>
              <a:rect l="l" t="t" r="r" b="b"/>
              <a:pathLst>
                <a:path w="65294" h="41189" extrusionOk="0">
                  <a:moveTo>
                    <a:pt x="938" y="1"/>
                  </a:moveTo>
                  <a:cubicBezTo>
                    <a:pt x="417" y="1"/>
                    <a:pt x="0" y="426"/>
                    <a:pt x="0" y="947"/>
                  </a:cubicBezTo>
                  <a:lnTo>
                    <a:pt x="0" y="40243"/>
                  </a:lnTo>
                  <a:cubicBezTo>
                    <a:pt x="0" y="40763"/>
                    <a:pt x="417" y="41189"/>
                    <a:pt x="938" y="41189"/>
                  </a:cubicBezTo>
                  <a:lnTo>
                    <a:pt x="15061" y="41189"/>
                  </a:lnTo>
                  <a:lnTo>
                    <a:pt x="6529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20"/>
            <p:cNvSpPr/>
            <p:nvPr/>
          </p:nvSpPr>
          <p:spPr>
            <a:xfrm>
              <a:off x="5033303" y="1920852"/>
              <a:ext cx="32492" cy="32492"/>
            </a:xfrm>
            <a:custGeom>
              <a:avLst/>
              <a:gdLst/>
              <a:ahLst/>
              <a:cxnLst/>
              <a:rect l="l" t="t" r="r" b="b"/>
              <a:pathLst>
                <a:path w="956" h="956" extrusionOk="0">
                  <a:moveTo>
                    <a:pt x="478" y="0"/>
                  </a:moveTo>
                  <a:cubicBezTo>
                    <a:pt x="217" y="0"/>
                    <a:pt x="0" y="217"/>
                    <a:pt x="0" y="478"/>
                  </a:cubicBezTo>
                  <a:cubicBezTo>
                    <a:pt x="0" y="738"/>
                    <a:pt x="217" y="955"/>
                    <a:pt x="478" y="955"/>
                  </a:cubicBezTo>
                  <a:cubicBezTo>
                    <a:pt x="738" y="955"/>
                    <a:pt x="955" y="738"/>
                    <a:pt x="955" y="478"/>
                  </a:cubicBezTo>
                  <a:cubicBezTo>
                    <a:pt x="955" y="217"/>
                    <a:pt x="738" y="0"/>
                    <a:pt x="47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20"/>
            <p:cNvSpPr/>
            <p:nvPr/>
          </p:nvSpPr>
          <p:spPr>
            <a:xfrm>
              <a:off x="4113100" y="2170157"/>
              <a:ext cx="839661" cy="42790"/>
            </a:xfrm>
            <a:custGeom>
              <a:avLst/>
              <a:gdLst/>
              <a:ahLst/>
              <a:cxnLst/>
              <a:rect l="l" t="t" r="r" b="b"/>
              <a:pathLst>
                <a:path w="24705" h="1259" extrusionOk="0">
                  <a:moveTo>
                    <a:pt x="1" y="0"/>
                  </a:moveTo>
                  <a:lnTo>
                    <a:pt x="1" y="1259"/>
                  </a:lnTo>
                  <a:lnTo>
                    <a:pt x="24705" y="1259"/>
                  </a:lnTo>
                  <a:lnTo>
                    <a:pt x="24705"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20"/>
            <p:cNvSpPr/>
            <p:nvPr/>
          </p:nvSpPr>
          <p:spPr>
            <a:xfrm>
              <a:off x="4113100" y="2397607"/>
              <a:ext cx="839661" cy="42824"/>
            </a:xfrm>
            <a:custGeom>
              <a:avLst/>
              <a:gdLst/>
              <a:ahLst/>
              <a:cxnLst/>
              <a:rect l="l" t="t" r="r" b="b"/>
              <a:pathLst>
                <a:path w="24705" h="1260" extrusionOk="0">
                  <a:moveTo>
                    <a:pt x="1" y="1"/>
                  </a:moveTo>
                  <a:lnTo>
                    <a:pt x="1" y="1259"/>
                  </a:lnTo>
                  <a:lnTo>
                    <a:pt x="24705" y="1259"/>
                  </a:lnTo>
                  <a:lnTo>
                    <a:pt x="24705"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105;p20"/>
            <p:cNvSpPr/>
            <p:nvPr/>
          </p:nvSpPr>
          <p:spPr>
            <a:xfrm>
              <a:off x="4113100" y="2246257"/>
              <a:ext cx="489760" cy="42824"/>
            </a:xfrm>
            <a:custGeom>
              <a:avLst/>
              <a:gdLst/>
              <a:ahLst/>
              <a:cxnLst/>
              <a:rect l="l" t="t" r="r" b="b"/>
              <a:pathLst>
                <a:path w="14410" h="1260" extrusionOk="0">
                  <a:moveTo>
                    <a:pt x="1" y="1"/>
                  </a:moveTo>
                  <a:lnTo>
                    <a:pt x="1" y="1259"/>
                  </a:lnTo>
                  <a:lnTo>
                    <a:pt x="14410" y="1259"/>
                  </a:lnTo>
                  <a:lnTo>
                    <a:pt x="1441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106;p20"/>
            <p:cNvSpPr/>
            <p:nvPr/>
          </p:nvSpPr>
          <p:spPr>
            <a:xfrm>
              <a:off x="4113100" y="2322085"/>
              <a:ext cx="939958" cy="42824"/>
            </a:xfrm>
            <a:custGeom>
              <a:avLst/>
              <a:gdLst/>
              <a:ahLst/>
              <a:cxnLst/>
              <a:rect l="l" t="t" r="r" b="b"/>
              <a:pathLst>
                <a:path w="27656" h="1260" extrusionOk="0">
                  <a:moveTo>
                    <a:pt x="1" y="1"/>
                  </a:moveTo>
                  <a:lnTo>
                    <a:pt x="1" y="1259"/>
                  </a:lnTo>
                  <a:lnTo>
                    <a:pt x="27656" y="1259"/>
                  </a:lnTo>
                  <a:lnTo>
                    <a:pt x="27656"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20"/>
            <p:cNvSpPr/>
            <p:nvPr/>
          </p:nvSpPr>
          <p:spPr>
            <a:xfrm>
              <a:off x="5068685" y="2322085"/>
              <a:ext cx="151992" cy="42824"/>
            </a:xfrm>
            <a:custGeom>
              <a:avLst/>
              <a:gdLst/>
              <a:ahLst/>
              <a:cxnLst/>
              <a:rect l="l" t="t" r="r" b="b"/>
              <a:pathLst>
                <a:path w="4472" h="1260" extrusionOk="0">
                  <a:moveTo>
                    <a:pt x="1" y="1"/>
                  </a:moveTo>
                  <a:lnTo>
                    <a:pt x="1" y="1259"/>
                  </a:lnTo>
                  <a:lnTo>
                    <a:pt x="4471" y="1259"/>
                  </a:lnTo>
                  <a:lnTo>
                    <a:pt x="447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20"/>
            <p:cNvSpPr/>
            <p:nvPr/>
          </p:nvSpPr>
          <p:spPr>
            <a:xfrm>
              <a:off x="5244541" y="2322085"/>
              <a:ext cx="82352" cy="42824"/>
            </a:xfrm>
            <a:custGeom>
              <a:avLst/>
              <a:gdLst/>
              <a:ahLst/>
              <a:cxnLst/>
              <a:rect l="l" t="t" r="r" b="b"/>
              <a:pathLst>
                <a:path w="2423" h="1260" extrusionOk="0">
                  <a:moveTo>
                    <a:pt x="0" y="1"/>
                  </a:moveTo>
                  <a:lnTo>
                    <a:pt x="0" y="1259"/>
                  </a:lnTo>
                  <a:lnTo>
                    <a:pt x="2422" y="1259"/>
                  </a:lnTo>
                  <a:lnTo>
                    <a:pt x="2422"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9" name="Google Shape;109;p20"/>
            <p:cNvSpPr/>
            <p:nvPr/>
          </p:nvSpPr>
          <p:spPr>
            <a:xfrm>
              <a:off x="4113100" y="2473740"/>
              <a:ext cx="535779" cy="42790"/>
            </a:xfrm>
            <a:custGeom>
              <a:avLst/>
              <a:gdLst/>
              <a:ahLst/>
              <a:cxnLst/>
              <a:rect l="l" t="t" r="r" b="b"/>
              <a:pathLst>
                <a:path w="15764" h="1259" extrusionOk="0">
                  <a:moveTo>
                    <a:pt x="1" y="0"/>
                  </a:moveTo>
                  <a:lnTo>
                    <a:pt x="1" y="1259"/>
                  </a:lnTo>
                  <a:lnTo>
                    <a:pt x="15764" y="1259"/>
                  </a:lnTo>
                  <a:lnTo>
                    <a:pt x="1576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0" name="Google Shape;110;p20"/>
            <p:cNvSpPr/>
            <p:nvPr/>
          </p:nvSpPr>
          <p:spPr>
            <a:xfrm>
              <a:off x="4657425" y="2473740"/>
              <a:ext cx="86770" cy="42790"/>
            </a:xfrm>
            <a:custGeom>
              <a:avLst/>
              <a:gdLst/>
              <a:ahLst/>
              <a:cxnLst/>
              <a:rect l="l" t="t" r="r" b="b"/>
              <a:pathLst>
                <a:path w="2553" h="1259" extrusionOk="0">
                  <a:moveTo>
                    <a:pt x="1" y="0"/>
                  </a:moveTo>
                  <a:lnTo>
                    <a:pt x="1" y="1259"/>
                  </a:lnTo>
                  <a:lnTo>
                    <a:pt x="2553" y="1259"/>
                  </a:lnTo>
                  <a:lnTo>
                    <a:pt x="255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1" name="Google Shape;111;p20"/>
            <p:cNvSpPr/>
            <p:nvPr/>
          </p:nvSpPr>
          <p:spPr>
            <a:xfrm>
              <a:off x="4757724" y="2473740"/>
              <a:ext cx="46971" cy="42790"/>
            </a:xfrm>
            <a:custGeom>
              <a:avLst/>
              <a:gdLst/>
              <a:ahLst/>
              <a:cxnLst/>
              <a:rect l="l" t="t" r="r" b="b"/>
              <a:pathLst>
                <a:path w="1382" h="1259" extrusionOk="0">
                  <a:moveTo>
                    <a:pt x="1" y="0"/>
                  </a:moveTo>
                  <a:lnTo>
                    <a:pt x="1" y="1259"/>
                  </a:lnTo>
                  <a:lnTo>
                    <a:pt x="1381" y="1259"/>
                  </a:lnTo>
                  <a:lnTo>
                    <a:pt x="1381"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 name="Google Shape;112;p20"/>
            <p:cNvSpPr/>
            <p:nvPr/>
          </p:nvSpPr>
          <p:spPr>
            <a:xfrm>
              <a:off x="4110755" y="3060821"/>
              <a:ext cx="308607" cy="42824"/>
            </a:xfrm>
            <a:custGeom>
              <a:avLst/>
              <a:gdLst/>
              <a:ahLst/>
              <a:cxnLst/>
              <a:rect l="l" t="t" r="r" b="b"/>
              <a:pathLst>
                <a:path w="9080" h="1260" extrusionOk="0">
                  <a:moveTo>
                    <a:pt x="0" y="1"/>
                  </a:moveTo>
                  <a:lnTo>
                    <a:pt x="0" y="1260"/>
                  </a:lnTo>
                  <a:lnTo>
                    <a:pt x="9080" y="1260"/>
                  </a:lnTo>
                  <a:lnTo>
                    <a:pt x="908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 name="Google Shape;113;p20"/>
            <p:cNvSpPr/>
            <p:nvPr/>
          </p:nvSpPr>
          <p:spPr>
            <a:xfrm>
              <a:off x="4110755" y="3136649"/>
              <a:ext cx="179998" cy="42824"/>
            </a:xfrm>
            <a:custGeom>
              <a:avLst/>
              <a:gdLst/>
              <a:ahLst/>
              <a:cxnLst/>
              <a:rect l="l" t="t" r="r" b="b"/>
              <a:pathLst>
                <a:path w="5296" h="1260" extrusionOk="0">
                  <a:moveTo>
                    <a:pt x="0" y="1"/>
                  </a:moveTo>
                  <a:lnTo>
                    <a:pt x="0" y="1259"/>
                  </a:lnTo>
                  <a:lnTo>
                    <a:pt x="5295" y="1259"/>
                  </a:lnTo>
                  <a:lnTo>
                    <a:pt x="5295"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 name="Google Shape;114;p20"/>
            <p:cNvSpPr/>
            <p:nvPr/>
          </p:nvSpPr>
          <p:spPr>
            <a:xfrm>
              <a:off x="5480250" y="3064390"/>
              <a:ext cx="576224" cy="42790"/>
            </a:xfrm>
            <a:custGeom>
              <a:avLst/>
              <a:gdLst/>
              <a:ahLst/>
              <a:cxnLst/>
              <a:rect l="l" t="t" r="r" b="b"/>
              <a:pathLst>
                <a:path w="16954" h="1259" extrusionOk="0">
                  <a:moveTo>
                    <a:pt x="1" y="0"/>
                  </a:moveTo>
                  <a:lnTo>
                    <a:pt x="1" y="1259"/>
                  </a:lnTo>
                  <a:lnTo>
                    <a:pt x="16953" y="1259"/>
                  </a:lnTo>
                  <a:lnTo>
                    <a:pt x="1695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 name="Google Shape;115;p20"/>
            <p:cNvSpPr/>
            <p:nvPr/>
          </p:nvSpPr>
          <p:spPr>
            <a:xfrm>
              <a:off x="5720413" y="3140490"/>
              <a:ext cx="336068" cy="42824"/>
            </a:xfrm>
            <a:custGeom>
              <a:avLst/>
              <a:gdLst/>
              <a:ahLst/>
              <a:cxnLst/>
              <a:rect l="l" t="t" r="r" b="b"/>
              <a:pathLst>
                <a:path w="9888" h="1260" extrusionOk="0">
                  <a:moveTo>
                    <a:pt x="1" y="1"/>
                  </a:moveTo>
                  <a:lnTo>
                    <a:pt x="1" y="1259"/>
                  </a:lnTo>
                  <a:lnTo>
                    <a:pt x="9887" y="1259"/>
                  </a:lnTo>
                  <a:lnTo>
                    <a:pt x="9887"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 name="Google Shape;116;p20"/>
            <p:cNvSpPr/>
            <p:nvPr/>
          </p:nvSpPr>
          <p:spPr>
            <a:xfrm>
              <a:off x="5411220" y="3216318"/>
              <a:ext cx="645559" cy="42824"/>
            </a:xfrm>
            <a:custGeom>
              <a:avLst/>
              <a:gdLst/>
              <a:ahLst/>
              <a:cxnLst/>
              <a:rect l="l" t="t" r="r" b="b"/>
              <a:pathLst>
                <a:path w="18994" h="1260" extrusionOk="0">
                  <a:moveTo>
                    <a:pt x="1" y="0"/>
                  </a:moveTo>
                  <a:lnTo>
                    <a:pt x="1" y="1259"/>
                  </a:lnTo>
                  <a:lnTo>
                    <a:pt x="18993" y="1259"/>
                  </a:lnTo>
                  <a:lnTo>
                    <a:pt x="1899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 name="Google Shape;117;p20"/>
            <p:cNvSpPr/>
            <p:nvPr/>
          </p:nvSpPr>
          <p:spPr>
            <a:xfrm>
              <a:off x="5296169" y="3216318"/>
              <a:ext cx="104478" cy="42824"/>
            </a:xfrm>
            <a:custGeom>
              <a:avLst/>
              <a:gdLst/>
              <a:ahLst/>
              <a:cxnLst/>
              <a:rect l="l" t="t" r="r" b="b"/>
              <a:pathLst>
                <a:path w="3074" h="1260" extrusionOk="0">
                  <a:moveTo>
                    <a:pt x="0" y="0"/>
                  </a:moveTo>
                  <a:lnTo>
                    <a:pt x="0" y="1259"/>
                  </a:lnTo>
                  <a:lnTo>
                    <a:pt x="3073" y="1259"/>
                  </a:lnTo>
                  <a:lnTo>
                    <a:pt x="307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 name="Google Shape;118;p20"/>
            <p:cNvSpPr/>
            <p:nvPr/>
          </p:nvSpPr>
          <p:spPr>
            <a:xfrm>
              <a:off x="5223298" y="3216318"/>
              <a:ext cx="56385" cy="42824"/>
            </a:xfrm>
            <a:custGeom>
              <a:avLst/>
              <a:gdLst/>
              <a:ahLst/>
              <a:cxnLst/>
              <a:rect l="l" t="t" r="r" b="b"/>
              <a:pathLst>
                <a:path w="1659" h="1260" extrusionOk="0">
                  <a:moveTo>
                    <a:pt x="0" y="0"/>
                  </a:moveTo>
                  <a:lnTo>
                    <a:pt x="0" y="1259"/>
                  </a:lnTo>
                  <a:lnTo>
                    <a:pt x="1658" y="1259"/>
                  </a:lnTo>
                  <a:lnTo>
                    <a:pt x="1658"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 name="Google Shape;119;p20"/>
            <p:cNvSpPr/>
            <p:nvPr/>
          </p:nvSpPr>
          <p:spPr>
            <a:xfrm>
              <a:off x="4113100" y="2563436"/>
              <a:ext cx="11556" cy="456418"/>
            </a:xfrm>
            <a:custGeom>
              <a:avLst/>
              <a:gdLst/>
              <a:ahLst/>
              <a:cxnLst/>
              <a:rect l="l" t="t" r="r" b="b"/>
              <a:pathLst>
                <a:path w="340" h="13429" extrusionOk="0">
                  <a:moveTo>
                    <a:pt x="1" y="0"/>
                  </a:moveTo>
                  <a:lnTo>
                    <a:pt x="1" y="13428"/>
                  </a:lnTo>
                  <a:lnTo>
                    <a:pt x="339" y="13428"/>
                  </a:lnTo>
                  <a:lnTo>
                    <a:pt x="339"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 name="Google Shape;120;p20"/>
            <p:cNvSpPr/>
            <p:nvPr/>
          </p:nvSpPr>
          <p:spPr>
            <a:xfrm>
              <a:off x="3780013" y="3514293"/>
              <a:ext cx="2538390" cy="183532"/>
            </a:xfrm>
            <a:custGeom>
              <a:avLst/>
              <a:gdLst/>
              <a:ahLst/>
              <a:cxnLst/>
              <a:rect l="l" t="t" r="r" b="b"/>
              <a:pathLst>
                <a:path w="74686" h="5400" extrusionOk="0">
                  <a:moveTo>
                    <a:pt x="1" y="1"/>
                  </a:moveTo>
                  <a:lnTo>
                    <a:pt x="1" y="4323"/>
                  </a:lnTo>
                  <a:cubicBezTo>
                    <a:pt x="1" y="4922"/>
                    <a:pt x="478" y="5400"/>
                    <a:pt x="1077" y="5400"/>
                  </a:cubicBezTo>
                  <a:lnTo>
                    <a:pt x="73609" y="5400"/>
                  </a:lnTo>
                  <a:cubicBezTo>
                    <a:pt x="74208" y="5400"/>
                    <a:pt x="74685" y="4914"/>
                    <a:pt x="74685" y="4323"/>
                  </a:cubicBezTo>
                  <a:lnTo>
                    <a:pt x="74685"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 name="Google Shape;121;p20"/>
            <p:cNvSpPr/>
            <p:nvPr/>
          </p:nvSpPr>
          <p:spPr>
            <a:xfrm>
              <a:off x="4518380" y="3697796"/>
              <a:ext cx="909302" cy="193865"/>
            </a:xfrm>
            <a:custGeom>
              <a:avLst/>
              <a:gdLst/>
              <a:ahLst/>
              <a:cxnLst/>
              <a:rect l="l" t="t" r="r" b="b"/>
              <a:pathLst>
                <a:path w="26754" h="5704" extrusionOk="0">
                  <a:moveTo>
                    <a:pt x="3247" y="1"/>
                  </a:moveTo>
                  <a:lnTo>
                    <a:pt x="1" y="5704"/>
                  </a:lnTo>
                  <a:lnTo>
                    <a:pt x="26753" y="5704"/>
                  </a:lnTo>
                  <a:lnTo>
                    <a:pt x="23507"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 name="Google Shape;122;p20"/>
            <p:cNvSpPr/>
            <p:nvPr/>
          </p:nvSpPr>
          <p:spPr>
            <a:xfrm>
              <a:off x="4364956" y="3874230"/>
              <a:ext cx="1216413" cy="70558"/>
            </a:xfrm>
            <a:custGeom>
              <a:avLst/>
              <a:gdLst/>
              <a:ahLst/>
              <a:cxnLst/>
              <a:rect l="l" t="t" r="r" b="b"/>
              <a:pathLst>
                <a:path w="35790" h="2076" extrusionOk="0">
                  <a:moveTo>
                    <a:pt x="583" y="0"/>
                  </a:moveTo>
                  <a:cubicBezTo>
                    <a:pt x="261" y="0"/>
                    <a:pt x="1" y="261"/>
                    <a:pt x="1" y="582"/>
                  </a:cubicBezTo>
                  <a:lnTo>
                    <a:pt x="1" y="2075"/>
                  </a:lnTo>
                  <a:lnTo>
                    <a:pt x="35790" y="2075"/>
                  </a:lnTo>
                  <a:lnTo>
                    <a:pt x="35790" y="582"/>
                  </a:lnTo>
                  <a:cubicBezTo>
                    <a:pt x="35790" y="261"/>
                    <a:pt x="35529" y="0"/>
                    <a:pt x="3520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 name="Google Shape;123;p20"/>
            <p:cNvSpPr/>
            <p:nvPr/>
          </p:nvSpPr>
          <p:spPr>
            <a:xfrm>
              <a:off x="4573849" y="3697796"/>
              <a:ext cx="798672" cy="96796"/>
            </a:xfrm>
            <a:custGeom>
              <a:avLst/>
              <a:gdLst/>
              <a:ahLst/>
              <a:cxnLst/>
              <a:rect l="l" t="t" r="r" b="b"/>
              <a:pathLst>
                <a:path w="23499" h="2848" extrusionOk="0">
                  <a:moveTo>
                    <a:pt x="1615" y="1"/>
                  </a:moveTo>
                  <a:lnTo>
                    <a:pt x="1" y="2848"/>
                  </a:lnTo>
                  <a:lnTo>
                    <a:pt x="23498" y="2848"/>
                  </a:lnTo>
                  <a:lnTo>
                    <a:pt x="21875"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24" name="Google Shape;124;p20"/>
          <p:cNvGrpSpPr/>
          <p:nvPr/>
        </p:nvGrpSpPr>
        <p:grpSpPr>
          <a:xfrm>
            <a:off x="10029417" y="3275774"/>
            <a:ext cx="1082569" cy="1004263"/>
            <a:chOff x="4932662" y="2251593"/>
            <a:chExt cx="811927" cy="753197"/>
          </a:xfrm>
        </p:grpSpPr>
        <p:sp>
          <p:nvSpPr>
            <p:cNvPr id="125" name="Google Shape;125;p20"/>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6" name="Google Shape;126;p20"/>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7" name="Google Shape;127;p20"/>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 name="Google Shape;128;p20"/>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 name="Google Shape;129;p20"/>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30" name="Google Shape;130;p20"/>
          <p:cNvGrpSpPr/>
          <p:nvPr/>
        </p:nvGrpSpPr>
        <p:grpSpPr>
          <a:xfrm>
            <a:off x="8028787" y="1641706"/>
            <a:ext cx="1219064" cy="1004263"/>
            <a:chOff x="4810340" y="1026041"/>
            <a:chExt cx="914298" cy="753197"/>
          </a:xfrm>
        </p:grpSpPr>
        <p:sp>
          <p:nvSpPr>
            <p:cNvPr id="131" name="Google Shape;131;p20"/>
            <p:cNvSpPr/>
            <p:nvPr/>
          </p:nvSpPr>
          <p:spPr>
            <a:xfrm>
              <a:off x="4810340" y="1026041"/>
              <a:ext cx="914298" cy="753197"/>
            </a:xfrm>
            <a:custGeom>
              <a:avLst/>
              <a:gdLst/>
              <a:ahLst/>
              <a:cxnLst/>
              <a:rect l="l" t="t" r="r" b="b"/>
              <a:pathLst>
                <a:path w="26901" h="22161" extrusionOk="0">
                  <a:moveTo>
                    <a:pt x="287" y="0"/>
                  </a:moveTo>
                  <a:cubicBezTo>
                    <a:pt x="131" y="0"/>
                    <a:pt x="0" y="122"/>
                    <a:pt x="0" y="287"/>
                  </a:cubicBezTo>
                  <a:lnTo>
                    <a:pt x="0" y="21883"/>
                  </a:lnTo>
                  <a:cubicBezTo>
                    <a:pt x="0" y="22031"/>
                    <a:pt x="122" y="22161"/>
                    <a:pt x="287" y="22161"/>
                  </a:cubicBezTo>
                  <a:lnTo>
                    <a:pt x="26614" y="22161"/>
                  </a:lnTo>
                  <a:cubicBezTo>
                    <a:pt x="26770" y="22161"/>
                    <a:pt x="26901" y="22031"/>
                    <a:pt x="26901" y="21883"/>
                  </a:cubicBezTo>
                  <a:lnTo>
                    <a:pt x="26901" y="287"/>
                  </a:lnTo>
                  <a:cubicBezTo>
                    <a:pt x="26901" y="139"/>
                    <a:pt x="26779" y="0"/>
                    <a:pt x="2661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 name="Google Shape;132;p20"/>
            <p:cNvSpPr/>
            <p:nvPr/>
          </p:nvSpPr>
          <p:spPr>
            <a:xfrm>
              <a:off x="4846028" y="1134906"/>
              <a:ext cx="843196" cy="592436"/>
            </a:xfrm>
            <a:custGeom>
              <a:avLst/>
              <a:gdLst/>
              <a:ahLst/>
              <a:cxnLst/>
              <a:rect l="l" t="t" r="r" b="b"/>
              <a:pathLst>
                <a:path w="24809" h="17431" extrusionOk="0">
                  <a:moveTo>
                    <a:pt x="209" y="0"/>
                  </a:moveTo>
                  <a:cubicBezTo>
                    <a:pt x="105" y="0"/>
                    <a:pt x="1" y="87"/>
                    <a:pt x="1" y="209"/>
                  </a:cubicBezTo>
                  <a:lnTo>
                    <a:pt x="1" y="17222"/>
                  </a:lnTo>
                  <a:cubicBezTo>
                    <a:pt x="1" y="17335"/>
                    <a:pt x="88" y="17430"/>
                    <a:pt x="209" y="17430"/>
                  </a:cubicBezTo>
                  <a:lnTo>
                    <a:pt x="24592" y="17430"/>
                  </a:lnTo>
                  <a:cubicBezTo>
                    <a:pt x="24713" y="17430"/>
                    <a:pt x="24800" y="17335"/>
                    <a:pt x="24809" y="17222"/>
                  </a:cubicBezTo>
                  <a:lnTo>
                    <a:pt x="24809" y="209"/>
                  </a:lnTo>
                  <a:cubicBezTo>
                    <a:pt x="24809" y="104"/>
                    <a:pt x="24722" y="0"/>
                    <a:pt x="24601"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 name="Google Shape;133;p20"/>
            <p:cNvSpPr/>
            <p:nvPr/>
          </p:nvSpPr>
          <p:spPr>
            <a:xfrm>
              <a:off x="4859011" y="1059350"/>
              <a:ext cx="42212" cy="42246"/>
            </a:xfrm>
            <a:custGeom>
              <a:avLst/>
              <a:gdLst/>
              <a:ahLst/>
              <a:cxnLst/>
              <a:rect l="l" t="t" r="r" b="b"/>
              <a:pathLst>
                <a:path w="1242" h="1243" extrusionOk="0">
                  <a:moveTo>
                    <a:pt x="632" y="1"/>
                  </a:moveTo>
                  <a:cubicBezTo>
                    <a:pt x="627" y="1"/>
                    <a:pt x="622" y="1"/>
                    <a:pt x="617" y="1"/>
                  </a:cubicBezTo>
                  <a:cubicBezTo>
                    <a:pt x="287" y="1"/>
                    <a:pt x="1" y="270"/>
                    <a:pt x="1" y="617"/>
                  </a:cubicBezTo>
                  <a:cubicBezTo>
                    <a:pt x="1" y="956"/>
                    <a:pt x="270" y="1242"/>
                    <a:pt x="617" y="1242"/>
                  </a:cubicBezTo>
                  <a:cubicBezTo>
                    <a:pt x="955" y="1242"/>
                    <a:pt x="1242" y="965"/>
                    <a:pt x="1242" y="617"/>
                  </a:cubicBezTo>
                  <a:cubicBezTo>
                    <a:pt x="1242" y="276"/>
                    <a:pt x="964" y="1"/>
                    <a:pt x="632"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 name="Google Shape;134;p20"/>
            <p:cNvSpPr/>
            <p:nvPr/>
          </p:nvSpPr>
          <p:spPr>
            <a:xfrm>
              <a:off x="4930693" y="1059384"/>
              <a:ext cx="41941" cy="42212"/>
            </a:xfrm>
            <a:custGeom>
              <a:avLst/>
              <a:gdLst/>
              <a:ahLst/>
              <a:cxnLst/>
              <a:rect l="l" t="t" r="r" b="b"/>
              <a:pathLst>
                <a:path w="1234" h="1242" extrusionOk="0">
                  <a:moveTo>
                    <a:pt x="617" y="0"/>
                  </a:moveTo>
                  <a:cubicBezTo>
                    <a:pt x="270" y="0"/>
                    <a:pt x="1" y="278"/>
                    <a:pt x="1" y="616"/>
                  </a:cubicBezTo>
                  <a:cubicBezTo>
                    <a:pt x="1" y="964"/>
                    <a:pt x="270" y="1241"/>
                    <a:pt x="617" y="1241"/>
                  </a:cubicBezTo>
                  <a:cubicBezTo>
                    <a:pt x="956" y="1241"/>
                    <a:pt x="1234" y="964"/>
                    <a:pt x="1234" y="616"/>
                  </a:cubicBezTo>
                  <a:cubicBezTo>
                    <a:pt x="1234" y="278"/>
                    <a:pt x="956" y="0"/>
                    <a:pt x="61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 name="Google Shape;135;p20"/>
            <p:cNvSpPr/>
            <p:nvPr/>
          </p:nvSpPr>
          <p:spPr>
            <a:xfrm>
              <a:off x="5002408" y="1059384"/>
              <a:ext cx="42212" cy="42212"/>
            </a:xfrm>
            <a:custGeom>
              <a:avLst/>
              <a:gdLst/>
              <a:ahLst/>
              <a:cxnLst/>
              <a:rect l="l" t="t" r="r" b="b"/>
              <a:pathLst>
                <a:path w="1242" h="1242" extrusionOk="0">
                  <a:moveTo>
                    <a:pt x="625" y="0"/>
                  </a:moveTo>
                  <a:cubicBezTo>
                    <a:pt x="278" y="0"/>
                    <a:pt x="0" y="278"/>
                    <a:pt x="0" y="616"/>
                  </a:cubicBezTo>
                  <a:cubicBezTo>
                    <a:pt x="0" y="964"/>
                    <a:pt x="278" y="1241"/>
                    <a:pt x="625" y="1241"/>
                  </a:cubicBezTo>
                  <a:cubicBezTo>
                    <a:pt x="964" y="1241"/>
                    <a:pt x="1242" y="964"/>
                    <a:pt x="1242" y="616"/>
                  </a:cubicBezTo>
                  <a:cubicBezTo>
                    <a:pt x="1242" y="278"/>
                    <a:pt x="964" y="0"/>
                    <a:pt x="625"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36" name="Google Shape;136;p20"/>
          <p:cNvGrpSpPr/>
          <p:nvPr/>
        </p:nvGrpSpPr>
        <p:grpSpPr>
          <a:xfrm>
            <a:off x="10434162" y="4344911"/>
            <a:ext cx="677847" cy="859567"/>
            <a:chOff x="4859771" y="3053445"/>
            <a:chExt cx="508385" cy="644675"/>
          </a:xfrm>
        </p:grpSpPr>
        <p:sp>
          <p:nvSpPr>
            <p:cNvPr id="137" name="Google Shape;137;p20"/>
            <p:cNvSpPr/>
            <p:nvPr/>
          </p:nvSpPr>
          <p:spPr>
            <a:xfrm>
              <a:off x="4859771" y="3053445"/>
              <a:ext cx="508385" cy="644675"/>
            </a:xfrm>
            <a:custGeom>
              <a:avLst/>
              <a:gdLst/>
              <a:ahLst/>
              <a:cxnLst/>
              <a:rect l="l" t="t" r="r" b="b"/>
              <a:pathLst>
                <a:path w="14958" h="18968" extrusionOk="0">
                  <a:moveTo>
                    <a:pt x="1216" y="1"/>
                  </a:moveTo>
                  <a:cubicBezTo>
                    <a:pt x="548" y="1"/>
                    <a:pt x="1" y="609"/>
                    <a:pt x="1" y="1346"/>
                  </a:cubicBezTo>
                  <a:lnTo>
                    <a:pt x="1" y="17622"/>
                  </a:lnTo>
                  <a:cubicBezTo>
                    <a:pt x="1" y="18368"/>
                    <a:pt x="548" y="18967"/>
                    <a:pt x="1216" y="18967"/>
                  </a:cubicBezTo>
                  <a:lnTo>
                    <a:pt x="13742" y="18967"/>
                  </a:lnTo>
                  <a:cubicBezTo>
                    <a:pt x="14410" y="18967"/>
                    <a:pt x="14957" y="18368"/>
                    <a:pt x="14957" y="17622"/>
                  </a:cubicBezTo>
                  <a:lnTo>
                    <a:pt x="14957" y="3820"/>
                  </a:lnTo>
                  <a:lnTo>
                    <a:pt x="11945"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8" name="Google Shape;138;p20"/>
            <p:cNvSpPr/>
            <p:nvPr/>
          </p:nvSpPr>
          <p:spPr>
            <a:xfrm>
              <a:off x="5265729" y="3053751"/>
              <a:ext cx="101827" cy="130444"/>
            </a:xfrm>
            <a:custGeom>
              <a:avLst/>
              <a:gdLst/>
              <a:ahLst/>
              <a:cxnLst/>
              <a:rect l="l" t="t" r="r" b="b"/>
              <a:pathLst>
                <a:path w="2996" h="3838" extrusionOk="0">
                  <a:moveTo>
                    <a:pt x="1" y="1"/>
                  </a:moveTo>
                  <a:lnTo>
                    <a:pt x="1" y="2856"/>
                  </a:lnTo>
                  <a:cubicBezTo>
                    <a:pt x="1" y="3395"/>
                    <a:pt x="409" y="3837"/>
                    <a:pt x="895" y="3837"/>
                  </a:cubicBezTo>
                  <a:lnTo>
                    <a:pt x="2996" y="3820"/>
                  </a:lnTo>
                  <a:lnTo>
                    <a:pt x="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 name="Google Shape;139;p20"/>
            <p:cNvSpPr/>
            <p:nvPr/>
          </p:nvSpPr>
          <p:spPr>
            <a:xfrm>
              <a:off x="4961567" y="3237560"/>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 name="Google Shape;140;p20"/>
            <p:cNvSpPr/>
            <p:nvPr/>
          </p:nvSpPr>
          <p:spPr>
            <a:xfrm>
              <a:off x="4961567" y="3300099"/>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1" name="Google Shape;141;p20"/>
            <p:cNvSpPr/>
            <p:nvPr/>
          </p:nvSpPr>
          <p:spPr>
            <a:xfrm>
              <a:off x="4961567" y="3362943"/>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2" name="Google Shape;142;p20"/>
            <p:cNvSpPr/>
            <p:nvPr/>
          </p:nvSpPr>
          <p:spPr>
            <a:xfrm>
              <a:off x="4961567" y="3425482"/>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3" name="Google Shape;143;p20"/>
            <p:cNvSpPr/>
            <p:nvPr/>
          </p:nvSpPr>
          <p:spPr>
            <a:xfrm>
              <a:off x="4961567" y="3487748"/>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44" name="Google Shape;144;p20"/>
          <p:cNvSpPr/>
          <p:nvPr/>
        </p:nvSpPr>
        <p:spPr>
          <a:xfrm>
            <a:off x="6629188" y="2351061"/>
            <a:ext cx="994837" cy="1609875"/>
          </a:xfrm>
          <a:custGeom>
            <a:avLst/>
            <a:gdLst/>
            <a:ahLst/>
            <a:cxnLst/>
            <a:rect l="l" t="t" r="r" b="b"/>
            <a:pathLst>
              <a:path w="21953" h="35525" extrusionOk="0">
                <a:moveTo>
                  <a:pt x="3235" y="31102"/>
                </a:moveTo>
                <a:cubicBezTo>
                  <a:pt x="3267" y="31102"/>
                  <a:pt x="3298" y="31108"/>
                  <a:pt x="3325" y="31121"/>
                </a:cubicBezTo>
                <a:cubicBezTo>
                  <a:pt x="3759" y="31320"/>
                  <a:pt x="3360" y="33091"/>
                  <a:pt x="3160" y="33525"/>
                </a:cubicBezTo>
                <a:cubicBezTo>
                  <a:pt x="3027" y="33847"/>
                  <a:pt x="2716" y="34031"/>
                  <a:pt x="2389" y="34031"/>
                </a:cubicBezTo>
                <a:cubicBezTo>
                  <a:pt x="2266" y="34031"/>
                  <a:pt x="2141" y="34005"/>
                  <a:pt x="2023" y="33950"/>
                </a:cubicBezTo>
                <a:cubicBezTo>
                  <a:pt x="1589" y="33742"/>
                  <a:pt x="1406" y="33230"/>
                  <a:pt x="1597" y="32796"/>
                </a:cubicBezTo>
                <a:cubicBezTo>
                  <a:pt x="1792" y="32390"/>
                  <a:pt x="2763" y="31102"/>
                  <a:pt x="3235" y="31102"/>
                </a:cubicBezTo>
                <a:close/>
                <a:moveTo>
                  <a:pt x="13908" y="0"/>
                </a:moveTo>
                <a:cubicBezTo>
                  <a:pt x="13896" y="0"/>
                  <a:pt x="13884" y="1"/>
                  <a:pt x="13871" y="2"/>
                </a:cubicBezTo>
                <a:cubicBezTo>
                  <a:pt x="11701" y="149"/>
                  <a:pt x="9774" y="1304"/>
                  <a:pt x="8880" y="3231"/>
                </a:cubicBezTo>
                <a:cubicBezTo>
                  <a:pt x="7708" y="5757"/>
                  <a:pt x="8698" y="8786"/>
                  <a:pt x="11085" y="10601"/>
                </a:cubicBezTo>
                <a:cubicBezTo>
                  <a:pt x="11233" y="10713"/>
                  <a:pt x="11276" y="10922"/>
                  <a:pt x="11189" y="11087"/>
                </a:cubicBezTo>
                <a:lnTo>
                  <a:pt x="460" y="32787"/>
                </a:lnTo>
                <a:cubicBezTo>
                  <a:pt x="0" y="33742"/>
                  <a:pt x="417" y="34888"/>
                  <a:pt x="1380" y="35348"/>
                </a:cubicBezTo>
                <a:cubicBezTo>
                  <a:pt x="1641" y="35468"/>
                  <a:pt x="1915" y="35525"/>
                  <a:pt x="2185" y="35525"/>
                </a:cubicBezTo>
                <a:cubicBezTo>
                  <a:pt x="2912" y="35525"/>
                  <a:pt x="3610" y="35111"/>
                  <a:pt x="3932" y="34402"/>
                </a:cubicBezTo>
                <a:lnTo>
                  <a:pt x="13568" y="12206"/>
                </a:lnTo>
                <a:cubicBezTo>
                  <a:pt x="13634" y="12059"/>
                  <a:pt x="13775" y="11962"/>
                  <a:pt x="13927" y="11962"/>
                </a:cubicBezTo>
                <a:cubicBezTo>
                  <a:pt x="13954" y="11962"/>
                  <a:pt x="13982" y="11965"/>
                  <a:pt x="14010" y="11972"/>
                </a:cubicBezTo>
                <a:cubicBezTo>
                  <a:pt x="14528" y="12084"/>
                  <a:pt x="15047" y="12138"/>
                  <a:pt x="15556" y="12138"/>
                </a:cubicBezTo>
                <a:cubicBezTo>
                  <a:pt x="17931" y="12138"/>
                  <a:pt x="20102" y="10953"/>
                  <a:pt x="21067" y="8873"/>
                </a:cubicBezTo>
                <a:cubicBezTo>
                  <a:pt x="21953" y="6946"/>
                  <a:pt x="21597" y="4733"/>
                  <a:pt x="20303" y="2971"/>
                </a:cubicBezTo>
                <a:cubicBezTo>
                  <a:pt x="20222" y="2861"/>
                  <a:pt x="20100" y="2806"/>
                  <a:pt x="19980" y="2806"/>
                </a:cubicBezTo>
                <a:cubicBezTo>
                  <a:pt x="19844" y="2806"/>
                  <a:pt x="19709" y="2876"/>
                  <a:pt x="19635" y="3014"/>
                </a:cubicBezTo>
                <a:lnTo>
                  <a:pt x="17977" y="6130"/>
                </a:lnTo>
                <a:cubicBezTo>
                  <a:pt x="17652" y="6730"/>
                  <a:pt x="17035" y="7073"/>
                  <a:pt x="16395" y="7073"/>
                </a:cubicBezTo>
                <a:cubicBezTo>
                  <a:pt x="16145" y="7073"/>
                  <a:pt x="15892" y="7021"/>
                  <a:pt x="15651" y="6911"/>
                </a:cubicBezTo>
                <a:lnTo>
                  <a:pt x="13897" y="6095"/>
                </a:lnTo>
                <a:cubicBezTo>
                  <a:pt x="13038" y="5696"/>
                  <a:pt x="12639" y="4698"/>
                  <a:pt x="12986" y="3821"/>
                </a:cubicBezTo>
                <a:lnTo>
                  <a:pt x="14271" y="540"/>
                </a:lnTo>
                <a:cubicBezTo>
                  <a:pt x="14379" y="282"/>
                  <a:pt x="14184" y="0"/>
                  <a:pt x="1390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45" name="Google Shape;145;p20"/>
          <p:cNvGrpSpPr/>
          <p:nvPr/>
        </p:nvGrpSpPr>
        <p:grpSpPr>
          <a:xfrm>
            <a:off x="6858905" y="1534303"/>
            <a:ext cx="987360" cy="638492"/>
            <a:chOff x="3932929" y="945489"/>
            <a:chExt cx="740520" cy="478869"/>
          </a:xfrm>
        </p:grpSpPr>
        <p:grpSp>
          <p:nvGrpSpPr>
            <p:cNvPr id="146" name="Google Shape;146;p20"/>
            <p:cNvGrpSpPr/>
            <p:nvPr/>
          </p:nvGrpSpPr>
          <p:grpSpPr>
            <a:xfrm>
              <a:off x="3932929" y="945489"/>
              <a:ext cx="740520" cy="123069"/>
              <a:chOff x="3932929" y="945489"/>
              <a:chExt cx="740520" cy="123069"/>
            </a:xfrm>
          </p:grpSpPr>
          <p:sp>
            <p:nvSpPr>
              <p:cNvPr id="147" name="Google Shape;147;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8" name="Google Shape;148;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 name="Google Shape;149;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0" name="Google Shape;150;p20"/>
            <p:cNvGrpSpPr/>
            <p:nvPr/>
          </p:nvGrpSpPr>
          <p:grpSpPr>
            <a:xfrm>
              <a:off x="3932929" y="1123389"/>
              <a:ext cx="740520" cy="123069"/>
              <a:chOff x="3932929" y="945489"/>
              <a:chExt cx="740520" cy="123069"/>
            </a:xfrm>
          </p:grpSpPr>
          <p:sp>
            <p:nvSpPr>
              <p:cNvPr id="151" name="Google Shape;151;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 name="Google Shape;152;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 name="Google Shape;153;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4" name="Google Shape;154;p20"/>
            <p:cNvGrpSpPr/>
            <p:nvPr/>
          </p:nvGrpSpPr>
          <p:grpSpPr>
            <a:xfrm>
              <a:off x="3932929" y="1301289"/>
              <a:ext cx="740520" cy="123069"/>
              <a:chOff x="3932929" y="945489"/>
              <a:chExt cx="740520" cy="123069"/>
            </a:xfrm>
          </p:grpSpPr>
          <p:sp>
            <p:nvSpPr>
              <p:cNvPr id="155" name="Google Shape;155;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6" name="Google Shape;156;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7" name="Google Shape;157;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Tree>
    <p:extLst>
      <p:ext uri="{BB962C8B-B14F-4D97-AF65-F5344CB8AC3E}">
        <p14:creationId xmlns:p14="http://schemas.microsoft.com/office/powerpoint/2010/main" val="3133992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84085" y="185208"/>
            <a:ext cx="6693763" cy="853600"/>
          </a:xfrm>
          <a:prstGeom prst="rect">
            <a:avLst/>
          </a:prstGeom>
        </p:spPr>
        <p:txBody>
          <a:bodyPr spcFirstLastPara="1" wrap="square" lIns="121900" tIns="121900" rIns="121900" bIns="121900" anchor="t" anchorCtr="0">
            <a:noAutofit/>
          </a:bodyPr>
          <a:lstStyle/>
          <a:p>
            <a:r>
              <a:rPr lang="en" dirty="0"/>
              <a:t> </a:t>
            </a:r>
            <a:r>
              <a:rPr lang="ar-EG" dirty="0"/>
              <a:t>-</a:t>
            </a:r>
            <a:r>
              <a:rPr lang="en-US" dirty="0"/>
              <a:t> Demo</a:t>
            </a:r>
            <a:endParaRPr dirty="0"/>
          </a:p>
        </p:txBody>
      </p:sp>
    </p:spTree>
    <p:extLst>
      <p:ext uri="{BB962C8B-B14F-4D97-AF65-F5344CB8AC3E}">
        <p14:creationId xmlns:p14="http://schemas.microsoft.com/office/powerpoint/2010/main" val="884260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478 Any Questions Images, Stock Photos, 3D objects, &amp; Vectors |  Shutterstock">
            <a:extLst>
              <a:ext uri="{FF2B5EF4-FFF2-40B4-BE49-F238E27FC236}">
                <a16:creationId xmlns:a16="http://schemas.microsoft.com/office/drawing/2014/main" id="{CF358D8E-FCEB-9BA3-9F21-98615157C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348" y="880369"/>
            <a:ext cx="9401453" cy="597763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EA2B26F-A9EF-1FD8-48FB-BFBC17D76EA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D90BE9-7F77-43EC-9C58-80CFCD8D05B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8911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35EEFB-E1A1-9C3E-40F9-17CFB0138BA1}"/>
              </a:ext>
            </a:extLst>
          </p:cNvPr>
          <p:cNvPicPr>
            <a:picLocks noChangeAspect="1"/>
          </p:cNvPicPr>
          <p:nvPr/>
        </p:nvPicPr>
        <p:blipFill>
          <a:blip r:embed="rId2"/>
          <a:stretch>
            <a:fillRect/>
          </a:stretch>
        </p:blipFill>
        <p:spPr>
          <a:xfrm>
            <a:off x="2179468" y="491601"/>
            <a:ext cx="7833064" cy="5874797"/>
          </a:xfrm>
          <a:prstGeom prst="rect">
            <a:avLst/>
          </a:prstGeom>
        </p:spPr>
      </p:pic>
      <p:sp>
        <p:nvSpPr>
          <p:cNvPr id="2" name="Slide Number Placeholder 1">
            <a:extLst>
              <a:ext uri="{FF2B5EF4-FFF2-40B4-BE49-F238E27FC236}">
                <a16:creationId xmlns:a16="http://schemas.microsoft.com/office/drawing/2014/main" id="{6299982F-F9FA-55AA-E7C8-34F4D8614BC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D90BE9-7F77-43EC-9C58-80CFCD8D05B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597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29"/>
          <p:cNvSpPr txBox="1">
            <a:spLocks noGrp="1"/>
          </p:cNvSpPr>
          <p:nvPr>
            <p:ph type="title"/>
          </p:nvPr>
        </p:nvSpPr>
        <p:spPr>
          <a:xfrm>
            <a:off x="947033" y="715533"/>
            <a:ext cx="10298000" cy="641600"/>
          </a:xfrm>
          <a:prstGeom prst="rect">
            <a:avLst/>
          </a:prstGeom>
        </p:spPr>
        <p:txBody>
          <a:bodyPr spcFirstLastPara="1" wrap="square" lIns="121900" tIns="121900" rIns="121900" bIns="121900" anchor="ctr" anchorCtr="0">
            <a:noAutofit/>
          </a:bodyPr>
          <a:lstStyle/>
          <a:p>
            <a:r>
              <a:rPr lang="en" dirty="0"/>
              <a:t>Agenda</a:t>
            </a:r>
            <a:endParaRPr dirty="0"/>
          </a:p>
        </p:txBody>
      </p:sp>
      <p:grpSp>
        <p:nvGrpSpPr>
          <p:cNvPr id="1361" name="Google Shape;1361;p29"/>
          <p:cNvGrpSpPr/>
          <p:nvPr/>
        </p:nvGrpSpPr>
        <p:grpSpPr>
          <a:xfrm>
            <a:off x="1356901" y="4545101"/>
            <a:ext cx="4310900" cy="1002933"/>
            <a:chOff x="1017675" y="3409125"/>
            <a:chExt cx="3233175" cy="752200"/>
          </a:xfrm>
        </p:grpSpPr>
        <p:sp>
          <p:nvSpPr>
            <p:cNvPr id="1362" name="Google Shape;1362;p29"/>
            <p:cNvSpPr/>
            <p:nvPr/>
          </p:nvSpPr>
          <p:spPr>
            <a:xfrm>
              <a:off x="1404025" y="3409125"/>
              <a:ext cx="429250" cy="752200"/>
            </a:xfrm>
            <a:custGeom>
              <a:avLst/>
              <a:gdLst/>
              <a:ahLst/>
              <a:cxnLst/>
              <a:rect l="l" t="t" r="r" b="b"/>
              <a:pathLst>
                <a:path w="17170" h="30088" extrusionOk="0">
                  <a:moveTo>
                    <a:pt x="1" y="1"/>
                  </a:moveTo>
                  <a:lnTo>
                    <a:pt x="1" y="30088"/>
                  </a:lnTo>
                  <a:lnTo>
                    <a:pt x="17170" y="30088"/>
                  </a:lnTo>
                  <a:lnTo>
                    <a:pt x="17170" y="1"/>
                  </a:lnTo>
                  <a:close/>
                </a:path>
              </a:pathLst>
            </a:custGeom>
            <a:solidFill>
              <a:srgbClr val="576F7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63" name="Google Shape;1363;p29"/>
            <p:cNvSpPr/>
            <p:nvPr/>
          </p:nvSpPr>
          <p:spPr>
            <a:xfrm>
              <a:off x="1509100" y="3495750"/>
              <a:ext cx="2741750" cy="578675"/>
            </a:xfrm>
            <a:custGeom>
              <a:avLst/>
              <a:gdLst/>
              <a:ahLst/>
              <a:cxnLst/>
              <a:rect l="l" t="t" r="r" b="b"/>
              <a:pathLst>
                <a:path w="109670" h="23147" extrusionOk="0">
                  <a:moveTo>
                    <a:pt x="11574" y="1"/>
                  </a:moveTo>
                  <a:cubicBezTo>
                    <a:pt x="5180" y="1"/>
                    <a:pt x="1" y="5192"/>
                    <a:pt x="1" y="11573"/>
                  </a:cubicBezTo>
                  <a:cubicBezTo>
                    <a:pt x="1" y="17967"/>
                    <a:pt x="5180" y="23146"/>
                    <a:pt x="11574" y="23146"/>
                  </a:cubicBezTo>
                  <a:lnTo>
                    <a:pt x="98108" y="23146"/>
                  </a:lnTo>
                  <a:cubicBezTo>
                    <a:pt x="104490" y="23146"/>
                    <a:pt x="109669" y="17967"/>
                    <a:pt x="109669" y="11573"/>
                  </a:cubicBezTo>
                  <a:cubicBezTo>
                    <a:pt x="109669" y="5192"/>
                    <a:pt x="104490" y="1"/>
                    <a:pt x="98108" y="1"/>
                  </a:cubicBezTo>
                  <a:close/>
                </a:path>
              </a:pathLst>
            </a:custGeom>
            <a:solidFill>
              <a:srgbClr val="EEEEEE"/>
            </a:solidFill>
            <a:ln>
              <a:noFill/>
            </a:ln>
          </p:spPr>
          <p:txBody>
            <a:bodyPr spcFirstLastPara="1" wrap="square" lIns="365733" tIns="121900" rIns="121900" bIns="121900" anchor="ctr" anchorCtr="0">
              <a:noAutofit/>
            </a:bodyPr>
            <a:lstStyle/>
            <a:p>
              <a:pPr defTabSz="1219170">
                <a:buClr>
                  <a:srgbClr val="000000"/>
                </a:buClr>
                <a:buSzPts val="1100"/>
              </a:pPr>
              <a:r>
                <a:rPr lang="en-US" sz="2400" kern="0" dirty="0">
                  <a:solidFill>
                    <a:srgbClr val="434343"/>
                  </a:solidFill>
                  <a:latin typeface="Roboto Medium" panose="02000000000000000000" pitchFamily="2" charset="0"/>
                  <a:ea typeface="Roboto Medium" panose="02000000000000000000" pitchFamily="2" charset="0"/>
                  <a:cs typeface="Roboto"/>
                  <a:sym typeface="Roboto"/>
                </a:rPr>
                <a:t>Related work</a:t>
              </a:r>
              <a:endParaRPr sz="2400" kern="0" dirty="0">
                <a:solidFill>
                  <a:srgbClr val="434343"/>
                </a:solidFill>
                <a:latin typeface="Roboto Medium" panose="02000000000000000000" pitchFamily="2" charset="0"/>
                <a:ea typeface="Roboto Medium" panose="02000000000000000000" pitchFamily="2" charset="0"/>
                <a:cs typeface="Roboto"/>
                <a:sym typeface="Roboto"/>
              </a:endParaRPr>
            </a:p>
          </p:txBody>
        </p:sp>
        <p:sp>
          <p:nvSpPr>
            <p:cNvPr id="1364" name="Google Shape;1364;p29"/>
            <p:cNvSpPr/>
            <p:nvPr/>
          </p:nvSpPr>
          <p:spPr>
            <a:xfrm>
              <a:off x="1017675" y="3409125"/>
              <a:ext cx="814700" cy="752200"/>
            </a:xfrm>
            <a:custGeom>
              <a:avLst/>
              <a:gdLst/>
              <a:ahLst/>
              <a:cxnLst/>
              <a:rect l="l" t="t" r="r" b="b"/>
              <a:pathLst>
                <a:path w="32588" h="30088" extrusionOk="0">
                  <a:moveTo>
                    <a:pt x="9990" y="1"/>
                  </a:moveTo>
                  <a:cubicBezTo>
                    <a:pt x="1" y="8597"/>
                    <a:pt x="1" y="21492"/>
                    <a:pt x="9990" y="30088"/>
                  </a:cubicBezTo>
                  <a:lnTo>
                    <a:pt x="32588" y="30088"/>
                  </a:lnTo>
                  <a:cubicBezTo>
                    <a:pt x="22599" y="21492"/>
                    <a:pt x="22599" y="8597"/>
                    <a:pt x="32588" y="1"/>
                  </a:cubicBezTo>
                  <a:close/>
                </a:path>
              </a:pathLst>
            </a:custGeom>
            <a:solidFill>
              <a:srgbClr val="869FB2"/>
            </a:solidFill>
            <a:ln>
              <a:noFill/>
            </a:ln>
          </p:spPr>
          <p:txBody>
            <a:bodyPr spcFirstLastPara="1" wrap="square" lIns="121900" tIns="121900" rIns="121900" bIns="121900" anchor="ctr" anchorCtr="0">
              <a:noAutofit/>
            </a:bodyPr>
            <a:lstStyle/>
            <a:p>
              <a:pPr algn="ctr" defTabSz="1219170">
                <a:buClr>
                  <a:srgbClr val="000000"/>
                </a:buClr>
                <a:buSzPts val="1100"/>
              </a:pPr>
              <a:r>
                <a:rPr lang="en" sz="3600" kern="0">
                  <a:solidFill>
                    <a:srgbClr val="FFFFFF"/>
                  </a:solidFill>
                  <a:latin typeface="Fira Sans Extra Condensed Medium"/>
                  <a:ea typeface="Fira Sans Extra Condensed Medium"/>
                  <a:cs typeface="Fira Sans Extra Condensed Medium"/>
                  <a:sym typeface="Fira Sans Extra Condensed Medium"/>
                </a:rPr>
                <a:t>03</a:t>
              </a:r>
              <a:endParaRPr sz="1867" kern="0">
                <a:solidFill>
                  <a:srgbClr val="FFFFFF"/>
                </a:solidFill>
                <a:latin typeface="Arial"/>
                <a:cs typeface="Arial"/>
                <a:sym typeface="Arial"/>
              </a:endParaRPr>
            </a:p>
          </p:txBody>
        </p:sp>
      </p:grpSp>
      <p:grpSp>
        <p:nvGrpSpPr>
          <p:cNvPr id="1372" name="Google Shape;1372;p29"/>
          <p:cNvGrpSpPr/>
          <p:nvPr/>
        </p:nvGrpSpPr>
        <p:grpSpPr>
          <a:xfrm>
            <a:off x="6455211" y="3171668"/>
            <a:ext cx="4658104" cy="1002933"/>
            <a:chOff x="4893150" y="2378050"/>
            <a:chExt cx="3438551" cy="752200"/>
          </a:xfrm>
        </p:grpSpPr>
        <p:sp>
          <p:nvSpPr>
            <p:cNvPr id="1373" name="Google Shape;1373;p29"/>
            <p:cNvSpPr/>
            <p:nvPr/>
          </p:nvSpPr>
          <p:spPr>
            <a:xfrm>
              <a:off x="5279225" y="2378050"/>
              <a:ext cx="429550" cy="752200"/>
            </a:xfrm>
            <a:custGeom>
              <a:avLst/>
              <a:gdLst/>
              <a:ahLst/>
              <a:cxnLst/>
              <a:rect l="l" t="t" r="r" b="b"/>
              <a:pathLst>
                <a:path w="17182" h="30088" extrusionOk="0">
                  <a:moveTo>
                    <a:pt x="0" y="1"/>
                  </a:moveTo>
                  <a:lnTo>
                    <a:pt x="0" y="30088"/>
                  </a:lnTo>
                  <a:lnTo>
                    <a:pt x="17181" y="30088"/>
                  </a:lnTo>
                  <a:lnTo>
                    <a:pt x="17181" y="1"/>
                  </a:lnTo>
                  <a:close/>
                </a:path>
              </a:pathLst>
            </a:custGeom>
            <a:solidFill>
              <a:srgbClr val="E0921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74" name="Google Shape;1374;p29"/>
            <p:cNvSpPr/>
            <p:nvPr/>
          </p:nvSpPr>
          <p:spPr>
            <a:xfrm>
              <a:off x="5437389" y="2464812"/>
              <a:ext cx="2894312" cy="578675"/>
            </a:xfrm>
            <a:custGeom>
              <a:avLst/>
              <a:gdLst/>
              <a:ahLst/>
              <a:cxnLst/>
              <a:rect l="l" t="t" r="r" b="b"/>
              <a:pathLst>
                <a:path w="109669" h="23147" extrusionOk="0">
                  <a:moveTo>
                    <a:pt x="11573" y="0"/>
                  </a:moveTo>
                  <a:cubicBezTo>
                    <a:pt x="5179" y="0"/>
                    <a:pt x="0" y="5180"/>
                    <a:pt x="0" y="11573"/>
                  </a:cubicBezTo>
                  <a:cubicBezTo>
                    <a:pt x="0" y="17967"/>
                    <a:pt x="5179" y="23146"/>
                    <a:pt x="11573" y="23146"/>
                  </a:cubicBezTo>
                  <a:lnTo>
                    <a:pt x="98096" y="23146"/>
                  </a:lnTo>
                  <a:cubicBezTo>
                    <a:pt x="104489" y="23146"/>
                    <a:pt x="109669" y="17967"/>
                    <a:pt x="109669" y="11573"/>
                  </a:cubicBezTo>
                  <a:cubicBezTo>
                    <a:pt x="109669" y="5180"/>
                    <a:pt x="104489" y="0"/>
                    <a:pt x="98096" y="0"/>
                  </a:cubicBezTo>
                  <a:close/>
                </a:path>
              </a:pathLst>
            </a:custGeom>
            <a:solidFill>
              <a:srgbClr val="EEEEEE"/>
            </a:solidFill>
            <a:ln>
              <a:noFill/>
            </a:ln>
          </p:spPr>
          <p:txBody>
            <a:bodyPr spcFirstLastPara="1" wrap="square" lIns="365733" tIns="121900" rIns="121900" bIns="121900" anchor="ctr" anchorCtr="0">
              <a:noAutofit/>
            </a:bodyPr>
            <a:lstStyle/>
            <a:p>
              <a:pPr defTabSz="1219170">
                <a:buClr>
                  <a:srgbClr val="000000"/>
                </a:buClr>
                <a:buSzPts val="1100"/>
              </a:pPr>
              <a:r>
                <a:rPr lang="en" sz="2400" kern="0" dirty="0">
                  <a:solidFill>
                    <a:srgbClr val="434343"/>
                  </a:solidFill>
                  <a:latin typeface="Roboto Medium" panose="02000000000000000000" pitchFamily="2" charset="0"/>
                  <a:ea typeface="Roboto Medium" panose="02000000000000000000" pitchFamily="2" charset="0"/>
                  <a:cs typeface="Roboto"/>
                  <a:sym typeface="Roboto"/>
                </a:rPr>
                <a:t>Conclusion </a:t>
              </a:r>
            </a:p>
            <a:p>
              <a:pPr defTabSz="1219170">
                <a:buClr>
                  <a:srgbClr val="000000"/>
                </a:buClr>
                <a:buSzPts val="1100"/>
              </a:pPr>
              <a:r>
                <a:rPr lang="en-US" sz="2400" kern="0" dirty="0">
                  <a:solidFill>
                    <a:srgbClr val="434343"/>
                  </a:solidFill>
                  <a:latin typeface="Roboto Medium" panose="02000000000000000000" pitchFamily="2" charset="0"/>
                  <a:ea typeface="Roboto Medium" panose="02000000000000000000" pitchFamily="2" charset="0"/>
                  <a:cs typeface="Roboto"/>
                  <a:sym typeface="Roboto"/>
                </a:rPr>
                <a:t>F</a:t>
              </a:r>
              <a:r>
                <a:rPr lang="en" sz="2400" kern="0" dirty="0">
                  <a:solidFill>
                    <a:srgbClr val="434343"/>
                  </a:solidFill>
                  <a:latin typeface="Roboto Medium" panose="02000000000000000000" pitchFamily="2" charset="0"/>
                  <a:ea typeface="Roboto Medium" panose="02000000000000000000" pitchFamily="2" charset="0"/>
                  <a:cs typeface="Roboto"/>
                  <a:sym typeface="Roboto"/>
                </a:rPr>
                <a:t>uture work</a:t>
              </a:r>
              <a:endParaRPr sz="2400" kern="0" dirty="0">
                <a:solidFill>
                  <a:srgbClr val="434343"/>
                </a:solidFill>
                <a:latin typeface="Roboto Medium" panose="02000000000000000000" pitchFamily="2" charset="0"/>
                <a:ea typeface="Roboto Medium" panose="02000000000000000000" pitchFamily="2" charset="0"/>
                <a:cs typeface="Roboto"/>
                <a:sym typeface="Roboto"/>
              </a:endParaRPr>
            </a:p>
          </p:txBody>
        </p:sp>
        <p:sp>
          <p:nvSpPr>
            <p:cNvPr id="1375" name="Google Shape;1375;p29"/>
            <p:cNvSpPr/>
            <p:nvPr/>
          </p:nvSpPr>
          <p:spPr>
            <a:xfrm>
              <a:off x="4893150" y="2378050"/>
              <a:ext cx="814425" cy="752200"/>
            </a:xfrm>
            <a:custGeom>
              <a:avLst/>
              <a:gdLst/>
              <a:ahLst/>
              <a:cxnLst/>
              <a:rect l="l" t="t" r="r" b="b"/>
              <a:pathLst>
                <a:path w="32577" h="30088" extrusionOk="0">
                  <a:moveTo>
                    <a:pt x="9978" y="1"/>
                  </a:moveTo>
                  <a:cubicBezTo>
                    <a:pt x="1" y="8597"/>
                    <a:pt x="1" y="21491"/>
                    <a:pt x="9978" y="30088"/>
                  </a:cubicBezTo>
                  <a:lnTo>
                    <a:pt x="32576" y="30088"/>
                  </a:lnTo>
                  <a:cubicBezTo>
                    <a:pt x="22599" y="21491"/>
                    <a:pt x="22599" y="8597"/>
                    <a:pt x="32576" y="1"/>
                  </a:cubicBezTo>
                  <a:close/>
                </a:path>
              </a:pathLst>
            </a:custGeom>
            <a:solidFill>
              <a:srgbClr val="FCBD24"/>
            </a:solidFill>
            <a:ln>
              <a:noFill/>
            </a:ln>
          </p:spPr>
          <p:txBody>
            <a:bodyPr spcFirstLastPara="1" wrap="square" lIns="121900" tIns="121900" rIns="121900" bIns="121900" anchor="ctr" anchorCtr="0">
              <a:noAutofit/>
            </a:bodyPr>
            <a:lstStyle/>
            <a:p>
              <a:pPr algn="ctr" defTabSz="1219170">
                <a:buClr>
                  <a:srgbClr val="000000"/>
                </a:buClr>
                <a:buSzPts val="1100"/>
              </a:pPr>
              <a:r>
                <a:rPr lang="en" sz="3600" kern="0">
                  <a:solidFill>
                    <a:srgbClr val="FFFFFF"/>
                  </a:solidFill>
                  <a:latin typeface="Fira Sans Extra Condensed Medium"/>
                  <a:ea typeface="Fira Sans Extra Condensed Medium"/>
                  <a:cs typeface="Fira Sans Extra Condensed Medium"/>
                  <a:sym typeface="Fira Sans Extra Condensed Medium"/>
                </a:rPr>
                <a:t>05</a:t>
              </a:r>
              <a:endParaRPr sz="1867" kern="0">
                <a:solidFill>
                  <a:srgbClr val="FFFFFF"/>
                </a:solidFill>
                <a:latin typeface="Arial"/>
                <a:cs typeface="Arial"/>
                <a:sym typeface="Arial"/>
              </a:endParaRPr>
            </a:p>
          </p:txBody>
        </p:sp>
      </p:grpSp>
      <p:grpSp>
        <p:nvGrpSpPr>
          <p:cNvPr id="1382" name="Google Shape;1382;p29"/>
          <p:cNvGrpSpPr/>
          <p:nvPr/>
        </p:nvGrpSpPr>
        <p:grpSpPr>
          <a:xfrm>
            <a:off x="6474403" y="4489897"/>
            <a:ext cx="4638912" cy="1002933"/>
            <a:chOff x="4893150" y="3409125"/>
            <a:chExt cx="3256659" cy="752200"/>
          </a:xfrm>
        </p:grpSpPr>
        <p:sp>
          <p:nvSpPr>
            <p:cNvPr id="1383" name="Google Shape;1383;p29"/>
            <p:cNvSpPr/>
            <p:nvPr/>
          </p:nvSpPr>
          <p:spPr>
            <a:xfrm>
              <a:off x="5279225" y="3409125"/>
              <a:ext cx="429550" cy="752200"/>
            </a:xfrm>
            <a:custGeom>
              <a:avLst/>
              <a:gdLst/>
              <a:ahLst/>
              <a:cxnLst/>
              <a:rect l="l" t="t" r="r" b="b"/>
              <a:pathLst>
                <a:path w="17182" h="30088" extrusionOk="0">
                  <a:moveTo>
                    <a:pt x="0" y="1"/>
                  </a:moveTo>
                  <a:lnTo>
                    <a:pt x="0" y="30088"/>
                  </a:lnTo>
                  <a:lnTo>
                    <a:pt x="17181" y="30088"/>
                  </a:lnTo>
                  <a:lnTo>
                    <a:pt x="17181" y="1"/>
                  </a:lnTo>
                  <a:close/>
                </a:path>
              </a:pathLst>
            </a:custGeom>
            <a:solidFill>
              <a:srgbClr val="4685B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84" name="Google Shape;1384;p29"/>
            <p:cNvSpPr/>
            <p:nvPr/>
          </p:nvSpPr>
          <p:spPr>
            <a:xfrm>
              <a:off x="5384600" y="3495750"/>
              <a:ext cx="2765209" cy="578675"/>
            </a:xfrm>
            <a:custGeom>
              <a:avLst/>
              <a:gdLst/>
              <a:ahLst/>
              <a:cxnLst/>
              <a:rect l="l" t="t" r="r" b="b"/>
              <a:pathLst>
                <a:path w="109669" h="23147" extrusionOk="0">
                  <a:moveTo>
                    <a:pt x="11573" y="1"/>
                  </a:moveTo>
                  <a:cubicBezTo>
                    <a:pt x="5179" y="1"/>
                    <a:pt x="0" y="5192"/>
                    <a:pt x="0" y="11573"/>
                  </a:cubicBezTo>
                  <a:cubicBezTo>
                    <a:pt x="0" y="17967"/>
                    <a:pt x="5179" y="23146"/>
                    <a:pt x="11573" y="23146"/>
                  </a:cubicBezTo>
                  <a:lnTo>
                    <a:pt x="98096" y="23146"/>
                  </a:lnTo>
                  <a:cubicBezTo>
                    <a:pt x="104489" y="23146"/>
                    <a:pt x="109669" y="17967"/>
                    <a:pt x="109669" y="11573"/>
                  </a:cubicBezTo>
                  <a:cubicBezTo>
                    <a:pt x="109669" y="5192"/>
                    <a:pt x="104489" y="1"/>
                    <a:pt x="98096" y="1"/>
                  </a:cubicBezTo>
                  <a:close/>
                </a:path>
              </a:pathLst>
            </a:custGeom>
            <a:solidFill>
              <a:srgbClr val="EEEEEE"/>
            </a:solidFill>
            <a:ln>
              <a:noFill/>
            </a:ln>
          </p:spPr>
          <p:txBody>
            <a:bodyPr spcFirstLastPara="1" wrap="square" lIns="365733" tIns="121900" rIns="121900" bIns="121900" anchor="ctr" anchorCtr="0">
              <a:noAutofit/>
            </a:bodyPr>
            <a:lstStyle/>
            <a:p>
              <a:pPr defTabSz="1219170">
                <a:buClr>
                  <a:srgbClr val="000000"/>
                </a:buClr>
                <a:buSzPts val="1100"/>
              </a:pPr>
              <a:r>
                <a:rPr lang="en" sz="2400" kern="0" dirty="0">
                  <a:solidFill>
                    <a:srgbClr val="434343"/>
                  </a:solidFill>
                  <a:latin typeface="Roboto Medium" panose="02000000000000000000" pitchFamily="2" charset="0"/>
                  <a:ea typeface="Roboto Medium" panose="02000000000000000000" pitchFamily="2" charset="0"/>
                  <a:cs typeface="Roboto"/>
                  <a:sym typeface="Roboto"/>
                </a:rPr>
                <a:t>Demo</a:t>
              </a:r>
              <a:r>
                <a:rPr lang="en" sz="2000" kern="0" dirty="0">
                  <a:solidFill>
                    <a:srgbClr val="434343"/>
                  </a:solidFill>
                  <a:latin typeface="Roboto Medium" panose="02000000000000000000" pitchFamily="2" charset="0"/>
                  <a:ea typeface="Roboto Medium" panose="02000000000000000000" pitchFamily="2" charset="0"/>
                  <a:cs typeface="Roboto"/>
                  <a:sym typeface="Roboto"/>
                </a:rPr>
                <a:t> </a:t>
              </a:r>
              <a:endParaRPr sz="2000" kern="0" dirty="0">
                <a:solidFill>
                  <a:srgbClr val="434343"/>
                </a:solidFill>
                <a:latin typeface="Roboto Medium" panose="02000000000000000000" pitchFamily="2" charset="0"/>
                <a:ea typeface="Roboto Medium" panose="02000000000000000000" pitchFamily="2" charset="0"/>
                <a:cs typeface="Roboto"/>
                <a:sym typeface="Roboto"/>
              </a:endParaRPr>
            </a:p>
          </p:txBody>
        </p:sp>
        <p:sp>
          <p:nvSpPr>
            <p:cNvPr id="1385" name="Google Shape;1385;p29"/>
            <p:cNvSpPr/>
            <p:nvPr/>
          </p:nvSpPr>
          <p:spPr>
            <a:xfrm>
              <a:off x="4893150" y="3409125"/>
              <a:ext cx="814425" cy="752200"/>
            </a:xfrm>
            <a:custGeom>
              <a:avLst/>
              <a:gdLst/>
              <a:ahLst/>
              <a:cxnLst/>
              <a:rect l="l" t="t" r="r" b="b"/>
              <a:pathLst>
                <a:path w="32577" h="30088" extrusionOk="0">
                  <a:moveTo>
                    <a:pt x="9978" y="1"/>
                  </a:moveTo>
                  <a:cubicBezTo>
                    <a:pt x="1" y="8597"/>
                    <a:pt x="1" y="21492"/>
                    <a:pt x="9978" y="30088"/>
                  </a:cubicBezTo>
                  <a:lnTo>
                    <a:pt x="32576" y="30088"/>
                  </a:lnTo>
                  <a:cubicBezTo>
                    <a:pt x="22599" y="21492"/>
                    <a:pt x="22599" y="8597"/>
                    <a:pt x="32576" y="1"/>
                  </a:cubicBezTo>
                  <a:close/>
                </a:path>
              </a:pathLst>
            </a:custGeom>
            <a:solidFill>
              <a:srgbClr val="5EB2FC"/>
            </a:solidFill>
            <a:ln>
              <a:noFill/>
            </a:ln>
          </p:spPr>
          <p:txBody>
            <a:bodyPr spcFirstLastPara="1" wrap="square" lIns="121900" tIns="121900" rIns="121900" bIns="121900" anchor="ctr" anchorCtr="0">
              <a:noAutofit/>
            </a:bodyPr>
            <a:lstStyle/>
            <a:p>
              <a:pPr algn="ctr" defTabSz="1219170">
                <a:buClr>
                  <a:srgbClr val="000000"/>
                </a:buClr>
                <a:buSzPts val="1100"/>
              </a:pPr>
              <a:r>
                <a:rPr lang="en" sz="3600" kern="0" dirty="0">
                  <a:solidFill>
                    <a:srgbClr val="FFFFFF"/>
                  </a:solidFill>
                  <a:latin typeface="Fira Sans Extra Condensed Medium"/>
                  <a:ea typeface="Fira Sans Extra Condensed Medium"/>
                  <a:cs typeface="Fira Sans Extra Condensed Medium"/>
                  <a:sym typeface="Fira Sans Extra Condensed Medium"/>
                </a:rPr>
                <a:t>06</a:t>
              </a:r>
              <a:endParaRPr sz="1867" kern="0" dirty="0">
                <a:solidFill>
                  <a:srgbClr val="FFFFFF"/>
                </a:solidFill>
                <a:latin typeface="Arial"/>
                <a:cs typeface="Arial"/>
                <a:sym typeface="Arial"/>
              </a:endParaRPr>
            </a:p>
          </p:txBody>
        </p:sp>
      </p:grpSp>
      <p:grpSp>
        <p:nvGrpSpPr>
          <p:cNvPr id="1393" name="Google Shape;1393;p29"/>
          <p:cNvGrpSpPr/>
          <p:nvPr/>
        </p:nvGrpSpPr>
        <p:grpSpPr>
          <a:xfrm>
            <a:off x="1356901" y="3141712"/>
            <a:ext cx="4379889" cy="1002933"/>
            <a:chOff x="1017675" y="2378050"/>
            <a:chExt cx="3284917" cy="752200"/>
          </a:xfrm>
        </p:grpSpPr>
        <p:sp>
          <p:nvSpPr>
            <p:cNvPr id="1394" name="Google Shape;1394;p29"/>
            <p:cNvSpPr/>
            <p:nvPr/>
          </p:nvSpPr>
          <p:spPr>
            <a:xfrm>
              <a:off x="1404025" y="2378050"/>
              <a:ext cx="429250" cy="752200"/>
            </a:xfrm>
            <a:custGeom>
              <a:avLst/>
              <a:gdLst/>
              <a:ahLst/>
              <a:cxnLst/>
              <a:rect l="l" t="t" r="r" b="b"/>
              <a:pathLst>
                <a:path w="17170" h="30088" extrusionOk="0">
                  <a:moveTo>
                    <a:pt x="1" y="1"/>
                  </a:moveTo>
                  <a:lnTo>
                    <a:pt x="1" y="30088"/>
                  </a:lnTo>
                  <a:lnTo>
                    <a:pt x="17170" y="30088"/>
                  </a:lnTo>
                  <a:lnTo>
                    <a:pt x="17170" y="1"/>
                  </a:lnTo>
                  <a:close/>
                </a:path>
              </a:pathLst>
            </a:custGeom>
            <a:solidFill>
              <a:srgbClr val="2FC94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5" name="Google Shape;1395;p29"/>
            <p:cNvSpPr/>
            <p:nvPr/>
          </p:nvSpPr>
          <p:spPr>
            <a:xfrm>
              <a:off x="1560842" y="2470679"/>
              <a:ext cx="2741750" cy="578675"/>
            </a:xfrm>
            <a:custGeom>
              <a:avLst/>
              <a:gdLst/>
              <a:ahLst/>
              <a:cxnLst/>
              <a:rect l="l" t="t" r="r" b="b"/>
              <a:pathLst>
                <a:path w="109670" h="23147" extrusionOk="0">
                  <a:moveTo>
                    <a:pt x="11574" y="0"/>
                  </a:moveTo>
                  <a:cubicBezTo>
                    <a:pt x="5180" y="0"/>
                    <a:pt x="1" y="5180"/>
                    <a:pt x="1" y="11573"/>
                  </a:cubicBezTo>
                  <a:cubicBezTo>
                    <a:pt x="1" y="17967"/>
                    <a:pt x="5180" y="23146"/>
                    <a:pt x="11574" y="23146"/>
                  </a:cubicBezTo>
                  <a:lnTo>
                    <a:pt x="98108" y="23146"/>
                  </a:lnTo>
                  <a:cubicBezTo>
                    <a:pt x="104490" y="23146"/>
                    <a:pt x="109669" y="17967"/>
                    <a:pt x="109669" y="11573"/>
                  </a:cubicBezTo>
                  <a:cubicBezTo>
                    <a:pt x="109669" y="5180"/>
                    <a:pt x="104490" y="0"/>
                    <a:pt x="98108" y="0"/>
                  </a:cubicBezTo>
                  <a:close/>
                </a:path>
              </a:pathLst>
            </a:custGeom>
            <a:solidFill>
              <a:srgbClr val="EEEEEE"/>
            </a:solidFill>
            <a:ln>
              <a:noFill/>
            </a:ln>
          </p:spPr>
          <p:txBody>
            <a:bodyPr spcFirstLastPara="1" wrap="square" lIns="365733" tIns="121900" rIns="121900" bIns="121900" anchor="ctr" anchorCtr="0">
              <a:noAutofit/>
            </a:bodyPr>
            <a:lstStyle/>
            <a:p>
              <a:pPr defTabSz="1219170">
                <a:buClr>
                  <a:srgbClr val="000000"/>
                </a:buClr>
                <a:buSzPts val="1100"/>
              </a:pPr>
              <a:r>
                <a:rPr lang="en" sz="2400" kern="0" dirty="0">
                  <a:solidFill>
                    <a:srgbClr val="434343"/>
                  </a:solidFill>
                  <a:latin typeface="Roboto Medium" panose="02000000000000000000" pitchFamily="2" charset="0"/>
                  <a:ea typeface="Roboto Medium" panose="02000000000000000000" pitchFamily="2" charset="0"/>
                  <a:cs typeface="Roboto"/>
                  <a:sym typeface="Roboto"/>
                </a:rPr>
                <a:t>Background</a:t>
              </a:r>
              <a:endParaRPr sz="2400" kern="0" dirty="0">
                <a:solidFill>
                  <a:srgbClr val="434343"/>
                </a:solidFill>
                <a:latin typeface="Roboto Medium" panose="02000000000000000000" pitchFamily="2" charset="0"/>
                <a:ea typeface="Roboto Medium" panose="02000000000000000000" pitchFamily="2" charset="0"/>
                <a:cs typeface="Roboto"/>
                <a:sym typeface="Roboto"/>
              </a:endParaRPr>
            </a:p>
          </p:txBody>
        </p:sp>
        <p:sp>
          <p:nvSpPr>
            <p:cNvPr id="1396" name="Google Shape;1396;p29"/>
            <p:cNvSpPr/>
            <p:nvPr/>
          </p:nvSpPr>
          <p:spPr>
            <a:xfrm>
              <a:off x="1017675" y="2378050"/>
              <a:ext cx="814700" cy="752200"/>
            </a:xfrm>
            <a:custGeom>
              <a:avLst/>
              <a:gdLst/>
              <a:ahLst/>
              <a:cxnLst/>
              <a:rect l="l" t="t" r="r" b="b"/>
              <a:pathLst>
                <a:path w="32588" h="30088" extrusionOk="0">
                  <a:moveTo>
                    <a:pt x="9990" y="1"/>
                  </a:moveTo>
                  <a:cubicBezTo>
                    <a:pt x="1" y="8597"/>
                    <a:pt x="1" y="21491"/>
                    <a:pt x="9990" y="30088"/>
                  </a:cubicBezTo>
                  <a:lnTo>
                    <a:pt x="32588" y="30088"/>
                  </a:lnTo>
                  <a:cubicBezTo>
                    <a:pt x="22599" y="21491"/>
                    <a:pt x="22599" y="8597"/>
                    <a:pt x="32588" y="1"/>
                  </a:cubicBezTo>
                  <a:close/>
                </a:path>
              </a:pathLst>
            </a:custGeom>
            <a:solidFill>
              <a:srgbClr val="69E781"/>
            </a:solidFill>
            <a:ln>
              <a:noFill/>
            </a:ln>
          </p:spPr>
          <p:txBody>
            <a:bodyPr spcFirstLastPara="1" wrap="square" lIns="121900" tIns="121900" rIns="121900" bIns="121900" anchor="ctr" anchorCtr="0">
              <a:noAutofit/>
            </a:bodyPr>
            <a:lstStyle/>
            <a:p>
              <a:pPr algn="ctr" defTabSz="1219170">
                <a:buClr>
                  <a:srgbClr val="000000"/>
                </a:buClr>
                <a:buSzPts val="1100"/>
              </a:pPr>
              <a:r>
                <a:rPr lang="en" sz="3600" kern="0">
                  <a:solidFill>
                    <a:srgbClr val="FFFFFF"/>
                  </a:solidFill>
                  <a:latin typeface="Fira Sans Extra Condensed Medium"/>
                  <a:ea typeface="Fira Sans Extra Condensed Medium"/>
                  <a:cs typeface="Fira Sans Extra Condensed Medium"/>
                  <a:sym typeface="Fira Sans Extra Condensed Medium"/>
                </a:rPr>
                <a:t>02</a:t>
              </a:r>
              <a:endParaRPr sz="1867" kern="0">
                <a:solidFill>
                  <a:srgbClr val="FFFFFF"/>
                </a:solidFill>
                <a:latin typeface="Arial"/>
                <a:cs typeface="Arial"/>
                <a:sym typeface="Arial"/>
              </a:endParaRPr>
            </a:p>
          </p:txBody>
        </p:sp>
      </p:grpSp>
      <p:grpSp>
        <p:nvGrpSpPr>
          <p:cNvPr id="1402" name="Google Shape;1402;p29"/>
          <p:cNvGrpSpPr/>
          <p:nvPr/>
        </p:nvGrpSpPr>
        <p:grpSpPr>
          <a:xfrm>
            <a:off x="1356901" y="1796367"/>
            <a:ext cx="4373497" cy="1002933"/>
            <a:chOff x="1017675" y="1347275"/>
            <a:chExt cx="3280123" cy="752200"/>
          </a:xfrm>
        </p:grpSpPr>
        <p:sp>
          <p:nvSpPr>
            <p:cNvPr id="1403" name="Google Shape;1403;p29"/>
            <p:cNvSpPr/>
            <p:nvPr/>
          </p:nvSpPr>
          <p:spPr>
            <a:xfrm>
              <a:off x="1404025" y="1347275"/>
              <a:ext cx="429250" cy="752200"/>
            </a:xfrm>
            <a:custGeom>
              <a:avLst/>
              <a:gdLst/>
              <a:ahLst/>
              <a:cxnLst/>
              <a:rect l="l" t="t" r="r" b="b"/>
              <a:pathLst>
                <a:path w="17170" h="30088" extrusionOk="0">
                  <a:moveTo>
                    <a:pt x="1" y="1"/>
                  </a:moveTo>
                  <a:lnTo>
                    <a:pt x="1" y="30088"/>
                  </a:lnTo>
                  <a:lnTo>
                    <a:pt x="17170" y="30088"/>
                  </a:lnTo>
                  <a:lnTo>
                    <a:pt x="17170" y="1"/>
                  </a:lnTo>
                  <a:close/>
                </a:path>
              </a:pathLst>
            </a:custGeom>
            <a:solidFill>
              <a:srgbClr val="C6282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4" name="Google Shape;1404;p29"/>
            <p:cNvSpPr/>
            <p:nvPr/>
          </p:nvSpPr>
          <p:spPr>
            <a:xfrm>
              <a:off x="1556048" y="1443343"/>
              <a:ext cx="2741750" cy="578650"/>
            </a:xfrm>
            <a:custGeom>
              <a:avLst/>
              <a:gdLst/>
              <a:ahLst/>
              <a:cxnLst/>
              <a:rect l="l" t="t" r="r" b="b"/>
              <a:pathLst>
                <a:path w="109670" h="23146" extrusionOk="0">
                  <a:moveTo>
                    <a:pt x="11574" y="0"/>
                  </a:moveTo>
                  <a:cubicBezTo>
                    <a:pt x="5180" y="0"/>
                    <a:pt x="1" y="5191"/>
                    <a:pt x="1" y="11573"/>
                  </a:cubicBezTo>
                  <a:cubicBezTo>
                    <a:pt x="1" y="17967"/>
                    <a:pt x="5180" y="23146"/>
                    <a:pt x="11574" y="23146"/>
                  </a:cubicBezTo>
                  <a:lnTo>
                    <a:pt x="98108" y="23146"/>
                  </a:lnTo>
                  <a:cubicBezTo>
                    <a:pt x="104490" y="23146"/>
                    <a:pt x="109669" y="17967"/>
                    <a:pt x="109669" y="11573"/>
                  </a:cubicBezTo>
                  <a:cubicBezTo>
                    <a:pt x="109669" y="5191"/>
                    <a:pt x="104490" y="0"/>
                    <a:pt x="98108" y="0"/>
                  </a:cubicBezTo>
                  <a:close/>
                </a:path>
              </a:pathLst>
            </a:custGeom>
            <a:solidFill>
              <a:srgbClr val="EEEEEE"/>
            </a:solidFill>
            <a:ln>
              <a:noFill/>
            </a:ln>
          </p:spPr>
          <p:txBody>
            <a:bodyPr spcFirstLastPara="1" wrap="square" lIns="365733" tIns="121900" rIns="121900" bIns="121900" anchor="ctr" anchorCtr="0">
              <a:noAutofit/>
            </a:bodyPr>
            <a:lstStyle/>
            <a:p>
              <a:pPr defTabSz="1219170">
                <a:buClr>
                  <a:srgbClr val="000000"/>
                </a:buClr>
                <a:buSzPts val="1100"/>
              </a:pPr>
              <a:r>
                <a:rPr lang="en" sz="2400" kern="0" dirty="0">
                  <a:solidFill>
                    <a:srgbClr val="434343"/>
                  </a:solidFill>
                  <a:latin typeface="Roboto Medium" panose="02000000000000000000" pitchFamily="2" charset="0"/>
                  <a:ea typeface="Roboto Medium" panose="02000000000000000000" pitchFamily="2" charset="0"/>
                  <a:cs typeface="Roboto"/>
                  <a:sym typeface="Roboto"/>
                </a:rPr>
                <a:t>Introduction</a:t>
              </a:r>
              <a:endParaRPr sz="2400" kern="0" dirty="0">
                <a:solidFill>
                  <a:srgbClr val="434343"/>
                </a:solidFill>
                <a:latin typeface="Roboto Medium" panose="02000000000000000000" pitchFamily="2" charset="0"/>
                <a:ea typeface="Roboto Medium" panose="02000000000000000000" pitchFamily="2" charset="0"/>
                <a:cs typeface="Roboto"/>
                <a:sym typeface="Roboto"/>
              </a:endParaRPr>
            </a:p>
          </p:txBody>
        </p:sp>
        <p:sp>
          <p:nvSpPr>
            <p:cNvPr id="1405" name="Google Shape;1405;p29"/>
            <p:cNvSpPr/>
            <p:nvPr/>
          </p:nvSpPr>
          <p:spPr>
            <a:xfrm>
              <a:off x="1017675" y="1347275"/>
              <a:ext cx="814700" cy="752200"/>
            </a:xfrm>
            <a:custGeom>
              <a:avLst/>
              <a:gdLst/>
              <a:ahLst/>
              <a:cxnLst/>
              <a:rect l="l" t="t" r="r" b="b"/>
              <a:pathLst>
                <a:path w="32588" h="30088" extrusionOk="0">
                  <a:moveTo>
                    <a:pt x="9990" y="1"/>
                  </a:moveTo>
                  <a:cubicBezTo>
                    <a:pt x="1" y="8597"/>
                    <a:pt x="1" y="21491"/>
                    <a:pt x="9990" y="30088"/>
                  </a:cubicBezTo>
                  <a:lnTo>
                    <a:pt x="32588" y="30088"/>
                  </a:lnTo>
                  <a:cubicBezTo>
                    <a:pt x="22599" y="21491"/>
                    <a:pt x="22599" y="8597"/>
                    <a:pt x="32588" y="1"/>
                  </a:cubicBezTo>
                  <a:close/>
                </a:path>
              </a:pathLst>
            </a:custGeom>
            <a:solidFill>
              <a:srgbClr val="EC3A3B"/>
            </a:solidFill>
            <a:ln>
              <a:noFill/>
            </a:ln>
          </p:spPr>
          <p:txBody>
            <a:bodyPr spcFirstLastPara="1" wrap="square" lIns="121900" tIns="121900" rIns="121900" bIns="121900" anchor="ctr" anchorCtr="0">
              <a:noAutofit/>
            </a:bodyPr>
            <a:lstStyle/>
            <a:p>
              <a:pPr algn="ctr" defTabSz="1219170">
                <a:buClr>
                  <a:srgbClr val="000000"/>
                </a:buClr>
                <a:buSzPts val="1100"/>
              </a:pPr>
              <a:r>
                <a:rPr lang="en" sz="3600" kern="0">
                  <a:solidFill>
                    <a:srgbClr val="FFFFFF"/>
                  </a:solidFill>
                  <a:latin typeface="Fira Sans Extra Condensed Medium"/>
                  <a:ea typeface="Fira Sans Extra Condensed Medium"/>
                  <a:cs typeface="Fira Sans Extra Condensed Medium"/>
                  <a:sym typeface="Fira Sans Extra Condensed Medium"/>
                </a:rPr>
                <a:t>01</a:t>
              </a:r>
              <a:endParaRPr sz="1867" kern="0">
                <a:solidFill>
                  <a:srgbClr val="FFFFFF"/>
                </a:solidFill>
                <a:latin typeface="Arial"/>
                <a:cs typeface="Arial"/>
                <a:sym typeface="Arial"/>
              </a:endParaRPr>
            </a:p>
          </p:txBody>
        </p:sp>
      </p:grpSp>
      <p:grpSp>
        <p:nvGrpSpPr>
          <p:cNvPr id="1407" name="Google Shape;1407;p29"/>
          <p:cNvGrpSpPr/>
          <p:nvPr/>
        </p:nvGrpSpPr>
        <p:grpSpPr>
          <a:xfrm>
            <a:off x="6524200" y="1796367"/>
            <a:ext cx="4589115" cy="1002933"/>
            <a:chOff x="4893150" y="1347275"/>
            <a:chExt cx="3055487" cy="752200"/>
          </a:xfrm>
        </p:grpSpPr>
        <p:sp>
          <p:nvSpPr>
            <p:cNvPr id="1408" name="Google Shape;1408;p29"/>
            <p:cNvSpPr/>
            <p:nvPr/>
          </p:nvSpPr>
          <p:spPr>
            <a:xfrm>
              <a:off x="5279225" y="1347275"/>
              <a:ext cx="429550" cy="752200"/>
            </a:xfrm>
            <a:custGeom>
              <a:avLst/>
              <a:gdLst/>
              <a:ahLst/>
              <a:cxnLst/>
              <a:rect l="l" t="t" r="r" b="b"/>
              <a:pathLst>
                <a:path w="17182" h="30088" extrusionOk="0">
                  <a:moveTo>
                    <a:pt x="0" y="1"/>
                  </a:moveTo>
                  <a:lnTo>
                    <a:pt x="0" y="30088"/>
                  </a:lnTo>
                  <a:lnTo>
                    <a:pt x="17181" y="30088"/>
                  </a:lnTo>
                  <a:lnTo>
                    <a:pt x="17181" y="1"/>
                  </a:lnTo>
                  <a:close/>
                </a:path>
              </a:pathLst>
            </a:custGeom>
            <a:solidFill>
              <a:srgbClr val="2020B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9" name="Google Shape;1409;p29"/>
            <p:cNvSpPr/>
            <p:nvPr/>
          </p:nvSpPr>
          <p:spPr>
            <a:xfrm>
              <a:off x="5384600" y="1433900"/>
              <a:ext cx="2564037" cy="578650"/>
            </a:xfrm>
            <a:custGeom>
              <a:avLst/>
              <a:gdLst/>
              <a:ahLst/>
              <a:cxnLst/>
              <a:rect l="l" t="t" r="r" b="b"/>
              <a:pathLst>
                <a:path w="109669" h="23146" extrusionOk="0">
                  <a:moveTo>
                    <a:pt x="11573" y="0"/>
                  </a:moveTo>
                  <a:cubicBezTo>
                    <a:pt x="5179" y="0"/>
                    <a:pt x="0" y="5191"/>
                    <a:pt x="0" y="11573"/>
                  </a:cubicBezTo>
                  <a:cubicBezTo>
                    <a:pt x="0" y="17967"/>
                    <a:pt x="5179" y="23146"/>
                    <a:pt x="11573" y="23146"/>
                  </a:cubicBezTo>
                  <a:lnTo>
                    <a:pt x="98096" y="23146"/>
                  </a:lnTo>
                  <a:cubicBezTo>
                    <a:pt x="104489" y="23146"/>
                    <a:pt x="109669" y="17967"/>
                    <a:pt x="109669" y="11573"/>
                  </a:cubicBezTo>
                  <a:cubicBezTo>
                    <a:pt x="109669" y="5191"/>
                    <a:pt x="104489" y="0"/>
                    <a:pt x="98096" y="0"/>
                  </a:cubicBezTo>
                  <a:close/>
                </a:path>
              </a:pathLst>
            </a:custGeom>
            <a:solidFill>
              <a:srgbClr val="EEEEEE"/>
            </a:solidFill>
            <a:ln>
              <a:noFill/>
            </a:ln>
          </p:spPr>
          <p:txBody>
            <a:bodyPr spcFirstLastPara="1" wrap="square" lIns="365733" tIns="121900" rIns="121900" bIns="121900" anchor="ctr" anchorCtr="0">
              <a:noAutofit/>
            </a:bodyPr>
            <a:lstStyle/>
            <a:p>
              <a:pPr defTabSz="1219170">
                <a:buClr>
                  <a:srgbClr val="000000"/>
                </a:buClr>
                <a:buSzPts val="1100"/>
              </a:pPr>
              <a:r>
                <a:rPr lang="en-US" sz="2000" kern="0" dirty="0">
                  <a:solidFill>
                    <a:srgbClr val="434343"/>
                  </a:solidFill>
                  <a:latin typeface="Roboto Medium" panose="02000000000000000000" pitchFamily="2" charset="0"/>
                  <a:ea typeface="Roboto Medium" panose="02000000000000000000" pitchFamily="2" charset="0"/>
                  <a:cs typeface="Roboto"/>
                  <a:sym typeface="Roboto"/>
                </a:rPr>
                <a:t>Implementation &amp;</a:t>
              </a:r>
            </a:p>
            <a:p>
              <a:pPr defTabSz="1219170">
                <a:buClr>
                  <a:srgbClr val="000000"/>
                </a:buClr>
                <a:buSzPts val="1100"/>
              </a:pPr>
              <a:r>
                <a:rPr lang="en-US" sz="2000" kern="0" dirty="0">
                  <a:solidFill>
                    <a:srgbClr val="434343"/>
                  </a:solidFill>
                  <a:latin typeface="Roboto Medium" panose="02000000000000000000" pitchFamily="2" charset="0"/>
                  <a:ea typeface="Roboto Medium" panose="02000000000000000000" pitchFamily="2" charset="0"/>
                  <a:cs typeface="Roboto"/>
                  <a:sym typeface="Roboto"/>
                </a:rPr>
                <a:t> proposed method</a:t>
              </a:r>
              <a:endParaRPr sz="2000" kern="0" dirty="0">
                <a:solidFill>
                  <a:srgbClr val="434343"/>
                </a:solidFill>
                <a:latin typeface="Roboto Medium" panose="02000000000000000000" pitchFamily="2" charset="0"/>
                <a:ea typeface="Roboto Medium" panose="02000000000000000000" pitchFamily="2" charset="0"/>
                <a:cs typeface="Roboto"/>
                <a:sym typeface="Roboto"/>
              </a:endParaRPr>
            </a:p>
          </p:txBody>
        </p:sp>
        <p:sp>
          <p:nvSpPr>
            <p:cNvPr id="1410" name="Google Shape;1410;p29"/>
            <p:cNvSpPr/>
            <p:nvPr/>
          </p:nvSpPr>
          <p:spPr>
            <a:xfrm>
              <a:off x="4893150" y="1347275"/>
              <a:ext cx="814425" cy="752200"/>
            </a:xfrm>
            <a:custGeom>
              <a:avLst/>
              <a:gdLst/>
              <a:ahLst/>
              <a:cxnLst/>
              <a:rect l="l" t="t" r="r" b="b"/>
              <a:pathLst>
                <a:path w="32577" h="30088" extrusionOk="0">
                  <a:moveTo>
                    <a:pt x="9978" y="1"/>
                  </a:moveTo>
                  <a:cubicBezTo>
                    <a:pt x="1" y="8597"/>
                    <a:pt x="1" y="21491"/>
                    <a:pt x="9978" y="30088"/>
                  </a:cubicBezTo>
                  <a:lnTo>
                    <a:pt x="32576" y="30088"/>
                  </a:lnTo>
                  <a:cubicBezTo>
                    <a:pt x="22599" y="21491"/>
                    <a:pt x="22599" y="8597"/>
                    <a:pt x="32576" y="1"/>
                  </a:cubicBezTo>
                  <a:close/>
                </a:path>
              </a:pathLst>
            </a:custGeom>
            <a:solidFill>
              <a:srgbClr val="4949E7"/>
            </a:solidFill>
            <a:ln>
              <a:noFill/>
            </a:ln>
          </p:spPr>
          <p:txBody>
            <a:bodyPr spcFirstLastPara="1" wrap="square" lIns="121900" tIns="121900" rIns="121900" bIns="121900" anchor="ctr" anchorCtr="0">
              <a:noAutofit/>
            </a:bodyPr>
            <a:lstStyle/>
            <a:p>
              <a:pPr algn="ctr" defTabSz="1219170">
                <a:buClr>
                  <a:srgbClr val="000000"/>
                </a:buClr>
                <a:buSzPts val="1100"/>
              </a:pPr>
              <a:r>
                <a:rPr lang="en" sz="3600" kern="0">
                  <a:solidFill>
                    <a:srgbClr val="FFFFFF"/>
                  </a:solidFill>
                  <a:latin typeface="Fira Sans Extra Condensed Medium"/>
                  <a:ea typeface="Fira Sans Extra Condensed Medium"/>
                  <a:cs typeface="Fira Sans Extra Condensed Medium"/>
                  <a:sym typeface="Fira Sans Extra Condensed Medium"/>
                </a:rPr>
                <a:t>04</a:t>
              </a:r>
              <a:endParaRPr sz="1867" kern="0">
                <a:solidFill>
                  <a:srgbClr val="FFFFFF"/>
                </a:solidFill>
                <a:latin typeface="Arial"/>
                <a:cs typeface="Arial"/>
                <a:sym typeface="Arial"/>
              </a:endParaRPr>
            </a:p>
          </p:txBody>
        </p:sp>
      </p:grpSp>
      <p:grpSp>
        <p:nvGrpSpPr>
          <p:cNvPr id="58" name="Google Shape;1063;p17">
            <a:extLst>
              <a:ext uri="{FF2B5EF4-FFF2-40B4-BE49-F238E27FC236}">
                <a16:creationId xmlns:a16="http://schemas.microsoft.com/office/drawing/2014/main" id="{2AC9EB6E-0ABE-4827-8200-67D0A857FA4B}"/>
              </a:ext>
            </a:extLst>
          </p:cNvPr>
          <p:cNvGrpSpPr/>
          <p:nvPr/>
        </p:nvGrpSpPr>
        <p:grpSpPr>
          <a:xfrm>
            <a:off x="5035063" y="2127668"/>
            <a:ext cx="372015" cy="365111"/>
            <a:chOff x="3203214" y="2287243"/>
            <a:chExt cx="372015" cy="365111"/>
          </a:xfrm>
          <a:solidFill>
            <a:srgbClr val="FF0000"/>
          </a:solidFill>
        </p:grpSpPr>
        <p:sp>
          <p:nvSpPr>
            <p:cNvPr id="59" name="Google Shape;1064;p17">
              <a:extLst>
                <a:ext uri="{FF2B5EF4-FFF2-40B4-BE49-F238E27FC236}">
                  <a16:creationId xmlns:a16="http://schemas.microsoft.com/office/drawing/2014/main" id="{D2738EFE-4A2B-4469-8186-6366A50E9C3B}"/>
                </a:ext>
              </a:extLst>
            </p:cNvPr>
            <p:cNvSpPr/>
            <p:nvPr/>
          </p:nvSpPr>
          <p:spPr>
            <a:xfrm>
              <a:off x="3314744" y="2565844"/>
              <a:ext cx="149777" cy="86510"/>
            </a:xfrm>
            <a:custGeom>
              <a:avLst/>
              <a:gdLst/>
              <a:ahLst/>
              <a:cxnLst/>
              <a:rect l="l" t="t" r="r" b="b"/>
              <a:pathLst>
                <a:path w="4382" h="2531" extrusionOk="0">
                  <a:moveTo>
                    <a:pt x="0" y="0"/>
                  </a:moveTo>
                  <a:lnTo>
                    <a:pt x="0" y="310"/>
                  </a:lnTo>
                  <a:cubicBezTo>
                    <a:pt x="0" y="715"/>
                    <a:pt x="262" y="1072"/>
                    <a:pt x="643" y="1191"/>
                  </a:cubicBezTo>
                  <a:cubicBezTo>
                    <a:pt x="762" y="2084"/>
                    <a:pt x="1471" y="2530"/>
                    <a:pt x="2179" y="2530"/>
                  </a:cubicBezTo>
                  <a:cubicBezTo>
                    <a:pt x="2888" y="2530"/>
                    <a:pt x="3596" y="2084"/>
                    <a:pt x="3715" y="1191"/>
                  </a:cubicBezTo>
                  <a:cubicBezTo>
                    <a:pt x="4120" y="1072"/>
                    <a:pt x="4382" y="715"/>
                    <a:pt x="4382" y="310"/>
                  </a:cubicBezTo>
                  <a:lnTo>
                    <a:pt x="4382" y="0"/>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0" name="Google Shape;1065;p17">
              <a:extLst>
                <a:ext uri="{FF2B5EF4-FFF2-40B4-BE49-F238E27FC236}">
                  <a16:creationId xmlns:a16="http://schemas.microsoft.com/office/drawing/2014/main" id="{CD9FCF7C-2709-44DE-B49E-774720242FC0}"/>
                </a:ext>
              </a:extLst>
            </p:cNvPr>
            <p:cNvSpPr/>
            <p:nvPr/>
          </p:nvSpPr>
          <p:spPr>
            <a:xfrm>
              <a:off x="3228439" y="2287243"/>
              <a:ext cx="333221" cy="257444"/>
            </a:xfrm>
            <a:custGeom>
              <a:avLst/>
              <a:gdLst/>
              <a:ahLst/>
              <a:cxnLst/>
              <a:rect l="l" t="t" r="r" b="b"/>
              <a:pathLst>
                <a:path w="9749" h="7532" extrusionOk="0">
                  <a:moveTo>
                    <a:pt x="4716" y="1293"/>
                  </a:moveTo>
                  <a:cubicBezTo>
                    <a:pt x="6097" y="1293"/>
                    <a:pt x="7216" y="2412"/>
                    <a:pt x="7216" y="3793"/>
                  </a:cubicBezTo>
                  <a:cubicBezTo>
                    <a:pt x="7216" y="3948"/>
                    <a:pt x="7094" y="4081"/>
                    <a:pt x="6943" y="4081"/>
                  </a:cubicBezTo>
                  <a:cubicBezTo>
                    <a:pt x="6931" y="4081"/>
                    <a:pt x="6919" y="4081"/>
                    <a:pt x="6907" y="4079"/>
                  </a:cubicBezTo>
                  <a:cubicBezTo>
                    <a:pt x="6895" y="4081"/>
                    <a:pt x="6882" y="4081"/>
                    <a:pt x="6870" y="4081"/>
                  </a:cubicBezTo>
                  <a:cubicBezTo>
                    <a:pt x="6720" y="4081"/>
                    <a:pt x="6597" y="3948"/>
                    <a:pt x="6597" y="3793"/>
                  </a:cubicBezTo>
                  <a:cubicBezTo>
                    <a:pt x="6597" y="2745"/>
                    <a:pt x="5740" y="1912"/>
                    <a:pt x="4716" y="1912"/>
                  </a:cubicBezTo>
                  <a:cubicBezTo>
                    <a:pt x="4287" y="1912"/>
                    <a:pt x="4287" y="1293"/>
                    <a:pt x="4716" y="1293"/>
                  </a:cubicBezTo>
                  <a:close/>
                  <a:moveTo>
                    <a:pt x="4785" y="1"/>
                  </a:moveTo>
                  <a:cubicBezTo>
                    <a:pt x="4501" y="1"/>
                    <a:pt x="4207" y="33"/>
                    <a:pt x="3906" y="102"/>
                  </a:cubicBezTo>
                  <a:cubicBezTo>
                    <a:pt x="1096" y="721"/>
                    <a:pt x="1" y="4127"/>
                    <a:pt x="1906" y="6270"/>
                  </a:cubicBezTo>
                  <a:cubicBezTo>
                    <a:pt x="2215" y="6627"/>
                    <a:pt x="2430" y="7056"/>
                    <a:pt x="2501" y="7532"/>
                  </a:cubicBezTo>
                  <a:lnTo>
                    <a:pt x="6931" y="7532"/>
                  </a:lnTo>
                  <a:cubicBezTo>
                    <a:pt x="7002" y="7056"/>
                    <a:pt x="7216" y="6603"/>
                    <a:pt x="7526" y="6246"/>
                  </a:cubicBezTo>
                  <a:cubicBezTo>
                    <a:pt x="9749" y="3762"/>
                    <a:pt x="7844" y="1"/>
                    <a:pt x="4785"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1" name="Google Shape;1066;p17">
              <a:extLst>
                <a:ext uri="{FF2B5EF4-FFF2-40B4-BE49-F238E27FC236}">
                  <a16:creationId xmlns:a16="http://schemas.microsoft.com/office/drawing/2014/main" id="{8F75F154-9C30-4CF8-B062-6934636D59E8}"/>
                </a:ext>
              </a:extLst>
            </p:cNvPr>
            <p:cNvSpPr/>
            <p:nvPr/>
          </p:nvSpPr>
          <p:spPr>
            <a:xfrm>
              <a:off x="3203214" y="2416068"/>
              <a:ext cx="49698" cy="21192"/>
            </a:xfrm>
            <a:custGeom>
              <a:avLst/>
              <a:gdLst/>
              <a:ahLst/>
              <a:cxnLst/>
              <a:rect l="l" t="t" r="r" b="b"/>
              <a:pathLst>
                <a:path w="1454" h="620" extrusionOk="0">
                  <a:moveTo>
                    <a:pt x="429" y="0"/>
                  </a:moveTo>
                  <a:cubicBezTo>
                    <a:pt x="0" y="0"/>
                    <a:pt x="0" y="619"/>
                    <a:pt x="429" y="619"/>
                  </a:cubicBezTo>
                  <a:lnTo>
                    <a:pt x="1048" y="619"/>
                  </a:lnTo>
                  <a:cubicBezTo>
                    <a:pt x="1453" y="619"/>
                    <a:pt x="1453" y="0"/>
                    <a:pt x="1048"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2" name="Google Shape;1067;p17">
              <a:extLst>
                <a:ext uri="{FF2B5EF4-FFF2-40B4-BE49-F238E27FC236}">
                  <a16:creationId xmlns:a16="http://schemas.microsoft.com/office/drawing/2014/main" id="{E948BDBC-2774-4430-B5B5-7F25D7596D73}"/>
                </a:ext>
              </a:extLst>
            </p:cNvPr>
            <p:cNvSpPr/>
            <p:nvPr/>
          </p:nvSpPr>
          <p:spPr>
            <a:xfrm>
              <a:off x="3205470" y="2344460"/>
              <a:ext cx="45801" cy="36573"/>
            </a:xfrm>
            <a:custGeom>
              <a:avLst/>
              <a:gdLst/>
              <a:ahLst/>
              <a:cxnLst/>
              <a:rect l="l" t="t" r="r" b="b"/>
              <a:pathLst>
                <a:path w="1340" h="1070" extrusionOk="0">
                  <a:moveTo>
                    <a:pt x="448" y="1"/>
                  </a:moveTo>
                  <a:cubicBezTo>
                    <a:pt x="202" y="1"/>
                    <a:pt x="1" y="304"/>
                    <a:pt x="220" y="524"/>
                  </a:cubicBezTo>
                  <a:lnTo>
                    <a:pt x="673" y="976"/>
                  </a:lnTo>
                  <a:cubicBezTo>
                    <a:pt x="739" y="1042"/>
                    <a:pt x="814" y="1070"/>
                    <a:pt x="886" y="1070"/>
                  </a:cubicBezTo>
                  <a:cubicBezTo>
                    <a:pt x="1127" y="1070"/>
                    <a:pt x="1339" y="762"/>
                    <a:pt x="1101" y="524"/>
                  </a:cubicBezTo>
                  <a:lnTo>
                    <a:pt x="673" y="95"/>
                  </a:lnTo>
                  <a:cubicBezTo>
                    <a:pt x="601" y="28"/>
                    <a:pt x="522" y="1"/>
                    <a:pt x="44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3" name="Google Shape;1068;p17">
              <a:extLst>
                <a:ext uri="{FF2B5EF4-FFF2-40B4-BE49-F238E27FC236}">
                  <a16:creationId xmlns:a16="http://schemas.microsoft.com/office/drawing/2014/main" id="{328AFC87-CB78-4D38-B6B4-99363EE1A141}"/>
                </a:ext>
              </a:extLst>
            </p:cNvPr>
            <p:cNvSpPr/>
            <p:nvPr/>
          </p:nvSpPr>
          <p:spPr>
            <a:xfrm>
              <a:off x="3205402" y="2472635"/>
              <a:ext cx="41802" cy="36914"/>
            </a:xfrm>
            <a:custGeom>
              <a:avLst/>
              <a:gdLst/>
              <a:ahLst/>
              <a:cxnLst/>
              <a:rect l="l" t="t" r="r" b="b"/>
              <a:pathLst>
                <a:path w="1223" h="1080" extrusionOk="0">
                  <a:moveTo>
                    <a:pt x="889" y="0"/>
                  </a:moveTo>
                  <a:cubicBezTo>
                    <a:pt x="812" y="0"/>
                    <a:pt x="734" y="36"/>
                    <a:pt x="675" y="108"/>
                  </a:cubicBezTo>
                  <a:lnTo>
                    <a:pt x="222" y="536"/>
                  </a:lnTo>
                  <a:cubicBezTo>
                    <a:pt x="1" y="758"/>
                    <a:pt x="209" y="1080"/>
                    <a:pt x="458" y="1080"/>
                  </a:cubicBezTo>
                  <a:cubicBezTo>
                    <a:pt x="530" y="1080"/>
                    <a:pt x="605" y="1053"/>
                    <a:pt x="675" y="989"/>
                  </a:cubicBezTo>
                  <a:lnTo>
                    <a:pt x="1103" y="536"/>
                  </a:lnTo>
                  <a:cubicBezTo>
                    <a:pt x="1222" y="417"/>
                    <a:pt x="1222" y="227"/>
                    <a:pt x="1103" y="84"/>
                  </a:cubicBezTo>
                  <a:lnTo>
                    <a:pt x="1103" y="108"/>
                  </a:lnTo>
                  <a:cubicBezTo>
                    <a:pt x="1044" y="36"/>
                    <a:pt x="966" y="0"/>
                    <a:pt x="88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4" name="Google Shape;1069;p17">
              <a:extLst>
                <a:ext uri="{FF2B5EF4-FFF2-40B4-BE49-F238E27FC236}">
                  <a16:creationId xmlns:a16="http://schemas.microsoft.com/office/drawing/2014/main" id="{BE66DFD3-8B7B-4C24-9404-46852AECE7A4}"/>
                </a:ext>
              </a:extLst>
            </p:cNvPr>
            <p:cNvSpPr/>
            <p:nvPr/>
          </p:nvSpPr>
          <p:spPr>
            <a:xfrm>
              <a:off x="3525532" y="2416068"/>
              <a:ext cx="49698" cy="21192"/>
            </a:xfrm>
            <a:custGeom>
              <a:avLst/>
              <a:gdLst/>
              <a:ahLst/>
              <a:cxnLst/>
              <a:rect l="l" t="t" r="r" b="b"/>
              <a:pathLst>
                <a:path w="1454" h="620" extrusionOk="0">
                  <a:moveTo>
                    <a:pt x="430" y="0"/>
                  </a:moveTo>
                  <a:cubicBezTo>
                    <a:pt x="1" y="0"/>
                    <a:pt x="1" y="619"/>
                    <a:pt x="430" y="619"/>
                  </a:cubicBezTo>
                  <a:lnTo>
                    <a:pt x="1049" y="619"/>
                  </a:lnTo>
                  <a:cubicBezTo>
                    <a:pt x="1454" y="619"/>
                    <a:pt x="1454" y="0"/>
                    <a:pt x="104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5" name="Google Shape;1070;p17">
              <a:extLst>
                <a:ext uri="{FF2B5EF4-FFF2-40B4-BE49-F238E27FC236}">
                  <a16:creationId xmlns:a16="http://schemas.microsoft.com/office/drawing/2014/main" id="{D2AE7934-A35D-42E1-91CB-A91A8719E0BA}"/>
                </a:ext>
              </a:extLst>
            </p:cNvPr>
            <p:cNvSpPr/>
            <p:nvPr/>
          </p:nvSpPr>
          <p:spPr>
            <a:xfrm>
              <a:off x="3527822" y="2344016"/>
              <a:ext cx="42520" cy="37017"/>
            </a:xfrm>
            <a:custGeom>
              <a:avLst/>
              <a:gdLst/>
              <a:ahLst/>
              <a:cxnLst/>
              <a:rect l="l" t="t" r="r" b="b"/>
              <a:pathLst>
                <a:path w="1244" h="1083" extrusionOk="0">
                  <a:moveTo>
                    <a:pt x="887" y="1"/>
                  </a:moveTo>
                  <a:cubicBezTo>
                    <a:pt x="809" y="1"/>
                    <a:pt x="732" y="36"/>
                    <a:pt x="672" y="108"/>
                  </a:cubicBezTo>
                  <a:lnTo>
                    <a:pt x="220" y="537"/>
                  </a:lnTo>
                  <a:cubicBezTo>
                    <a:pt x="0" y="775"/>
                    <a:pt x="203" y="1083"/>
                    <a:pt x="449" y="1083"/>
                  </a:cubicBezTo>
                  <a:cubicBezTo>
                    <a:pt x="523" y="1083"/>
                    <a:pt x="601" y="1055"/>
                    <a:pt x="672" y="989"/>
                  </a:cubicBezTo>
                  <a:lnTo>
                    <a:pt x="1101" y="537"/>
                  </a:lnTo>
                  <a:cubicBezTo>
                    <a:pt x="1244" y="417"/>
                    <a:pt x="1244" y="227"/>
                    <a:pt x="1101" y="108"/>
                  </a:cubicBezTo>
                  <a:cubicBezTo>
                    <a:pt x="1041" y="36"/>
                    <a:pt x="964" y="1"/>
                    <a:pt x="88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66" name="Google Shape;1071;p17">
              <a:extLst>
                <a:ext uri="{FF2B5EF4-FFF2-40B4-BE49-F238E27FC236}">
                  <a16:creationId xmlns:a16="http://schemas.microsoft.com/office/drawing/2014/main" id="{601F3DD8-D05E-4B74-AB53-151E6C8BBFBE}"/>
                </a:ext>
              </a:extLst>
            </p:cNvPr>
            <p:cNvSpPr/>
            <p:nvPr/>
          </p:nvSpPr>
          <p:spPr>
            <a:xfrm>
              <a:off x="3527753" y="2472362"/>
              <a:ext cx="45904" cy="37188"/>
            </a:xfrm>
            <a:custGeom>
              <a:avLst/>
              <a:gdLst/>
              <a:ahLst/>
              <a:cxnLst/>
              <a:rect l="l" t="t" r="r" b="b"/>
              <a:pathLst>
                <a:path w="1343" h="1088" extrusionOk="0">
                  <a:moveTo>
                    <a:pt x="457" y="1"/>
                  </a:moveTo>
                  <a:cubicBezTo>
                    <a:pt x="208" y="1"/>
                    <a:pt x="0" y="323"/>
                    <a:pt x="222" y="544"/>
                  </a:cubicBezTo>
                  <a:lnTo>
                    <a:pt x="674" y="997"/>
                  </a:lnTo>
                  <a:cubicBezTo>
                    <a:pt x="738" y="1061"/>
                    <a:pt x="811" y="1088"/>
                    <a:pt x="881" y="1088"/>
                  </a:cubicBezTo>
                  <a:cubicBezTo>
                    <a:pt x="1125" y="1088"/>
                    <a:pt x="1343" y="766"/>
                    <a:pt x="1103" y="544"/>
                  </a:cubicBezTo>
                  <a:lnTo>
                    <a:pt x="674" y="92"/>
                  </a:lnTo>
                  <a:cubicBezTo>
                    <a:pt x="605" y="28"/>
                    <a:pt x="529" y="1"/>
                    <a:pt x="45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grpSp>
        <p:nvGrpSpPr>
          <p:cNvPr id="67" name="Google Shape;625;p16">
            <a:extLst>
              <a:ext uri="{FF2B5EF4-FFF2-40B4-BE49-F238E27FC236}">
                <a16:creationId xmlns:a16="http://schemas.microsoft.com/office/drawing/2014/main" id="{F239FD2C-4EC1-4EAA-8F35-A104822C8C2C}"/>
              </a:ext>
            </a:extLst>
          </p:cNvPr>
          <p:cNvGrpSpPr/>
          <p:nvPr/>
        </p:nvGrpSpPr>
        <p:grpSpPr>
          <a:xfrm>
            <a:off x="5058152" y="3450089"/>
            <a:ext cx="366904" cy="367691"/>
            <a:chOff x="830394" y="2877646"/>
            <a:chExt cx="366904" cy="367691"/>
          </a:xfrm>
          <a:solidFill>
            <a:schemeClr val="accent2">
              <a:lumMod val="60000"/>
              <a:lumOff val="40000"/>
            </a:schemeClr>
          </a:solidFill>
        </p:grpSpPr>
        <p:sp>
          <p:nvSpPr>
            <p:cNvPr id="68" name="Google Shape;626;p16">
              <a:extLst>
                <a:ext uri="{FF2B5EF4-FFF2-40B4-BE49-F238E27FC236}">
                  <a16:creationId xmlns:a16="http://schemas.microsoft.com/office/drawing/2014/main" id="{56A2AAEE-64C4-441E-9749-9AEE569B7FD9}"/>
                </a:ext>
              </a:extLst>
            </p:cNvPr>
            <p:cNvSpPr/>
            <p:nvPr/>
          </p:nvSpPr>
          <p:spPr>
            <a:xfrm>
              <a:off x="830394" y="2877646"/>
              <a:ext cx="63638" cy="88080"/>
            </a:xfrm>
            <a:custGeom>
              <a:avLst/>
              <a:gdLst/>
              <a:ahLst/>
              <a:cxnLst/>
              <a:rect l="l" t="t" r="r" b="b"/>
              <a:pathLst>
                <a:path w="1859" h="2573" extrusionOk="0">
                  <a:moveTo>
                    <a:pt x="930" y="0"/>
                  </a:moveTo>
                  <a:lnTo>
                    <a:pt x="930" y="24"/>
                  </a:lnTo>
                  <a:cubicBezTo>
                    <a:pt x="406" y="24"/>
                    <a:pt x="1" y="429"/>
                    <a:pt x="1" y="953"/>
                  </a:cubicBezTo>
                  <a:lnTo>
                    <a:pt x="1" y="2263"/>
                  </a:lnTo>
                  <a:cubicBezTo>
                    <a:pt x="1" y="2429"/>
                    <a:pt x="144" y="2572"/>
                    <a:pt x="311" y="2572"/>
                  </a:cubicBezTo>
                  <a:lnTo>
                    <a:pt x="1858" y="2572"/>
                  </a:lnTo>
                  <a:lnTo>
                    <a:pt x="1858" y="953"/>
                  </a:lnTo>
                  <a:cubicBezTo>
                    <a:pt x="1858" y="429"/>
                    <a:pt x="1430" y="0"/>
                    <a:pt x="9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27;p16">
              <a:extLst>
                <a:ext uri="{FF2B5EF4-FFF2-40B4-BE49-F238E27FC236}">
                  <a16:creationId xmlns:a16="http://schemas.microsoft.com/office/drawing/2014/main" id="{BE027A6F-9AEC-4340-9FA2-861DCA661A84}"/>
                </a:ext>
              </a:extLst>
            </p:cNvPr>
            <p:cNvSpPr/>
            <p:nvPr/>
          </p:nvSpPr>
          <p:spPr>
            <a:xfrm>
              <a:off x="994265" y="3165405"/>
              <a:ext cx="203033" cy="79933"/>
            </a:xfrm>
            <a:custGeom>
              <a:avLst/>
              <a:gdLst/>
              <a:ahLst/>
              <a:cxnLst/>
              <a:rect l="l" t="t" r="r" b="b"/>
              <a:pathLst>
                <a:path w="5931" h="2335" extrusionOk="0">
                  <a:moveTo>
                    <a:pt x="358" y="1"/>
                  </a:moveTo>
                  <a:lnTo>
                    <a:pt x="358" y="1311"/>
                  </a:lnTo>
                  <a:cubicBezTo>
                    <a:pt x="358" y="1668"/>
                    <a:pt x="239" y="2025"/>
                    <a:pt x="1" y="2335"/>
                  </a:cubicBezTo>
                  <a:lnTo>
                    <a:pt x="5097" y="2335"/>
                  </a:lnTo>
                  <a:cubicBezTo>
                    <a:pt x="5549" y="2335"/>
                    <a:pt x="5930" y="1954"/>
                    <a:pt x="5930" y="1477"/>
                  </a:cubicBezTo>
                  <a:lnTo>
                    <a:pt x="5930" y="287"/>
                  </a:lnTo>
                  <a:cubicBezTo>
                    <a:pt x="5930" y="120"/>
                    <a:pt x="5811" y="1"/>
                    <a:pt x="56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28;p16">
              <a:extLst>
                <a:ext uri="{FF2B5EF4-FFF2-40B4-BE49-F238E27FC236}">
                  <a16:creationId xmlns:a16="http://schemas.microsoft.com/office/drawing/2014/main" id="{1ABAB7E6-C283-4D78-B8BF-CD96C95AB695}"/>
                </a:ext>
              </a:extLst>
            </p:cNvPr>
            <p:cNvSpPr/>
            <p:nvPr/>
          </p:nvSpPr>
          <p:spPr>
            <a:xfrm>
              <a:off x="904610" y="2878468"/>
              <a:ext cx="260886" cy="365843"/>
            </a:xfrm>
            <a:custGeom>
              <a:avLst/>
              <a:gdLst/>
              <a:ahLst/>
              <a:cxnLst/>
              <a:rect l="l" t="t" r="r" b="b"/>
              <a:pathLst>
                <a:path w="7621" h="10687" extrusionOk="0">
                  <a:moveTo>
                    <a:pt x="5930" y="1239"/>
                  </a:moveTo>
                  <a:cubicBezTo>
                    <a:pt x="6311" y="1286"/>
                    <a:pt x="6311" y="1834"/>
                    <a:pt x="5930" y="1858"/>
                  </a:cubicBezTo>
                  <a:lnTo>
                    <a:pt x="1953" y="1858"/>
                  </a:lnTo>
                  <a:cubicBezTo>
                    <a:pt x="1572" y="1834"/>
                    <a:pt x="1572" y="1286"/>
                    <a:pt x="1953" y="1239"/>
                  </a:cubicBezTo>
                  <a:close/>
                  <a:moveTo>
                    <a:pt x="5930" y="2358"/>
                  </a:moveTo>
                  <a:cubicBezTo>
                    <a:pt x="6311" y="2382"/>
                    <a:pt x="6311" y="2929"/>
                    <a:pt x="5930" y="2977"/>
                  </a:cubicBezTo>
                  <a:lnTo>
                    <a:pt x="1953" y="2977"/>
                  </a:lnTo>
                  <a:cubicBezTo>
                    <a:pt x="1572" y="2929"/>
                    <a:pt x="1572" y="2382"/>
                    <a:pt x="1953" y="2358"/>
                  </a:cubicBezTo>
                  <a:close/>
                  <a:moveTo>
                    <a:pt x="5311" y="3453"/>
                  </a:moveTo>
                  <a:cubicBezTo>
                    <a:pt x="5668" y="3477"/>
                    <a:pt x="5668" y="4049"/>
                    <a:pt x="5311" y="4072"/>
                  </a:cubicBezTo>
                  <a:lnTo>
                    <a:pt x="1953" y="4072"/>
                  </a:lnTo>
                  <a:cubicBezTo>
                    <a:pt x="1572" y="4049"/>
                    <a:pt x="1572" y="3477"/>
                    <a:pt x="1953" y="3453"/>
                  </a:cubicBezTo>
                  <a:close/>
                  <a:moveTo>
                    <a:pt x="5930" y="4549"/>
                  </a:moveTo>
                  <a:cubicBezTo>
                    <a:pt x="6311" y="4596"/>
                    <a:pt x="6311" y="5144"/>
                    <a:pt x="5930" y="5192"/>
                  </a:cubicBezTo>
                  <a:lnTo>
                    <a:pt x="1953" y="5192"/>
                  </a:lnTo>
                  <a:cubicBezTo>
                    <a:pt x="1572" y="5144"/>
                    <a:pt x="1572" y="4596"/>
                    <a:pt x="1953" y="4549"/>
                  </a:cubicBezTo>
                  <a:close/>
                  <a:moveTo>
                    <a:pt x="4882" y="5692"/>
                  </a:moveTo>
                  <a:cubicBezTo>
                    <a:pt x="5311" y="5692"/>
                    <a:pt x="5311" y="6311"/>
                    <a:pt x="4882" y="6311"/>
                  </a:cubicBezTo>
                  <a:lnTo>
                    <a:pt x="1953" y="6311"/>
                  </a:lnTo>
                  <a:cubicBezTo>
                    <a:pt x="1524" y="6311"/>
                    <a:pt x="1524" y="5692"/>
                    <a:pt x="1953" y="5692"/>
                  </a:cubicBezTo>
                  <a:close/>
                  <a:moveTo>
                    <a:pt x="0" y="0"/>
                  </a:moveTo>
                  <a:cubicBezTo>
                    <a:pt x="191" y="262"/>
                    <a:pt x="310" y="572"/>
                    <a:pt x="310" y="881"/>
                  </a:cubicBezTo>
                  <a:lnTo>
                    <a:pt x="310" y="9669"/>
                  </a:lnTo>
                  <a:cubicBezTo>
                    <a:pt x="310" y="10348"/>
                    <a:pt x="822" y="10687"/>
                    <a:pt x="1334" y="10687"/>
                  </a:cubicBezTo>
                  <a:cubicBezTo>
                    <a:pt x="1846" y="10687"/>
                    <a:pt x="2358" y="10348"/>
                    <a:pt x="2358" y="9669"/>
                  </a:cubicBezTo>
                  <a:lnTo>
                    <a:pt x="2358" y="8097"/>
                  </a:lnTo>
                  <a:cubicBezTo>
                    <a:pt x="2334" y="7907"/>
                    <a:pt x="2501" y="7740"/>
                    <a:pt x="2691" y="7740"/>
                  </a:cubicBezTo>
                  <a:lnTo>
                    <a:pt x="7621" y="7764"/>
                  </a:lnTo>
                  <a:lnTo>
                    <a:pt x="7621" y="1072"/>
                  </a:lnTo>
                  <a:cubicBezTo>
                    <a:pt x="7621" y="477"/>
                    <a:pt x="7121" y="0"/>
                    <a:pt x="65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500;p15">
            <a:extLst>
              <a:ext uri="{FF2B5EF4-FFF2-40B4-BE49-F238E27FC236}">
                <a16:creationId xmlns:a16="http://schemas.microsoft.com/office/drawing/2014/main" id="{14598D79-D747-4EB1-9F91-1C879AE02DD6}"/>
              </a:ext>
            </a:extLst>
          </p:cNvPr>
          <p:cNvGrpSpPr/>
          <p:nvPr/>
        </p:nvGrpSpPr>
        <p:grpSpPr>
          <a:xfrm>
            <a:off x="5075188" y="4866793"/>
            <a:ext cx="360785" cy="359181"/>
            <a:chOff x="3195864" y="4047119"/>
            <a:chExt cx="360785" cy="359181"/>
          </a:xfrm>
          <a:solidFill>
            <a:schemeClr val="accent3">
              <a:lumMod val="75000"/>
            </a:schemeClr>
          </a:solidFill>
        </p:grpSpPr>
        <p:sp>
          <p:nvSpPr>
            <p:cNvPr id="72" name="Google Shape;501;p15">
              <a:extLst>
                <a:ext uri="{FF2B5EF4-FFF2-40B4-BE49-F238E27FC236}">
                  <a16:creationId xmlns:a16="http://schemas.microsoft.com/office/drawing/2014/main" id="{7C003395-657D-474F-A6C9-425574AA9CAA}"/>
                </a:ext>
              </a:extLst>
            </p:cNvPr>
            <p:cNvSpPr/>
            <p:nvPr/>
          </p:nvSpPr>
          <p:spPr>
            <a:xfrm>
              <a:off x="3315284" y="4047119"/>
              <a:ext cx="122730" cy="147091"/>
            </a:xfrm>
            <a:custGeom>
              <a:avLst/>
              <a:gdLst/>
              <a:ahLst/>
              <a:cxnLst/>
              <a:rect l="l" t="t" r="r" b="b"/>
              <a:pathLst>
                <a:path w="3597" h="4311" extrusionOk="0">
                  <a:moveTo>
                    <a:pt x="1810" y="0"/>
                  </a:moveTo>
                  <a:cubicBezTo>
                    <a:pt x="524" y="0"/>
                    <a:pt x="334" y="1834"/>
                    <a:pt x="1596" y="2096"/>
                  </a:cubicBezTo>
                  <a:cubicBezTo>
                    <a:pt x="715" y="2096"/>
                    <a:pt x="0" y="2810"/>
                    <a:pt x="0" y="3692"/>
                  </a:cubicBezTo>
                  <a:lnTo>
                    <a:pt x="0" y="4001"/>
                  </a:lnTo>
                  <a:cubicBezTo>
                    <a:pt x="0" y="4168"/>
                    <a:pt x="120" y="4311"/>
                    <a:pt x="286" y="4311"/>
                  </a:cubicBezTo>
                  <a:lnTo>
                    <a:pt x="3311" y="4311"/>
                  </a:lnTo>
                  <a:cubicBezTo>
                    <a:pt x="3477" y="4311"/>
                    <a:pt x="3596" y="4168"/>
                    <a:pt x="3596" y="4001"/>
                  </a:cubicBezTo>
                  <a:lnTo>
                    <a:pt x="3596" y="3692"/>
                  </a:lnTo>
                  <a:cubicBezTo>
                    <a:pt x="3596" y="2810"/>
                    <a:pt x="2882" y="2096"/>
                    <a:pt x="2001" y="2096"/>
                  </a:cubicBezTo>
                  <a:cubicBezTo>
                    <a:pt x="3263" y="1834"/>
                    <a:pt x="3072" y="0"/>
                    <a:pt x="181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3" name="Google Shape;502;p15">
              <a:extLst>
                <a:ext uri="{FF2B5EF4-FFF2-40B4-BE49-F238E27FC236}">
                  <a16:creationId xmlns:a16="http://schemas.microsoft.com/office/drawing/2014/main" id="{7571C1AF-EF3D-4802-827F-71D330D310C2}"/>
                </a:ext>
              </a:extLst>
            </p:cNvPr>
            <p:cNvSpPr/>
            <p:nvPr/>
          </p:nvSpPr>
          <p:spPr>
            <a:xfrm>
              <a:off x="3231588" y="4119931"/>
              <a:ext cx="70048" cy="102735"/>
            </a:xfrm>
            <a:custGeom>
              <a:avLst/>
              <a:gdLst/>
              <a:ahLst/>
              <a:cxnLst/>
              <a:rect l="l" t="t" r="r" b="b"/>
              <a:pathLst>
                <a:path w="2053" h="3011" extrusionOk="0">
                  <a:moveTo>
                    <a:pt x="1622" y="1"/>
                  </a:moveTo>
                  <a:cubicBezTo>
                    <a:pt x="1549" y="1"/>
                    <a:pt x="1473" y="31"/>
                    <a:pt x="1406" y="105"/>
                  </a:cubicBezTo>
                  <a:cubicBezTo>
                    <a:pt x="691" y="772"/>
                    <a:pt x="215" y="1677"/>
                    <a:pt x="48" y="2629"/>
                  </a:cubicBezTo>
                  <a:cubicBezTo>
                    <a:pt x="1" y="2796"/>
                    <a:pt x="120" y="2963"/>
                    <a:pt x="286" y="2986"/>
                  </a:cubicBezTo>
                  <a:lnTo>
                    <a:pt x="286" y="3010"/>
                  </a:lnTo>
                  <a:lnTo>
                    <a:pt x="358" y="3010"/>
                  </a:lnTo>
                  <a:cubicBezTo>
                    <a:pt x="501" y="3010"/>
                    <a:pt x="620" y="2891"/>
                    <a:pt x="644" y="2748"/>
                  </a:cubicBezTo>
                  <a:cubicBezTo>
                    <a:pt x="739" y="2320"/>
                    <a:pt x="882" y="1915"/>
                    <a:pt x="1072" y="1534"/>
                  </a:cubicBezTo>
                  <a:cubicBezTo>
                    <a:pt x="1287" y="1153"/>
                    <a:pt x="1525" y="819"/>
                    <a:pt x="1834" y="534"/>
                  </a:cubicBezTo>
                  <a:cubicBezTo>
                    <a:pt x="2052" y="316"/>
                    <a:pt x="1855" y="1"/>
                    <a:pt x="1622"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4" name="Google Shape;503;p15">
              <a:extLst>
                <a:ext uri="{FF2B5EF4-FFF2-40B4-BE49-F238E27FC236}">
                  <a16:creationId xmlns:a16="http://schemas.microsoft.com/office/drawing/2014/main" id="{13C25592-D857-41D5-B2E1-89C806C6AC76}"/>
                </a:ext>
              </a:extLst>
            </p:cNvPr>
            <p:cNvSpPr/>
            <p:nvPr/>
          </p:nvSpPr>
          <p:spPr>
            <a:xfrm>
              <a:off x="3451594" y="4120272"/>
              <a:ext cx="70117" cy="102394"/>
            </a:xfrm>
            <a:custGeom>
              <a:avLst/>
              <a:gdLst/>
              <a:ahLst/>
              <a:cxnLst/>
              <a:rect l="l" t="t" r="r" b="b"/>
              <a:pathLst>
                <a:path w="2055" h="3001" extrusionOk="0">
                  <a:moveTo>
                    <a:pt x="439" y="1"/>
                  </a:moveTo>
                  <a:cubicBezTo>
                    <a:pt x="203" y="1"/>
                    <a:pt x="1" y="309"/>
                    <a:pt x="221" y="547"/>
                  </a:cubicBezTo>
                  <a:cubicBezTo>
                    <a:pt x="530" y="833"/>
                    <a:pt x="768" y="1167"/>
                    <a:pt x="983" y="1524"/>
                  </a:cubicBezTo>
                  <a:cubicBezTo>
                    <a:pt x="1173" y="1905"/>
                    <a:pt x="1316" y="2310"/>
                    <a:pt x="1411" y="2738"/>
                  </a:cubicBezTo>
                  <a:cubicBezTo>
                    <a:pt x="1435" y="2881"/>
                    <a:pt x="1554" y="3000"/>
                    <a:pt x="1697" y="3000"/>
                  </a:cubicBezTo>
                  <a:lnTo>
                    <a:pt x="1769" y="3000"/>
                  </a:lnTo>
                  <a:cubicBezTo>
                    <a:pt x="1935" y="2976"/>
                    <a:pt x="2054" y="2810"/>
                    <a:pt x="2007" y="2619"/>
                  </a:cubicBezTo>
                  <a:cubicBezTo>
                    <a:pt x="1840" y="1667"/>
                    <a:pt x="1364" y="785"/>
                    <a:pt x="649" y="95"/>
                  </a:cubicBezTo>
                  <a:cubicBezTo>
                    <a:pt x="583" y="29"/>
                    <a:pt x="509" y="1"/>
                    <a:pt x="43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5" name="Google Shape;504;p15">
              <a:extLst>
                <a:ext uri="{FF2B5EF4-FFF2-40B4-BE49-F238E27FC236}">
                  <a16:creationId xmlns:a16="http://schemas.microsoft.com/office/drawing/2014/main" id="{D58335C4-416E-4369-9E6E-6F22E7968E81}"/>
                </a:ext>
              </a:extLst>
            </p:cNvPr>
            <p:cNvSpPr/>
            <p:nvPr/>
          </p:nvSpPr>
          <p:spPr>
            <a:xfrm>
              <a:off x="3315933" y="4302644"/>
              <a:ext cx="119625" cy="28900"/>
            </a:xfrm>
            <a:custGeom>
              <a:avLst/>
              <a:gdLst/>
              <a:ahLst/>
              <a:cxnLst/>
              <a:rect l="l" t="t" r="r" b="b"/>
              <a:pathLst>
                <a:path w="3506" h="847" extrusionOk="0">
                  <a:moveTo>
                    <a:pt x="3132" y="1"/>
                  </a:moveTo>
                  <a:cubicBezTo>
                    <a:pt x="3105" y="1"/>
                    <a:pt x="3078" y="5"/>
                    <a:pt x="3053" y="13"/>
                  </a:cubicBezTo>
                  <a:cubicBezTo>
                    <a:pt x="2649" y="156"/>
                    <a:pt x="2220" y="203"/>
                    <a:pt x="1791" y="227"/>
                  </a:cubicBezTo>
                  <a:lnTo>
                    <a:pt x="1768" y="227"/>
                  </a:lnTo>
                  <a:cubicBezTo>
                    <a:pt x="1363" y="227"/>
                    <a:pt x="934" y="156"/>
                    <a:pt x="553" y="37"/>
                  </a:cubicBezTo>
                  <a:cubicBezTo>
                    <a:pt x="510" y="22"/>
                    <a:pt x="470" y="15"/>
                    <a:pt x="432" y="15"/>
                  </a:cubicBezTo>
                  <a:cubicBezTo>
                    <a:pt x="114" y="15"/>
                    <a:pt x="0" y="504"/>
                    <a:pt x="362" y="632"/>
                  </a:cubicBezTo>
                  <a:cubicBezTo>
                    <a:pt x="815" y="775"/>
                    <a:pt x="1291" y="846"/>
                    <a:pt x="1768" y="846"/>
                  </a:cubicBezTo>
                  <a:lnTo>
                    <a:pt x="1791" y="846"/>
                  </a:lnTo>
                  <a:cubicBezTo>
                    <a:pt x="2291" y="846"/>
                    <a:pt x="2768" y="751"/>
                    <a:pt x="3244" y="608"/>
                  </a:cubicBezTo>
                  <a:cubicBezTo>
                    <a:pt x="3411" y="561"/>
                    <a:pt x="3506" y="370"/>
                    <a:pt x="3435" y="227"/>
                  </a:cubicBezTo>
                  <a:cubicBezTo>
                    <a:pt x="3395" y="90"/>
                    <a:pt x="3258" y="1"/>
                    <a:pt x="3132"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6" name="Google Shape;505;p15">
              <a:extLst>
                <a:ext uri="{FF2B5EF4-FFF2-40B4-BE49-F238E27FC236}">
                  <a16:creationId xmlns:a16="http://schemas.microsoft.com/office/drawing/2014/main" id="{2EFD62AA-26BD-4597-9336-E50143A3C407}"/>
                </a:ext>
              </a:extLst>
            </p:cNvPr>
            <p:cNvSpPr/>
            <p:nvPr/>
          </p:nvSpPr>
          <p:spPr>
            <a:xfrm>
              <a:off x="3195864" y="4259994"/>
              <a:ext cx="123514" cy="146307"/>
            </a:xfrm>
            <a:custGeom>
              <a:avLst/>
              <a:gdLst/>
              <a:ahLst/>
              <a:cxnLst/>
              <a:rect l="l" t="t" r="r" b="b"/>
              <a:pathLst>
                <a:path w="3620" h="4288" extrusionOk="0">
                  <a:moveTo>
                    <a:pt x="1810" y="1"/>
                  </a:moveTo>
                  <a:cubicBezTo>
                    <a:pt x="547" y="1"/>
                    <a:pt x="357" y="1834"/>
                    <a:pt x="1619" y="2096"/>
                  </a:cubicBezTo>
                  <a:cubicBezTo>
                    <a:pt x="1605" y="2096"/>
                    <a:pt x="1591" y="2096"/>
                    <a:pt x="1576" y="2096"/>
                  </a:cubicBezTo>
                  <a:cubicBezTo>
                    <a:pt x="714" y="2096"/>
                    <a:pt x="0" y="2801"/>
                    <a:pt x="24" y="3668"/>
                  </a:cubicBezTo>
                  <a:lnTo>
                    <a:pt x="24" y="4001"/>
                  </a:lnTo>
                  <a:cubicBezTo>
                    <a:pt x="24" y="4168"/>
                    <a:pt x="143" y="4287"/>
                    <a:pt x="309" y="4287"/>
                  </a:cubicBezTo>
                  <a:lnTo>
                    <a:pt x="3334" y="4287"/>
                  </a:lnTo>
                  <a:cubicBezTo>
                    <a:pt x="3477" y="4287"/>
                    <a:pt x="3620" y="4168"/>
                    <a:pt x="3620" y="4001"/>
                  </a:cubicBezTo>
                  <a:lnTo>
                    <a:pt x="3620" y="3668"/>
                  </a:lnTo>
                  <a:cubicBezTo>
                    <a:pt x="3620" y="2801"/>
                    <a:pt x="2928" y="2096"/>
                    <a:pt x="2067" y="2096"/>
                  </a:cubicBezTo>
                  <a:cubicBezTo>
                    <a:pt x="2052" y="2096"/>
                    <a:pt x="2038" y="2096"/>
                    <a:pt x="2024" y="2096"/>
                  </a:cubicBezTo>
                  <a:cubicBezTo>
                    <a:pt x="3286" y="1834"/>
                    <a:pt x="3096" y="1"/>
                    <a:pt x="181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77" name="Google Shape;506;p15">
              <a:extLst>
                <a:ext uri="{FF2B5EF4-FFF2-40B4-BE49-F238E27FC236}">
                  <a16:creationId xmlns:a16="http://schemas.microsoft.com/office/drawing/2014/main" id="{721C8812-06E5-4FB1-868F-43F0E186E236}"/>
                </a:ext>
              </a:extLst>
            </p:cNvPr>
            <p:cNvSpPr/>
            <p:nvPr/>
          </p:nvSpPr>
          <p:spPr>
            <a:xfrm>
              <a:off x="3433920" y="4259994"/>
              <a:ext cx="122730" cy="146307"/>
            </a:xfrm>
            <a:custGeom>
              <a:avLst/>
              <a:gdLst/>
              <a:ahLst/>
              <a:cxnLst/>
              <a:rect l="l" t="t" r="r" b="b"/>
              <a:pathLst>
                <a:path w="3597" h="4288" extrusionOk="0">
                  <a:moveTo>
                    <a:pt x="1810" y="1"/>
                  </a:moveTo>
                  <a:cubicBezTo>
                    <a:pt x="524" y="1"/>
                    <a:pt x="334" y="1834"/>
                    <a:pt x="1596" y="2096"/>
                  </a:cubicBezTo>
                  <a:cubicBezTo>
                    <a:pt x="1582" y="2096"/>
                    <a:pt x="1567" y="2096"/>
                    <a:pt x="1553" y="2096"/>
                  </a:cubicBezTo>
                  <a:cubicBezTo>
                    <a:pt x="692" y="2096"/>
                    <a:pt x="0" y="2801"/>
                    <a:pt x="0" y="3668"/>
                  </a:cubicBezTo>
                  <a:lnTo>
                    <a:pt x="0" y="4001"/>
                  </a:lnTo>
                  <a:cubicBezTo>
                    <a:pt x="0" y="4168"/>
                    <a:pt x="119" y="4287"/>
                    <a:pt x="286" y="4287"/>
                  </a:cubicBezTo>
                  <a:lnTo>
                    <a:pt x="3311" y="4287"/>
                  </a:lnTo>
                  <a:cubicBezTo>
                    <a:pt x="3477" y="4287"/>
                    <a:pt x="3596" y="4168"/>
                    <a:pt x="3596" y="4001"/>
                  </a:cubicBezTo>
                  <a:lnTo>
                    <a:pt x="3596" y="3668"/>
                  </a:lnTo>
                  <a:cubicBezTo>
                    <a:pt x="3596" y="2801"/>
                    <a:pt x="2905" y="2096"/>
                    <a:pt x="2044" y="2096"/>
                  </a:cubicBezTo>
                  <a:cubicBezTo>
                    <a:pt x="2029" y="2096"/>
                    <a:pt x="2015" y="2096"/>
                    <a:pt x="2001" y="2096"/>
                  </a:cubicBezTo>
                  <a:cubicBezTo>
                    <a:pt x="3263" y="1834"/>
                    <a:pt x="3072" y="1"/>
                    <a:pt x="181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grpSp>
        <p:nvGrpSpPr>
          <p:cNvPr id="78" name="Google Shape;737;p16">
            <a:extLst>
              <a:ext uri="{FF2B5EF4-FFF2-40B4-BE49-F238E27FC236}">
                <a16:creationId xmlns:a16="http://schemas.microsoft.com/office/drawing/2014/main" id="{931B487A-7C8B-4118-A6C2-B446BE4A7DBD}"/>
              </a:ext>
            </a:extLst>
          </p:cNvPr>
          <p:cNvGrpSpPr/>
          <p:nvPr/>
        </p:nvGrpSpPr>
        <p:grpSpPr>
          <a:xfrm>
            <a:off x="10221539" y="2148257"/>
            <a:ext cx="370978" cy="361187"/>
            <a:chOff x="3204349" y="4054012"/>
            <a:chExt cx="370978" cy="361187"/>
          </a:xfrm>
          <a:solidFill>
            <a:srgbClr val="7030A0"/>
          </a:solidFill>
        </p:grpSpPr>
        <p:sp>
          <p:nvSpPr>
            <p:cNvPr id="79" name="Google Shape;738;p16">
              <a:extLst>
                <a:ext uri="{FF2B5EF4-FFF2-40B4-BE49-F238E27FC236}">
                  <a16:creationId xmlns:a16="http://schemas.microsoft.com/office/drawing/2014/main" id="{619B2814-B8AF-4EDE-A299-A8A20F216564}"/>
                </a:ext>
              </a:extLst>
            </p:cNvPr>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80" name="Google Shape;739;p16">
              <a:extLst>
                <a:ext uri="{FF2B5EF4-FFF2-40B4-BE49-F238E27FC236}">
                  <a16:creationId xmlns:a16="http://schemas.microsoft.com/office/drawing/2014/main" id="{87C4C481-57E2-466B-ABD8-8F1A8601D477}"/>
                </a:ext>
              </a:extLst>
            </p:cNvPr>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81" name="Google Shape;740;p16">
              <a:extLst>
                <a:ext uri="{FF2B5EF4-FFF2-40B4-BE49-F238E27FC236}">
                  <a16:creationId xmlns:a16="http://schemas.microsoft.com/office/drawing/2014/main" id="{522F31F9-3558-47E9-962F-9CD98C9388FE}"/>
                </a:ext>
              </a:extLst>
            </p:cNvPr>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82" name="Google Shape;741;p16">
              <a:extLst>
                <a:ext uri="{FF2B5EF4-FFF2-40B4-BE49-F238E27FC236}">
                  <a16:creationId xmlns:a16="http://schemas.microsoft.com/office/drawing/2014/main" id="{5DB7A437-574C-498D-A8AE-81B7CA1EDFC2}"/>
                </a:ext>
              </a:extLst>
            </p:cNvPr>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grpSp>
        <p:nvGrpSpPr>
          <p:cNvPr id="84" name="Google Shape;414;p15">
            <a:extLst>
              <a:ext uri="{FF2B5EF4-FFF2-40B4-BE49-F238E27FC236}">
                <a16:creationId xmlns:a16="http://schemas.microsoft.com/office/drawing/2014/main" id="{C62C6DA1-A4E3-4A2D-8C04-EF2270FFDB4A}"/>
              </a:ext>
            </a:extLst>
          </p:cNvPr>
          <p:cNvGrpSpPr/>
          <p:nvPr/>
        </p:nvGrpSpPr>
        <p:grpSpPr>
          <a:xfrm>
            <a:off x="10224642" y="4772128"/>
            <a:ext cx="368905" cy="364640"/>
            <a:chOff x="828892" y="2879499"/>
            <a:chExt cx="368905" cy="364640"/>
          </a:xfrm>
          <a:solidFill>
            <a:schemeClr val="accent1">
              <a:lumMod val="60000"/>
              <a:lumOff val="40000"/>
            </a:schemeClr>
          </a:solidFill>
        </p:grpSpPr>
        <p:sp>
          <p:nvSpPr>
            <p:cNvPr id="85" name="Google Shape;415;p15">
              <a:extLst>
                <a:ext uri="{FF2B5EF4-FFF2-40B4-BE49-F238E27FC236}">
                  <a16:creationId xmlns:a16="http://schemas.microsoft.com/office/drawing/2014/main" id="{682000BA-E05E-4E43-8C92-E583363E4943}"/>
                </a:ext>
              </a:extLst>
            </p:cNvPr>
            <p:cNvSpPr/>
            <p:nvPr/>
          </p:nvSpPr>
          <p:spPr>
            <a:xfrm>
              <a:off x="828892" y="3007142"/>
              <a:ext cx="240990" cy="236998"/>
            </a:xfrm>
            <a:custGeom>
              <a:avLst/>
              <a:gdLst/>
              <a:ahLst/>
              <a:cxnLst/>
              <a:rect l="l" t="t" r="r" b="b"/>
              <a:pathLst>
                <a:path w="7063" h="6946" extrusionOk="0">
                  <a:moveTo>
                    <a:pt x="6706" y="0"/>
                  </a:moveTo>
                  <a:cubicBezTo>
                    <a:pt x="6670" y="0"/>
                    <a:pt x="6633" y="7"/>
                    <a:pt x="6597" y="22"/>
                  </a:cubicBezTo>
                  <a:lnTo>
                    <a:pt x="929" y="1998"/>
                  </a:lnTo>
                  <a:cubicBezTo>
                    <a:pt x="691" y="2070"/>
                    <a:pt x="643" y="2427"/>
                    <a:pt x="881" y="2570"/>
                  </a:cubicBezTo>
                  <a:lnTo>
                    <a:pt x="1905" y="3165"/>
                  </a:lnTo>
                  <a:lnTo>
                    <a:pt x="119" y="4951"/>
                  </a:lnTo>
                  <a:cubicBezTo>
                    <a:pt x="0" y="5070"/>
                    <a:pt x="0" y="5261"/>
                    <a:pt x="119" y="5380"/>
                  </a:cubicBezTo>
                  <a:lnTo>
                    <a:pt x="1596" y="6856"/>
                  </a:lnTo>
                  <a:cubicBezTo>
                    <a:pt x="1655" y="6916"/>
                    <a:pt x="1739" y="6946"/>
                    <a:pt x="1822" y="6946"/>
                  </a:cubicBezTo>
                  <a:cubicBezTo>
                    <a:pt x="1905" y="6946"/>
                    <a:pt x="1989" y="6916"/>
                    <a:pt x="2048" y="6856"/>
                  </a:cubicBezTo>
                  <a:lnTo>
                    <a:pt x="3834" y="5070"/>
                  </a:lnTo>
                  <a:lnTo>
                    <a:pt x="4430" y="6094"/>
                  </a:lnTo>
                  <a:cubicBezTo>
                    <a:pt x="4485" y="6205"/>
                    <a:pt x="4592" y="6259"/>
                    <a:pt x="4699" y="6259"/>
                  </a:cubicBezTo>
                  <a:cubicBezTo>
                    <a:pt x="4824" y="6259"/>
                    <a:pt x="4950" y="6187"/>
                    <a:pt x="5001" y="6047"/>
                  </a:cubicBezTo>
                  <a:lnTo>
                    <a:pt x="6978" y="403"/>
                  </a:lnTo>
                  <a:lnTo>
                    <a:pt x="7002" y="427"/>
                  </a:lnTo>
                  <a:cubicBezTo>
                    <a:pt x="7062" y="205"/>
                    <a:pt x="6901" y="0"/>
                    <a:pt x="6706"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86" name="Google Shape;416;p15">
              <a:extLst>
                <a:ext uri="{FF2B5EF4-FFF2-40B4-BE49-F238E27FC236}">
                  <a16:creationId xmlns:a16="http://schemas.microsoft.com/office/drawing/2014/main" id="{D7B2C220-CA35-4538-ADD5-22BEE4856DB8}"/>
                </a:ext>
              </a:extLst>
            </p:cNvPr>
            <p:cNvSpPr/>
            <p:nvPr/>
          </p:nvSpPr>
          <p:spPr>
            <a:xfrm>
              <a:off x="1053947" y="2879499"/>
              <a:ext cx="21973" cy="62576"/>
            </a:xfrm>
            <a:custGeom>
              <a:avLst/>
              <a:gdLst/>
              <a:ahLst/>
              <a:cxnLst/>
              <a:rect l="l" t="t" r="r" b="b"/>
              <a:pathLst>
                <a:path w="644" h="1834" extrusionOk="0">
                  <a:moveTo>
                    <a:pt x="319" y="0"/>
                  </a:moveTo>
                  <a:cubicBezTo>
                    <a:pt x="173" y="0"/>
                    <a:pt x="25" y="95"/>
                    <a:pt x="1" y="286"/>
                  </a:cubicBezTo>
                  <a:lnTo>
                    <a:pt x="1" y="1524"/>
                  </a:lnTo>
                  <a:cubicBezTo>
                    <a:pt x="1" y="1691"/>
                    <a:pt x="144" y="1834"/>
                    <a:pt x="310" y="1834"/>
                  </a:cubicBezTo>
                  <a:cubicBezTo>
                    <a:pt x="501" y="1834"/>
                    <a:pt x="644" y="1691"/>
                    <a:pt x="620" y="1524"/>
                  </a:cubicBezTo>
                  <a:lnTo>
                    <a:pt x="620" y="286"/>
                  </a:lnTo>
                  <a:cubicBezTo>
                    <a:pt x="608" y="95"/>
                    <a:pt x="465" y="0"/>
                    <a:pt x="31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87" name="Google Shape;417;p15">
              <a:extLst>
                <a:ext uri="{FF2B5EF4-FFF2-40B4-BE49-F238E27FC236}">
                  <a16:creationId xmlns:a16="http://schemas.microsoft.com/office/drawing/2014/main" id="{FB1DF454-3622-4559-BF3F-3B9B8DA52C1A}"/>
                </a:ext>
              </a:extLst>
            </p:cNvPr>
            <p:cNvSpPr/>
            <p:nvPr/>
          </p:nvSpPr>
          <p:spPr>
            <a:xfrm>
              <a:off x="1131161" y="2998100"/>
              <a:ext cx="66636" cy="21189"/>
            </a:xfrm>
            <a:custGeom>
              <a:avLst/>
              <a:gdLst/>
              <a:ahLst/>
              <a:cxnLst/>
              <a:rect l="l" t="t" r="r" b="b"/>
              <a:pathLst>
                <a:path w="1953" h="621" extrusionOk="0">
                  <a:moveTo>
                    <a:pt x="333" y="1"/>
                  </a:moveTo>
                  <a:cubicBezTo>
                    <a:pt x="167" y="1"/>
                    <a:pt x="24" y="144"/>
                    <a:pt x="24" y="311"/>
                  </a:cubicBezTo>
                  <a:cubicBezTo>
                    <a:pt x="0" y="501"/>
                    <a:pt x="143" y="620"/>
                    <a:pt x="333" y="620"/>
                  </a:cubicBezTo>
                  <a:lnTo>
                    <a:pt x="1596" y="620"/>
                  </a:lnTo>
                  <a:cubicBezTo>
                    <a:pt x="1953" y="596"/>
                    <a:pt x="1953" y="49"/>
                    <a:pt x="1596"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88" name="Google Shape;418;p15">
              <a:extLst>
                <a:ext uri="{FF2B5EF4-FFF2-40B4-BE49-F238E27FC236}">
                  <a16:creationId xmlns:a16="http://schemas.microsoft.com/office/drawing/2014/main" id="{DE51C548-DE24-4D3B-B6A6-0F811804A508}"/>
                </a:ext>
              </a:extLst>
            </p:cNvPr>
            <p:cNvSpPr/>
            <p:nvPr/>
          </p:nvSpPr>
          <p:spPr>
            <a:xfrm>
              <a:off x="964587" y="2914642"/>
              <a:ext cx="57083" cy="51760"/>
            </a:xfrm>
            <a:custGeom>
              <a:avLst/>
              <a:gdLst/>
              <a:ahLst/>
              <a:cxnLst/>
              <a:rect l="l" t="t" r="r" b="b"/>
              <a:pathLst>
                <a:path w="1673" h="1517" extrusionOk="0">
                  <a:moveTo>
                    <a:pt x="357" y="0"/>
                  </a:moveTo>
                  <a:cubicBezTo>
                    <a:pt x="280" y="0"/>
                    <a:pt x="203" y="30"/>
                    <a:pt x="143" y="89"/>
                  </a:cubicBezTo>
                  <a:cubicBezTo>
                    <a:pt x="0" y="208"/>
                    <a:pt x="0" y="399"/>
                    <a:pt x="143" y="518"/>
                  </a:cubicBezTo>
                  <a:lnTo>
                    <a:pt x="1000" y="1423"/>
                  </a:lnTo>
                  <a:cubicBezTo>
                    <a:pt x="1072" y="1489"/>
                    <a:pt x="1150" y="1517"/>
                    <a:pt x="1224" y="1517"/>
                  </a:cubicBezTo>
                  <a:cubicBezTo>
                    <a:pt x="1470" y="1517"/>
                    <a:pt x="1673" y="1208"/>
                    <a:pt x="1453" y="970"/>
                  </a:cubicBezTo>
                  <a:lnTo>
                    <a:pt x="572" y="89"/>
                  </a:lnTo>
                  <a:cubicBezTo>
                    <a:pt x="512" y="30"/>
                    <a:pt x="435" y="0"/>
                    <a:pt x="357"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89" name="Google Shape;419;p15">
              <a:extLst>
                <a:ext uri="{FF2B5EF4-FFF2-40B4-BE49-F238E27FC236}">
                  <a16:creationId xmlns:a16="http://schemas.microsoft.com/office/drawing/2014/main" id="{D858C5C3-138A-42EA-A153-A1617319DB90}"/>
                </a:ext>
              </a:extLst>
            </p:cNvPr>
            <p:cNvSpPr/>
            <p:nvPr/>
          </p:nvSpPr>
          <p:spPr>
            <a:xfrm>
              <a:off x="1102602" y="2912834"/>
              <a:ext cx="61075" cy="51487"/>
            </a:xfrm>
            <a:custGeom>
              <a:avLst/>
              <a:gdLst/>
              <a:ahLst/>
              <a:cxnLst/>
              <a:rect l="l" t="t" r="r" b="b"/>
              <a:pathLst>
                <a:path w="1790" h="1509" extrusionOk="0">
                  <a:moveTo>
                    <a:pt x="1336" y="1"/>
                  </a:moveTo>
                  <a:cubicBezTo>
                    <a:pt x="1264" y="1"/>
                    <a:pt x="1189" y="29"/>
                    <a:pt x="1123" y="95"/>
                  </a:cubicBezTo>
                  <a:lnTo>
                    <a:pt x="218" y="976"/>
                  </a:lnTo>
                  <a:cubicBezTo>
                    <a:pt x="0" y="1194"/>
                    <a:pt x="197" y="1509"/>
                    <a:pt x="441" y="1509"/>
                  </a:cubicBezTo>
                  <a:cubicBezTo>
                    <a:pt x="517" y="1509"/>
                    <a:pt x="597" y="1478"/>
                    <a:pt x="670" y="1405"/>
                  </a:cubicBezTo>
                  <a:lnTo>
                    <a:pt x="1552" y="547"/>
                  </a:lnTo>
                  <a:cubicBezTo>
                    <a:pt x="1790" y="309"/>
                    <a:pt x="1577" y="1"/>
                    <a:pt x="1336"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90" name="Google Shape;420;p15">
              <a:extLst>
                <a:ext uri="{FF2B5EF4-FFF2-40B4-BE49-F238E27FC236}">
                  <a16:creationId xmlns:a16="http://schemas.microsoft.com/office/drawing/2014/main" id="{8AAC6C2C-4262-4265-83D1-08EB20F98C38}"/>
                </a:ext>
              </a:extLst>
            </p:cNvPr>
            <p:cNvSpPr/>
            <p:nvPr/>
          </p:nvSpPr>
          <p:spPr>
            <a:xfrm>
              <a:off x="1102773" y="3056309"/>
              <a:ext cx="60222" cy="51828"/>
            </a:xfrm>
            <a:custGeom>
              <a:avLst/>
              <a:gdLst/>
              <a:ahLst/>
              <a:cxnLst/>
              <a:rect l="l" t="t" r="r" b="b"/>
              <a:pathLst>
                <a:path w="1765" h="1519" extrusionOk="0">
                  <a:moveTo>
                    <a:pt x="446" y="1"/>
                  </a:moveTo>
                  <a:cubicBezTo>
                    <a:pt x="208" y="1"/>
                    <a:pt x="1" y="316"/>
                    <a:pt x="237" y="534"/>
                  </a:cubicBezTo>
                  <a:lnTo>
                    <a:pt x="1094" y="1415"/>
                  </a:lnTo>
                  <a:cubicBezTo>
                    <a:pt x="1168" y="1488"/>
                    <a:pt x="1248" y="1519"/>
                    <a:pt x="1324" y="1519"/>
                  </a:cubicBezTo>
                  <a:cubicBezTo>
                    <a:pt x="1567" y="1519"/>
                    <a:pt x="1764" y="1204"/>
                    <a:pt x="1547" y="986"/>
                  </a:cubicBezTo>
                  <a:lnTo>
                    <a:pt x="665" y="105"/>
                  </a:lnTo>
                  <a:cubicBezTo>
                    <a:pt x="598" y="31"/>
                    <a:pt x="520" y="1"/>
                    <a:pt x="446"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sp>
        <p:nvSpPr>
          <p:cNvPr id="91" name="Google Shape;539;p15">
            <a:extLst>
              <a:ext uri="{FF2B5EF4-FFF2-40B4-BE49-F238E27FC236}">
                <a16:creationId xmlns:a16="http://schemas.microsoft.com/office/drawing/2014/main" id="{D1B17B21-EDD3-4512-9C6C-6545AA8F008E}"/>
              </a:ext>
            </a:extLst>
          </p:cNvPr>
          <p:cNvSpPr/>
          <p:nvPr/>
        </p:nvSpPr>
        <p:spPr>
          <a:xfrm>
            <a:off x="10125658" y="3459493"/>
            <a:ext cx="428240" cy="367370"/>
          </a:xfrm>
          <a:custGeom>
            <a:avLst/>
            <a:gdLst/>
            <a:ahLst/>
            <a:cxnLst/>
            <a:rect l="l" t="t" r="r" b="b"/>
            <a:pathLst>
              <a:path w="12551" h="10767" extrusionOk="0">
                <a:moveTo>
                  <a:pt x="9871" y="2888"/>
                </a:moveTo>
                <a:cubicBezTo>
                  <a:pt x="10447" y="2888"/>
                  <a:pt x="10933" y="3599"/>
                  <a:pt x="10455" y="4168"/>
                </a:cubicBezTo>
                <a:cubicBezTo>
                  <a:pt x="7574" y="7074"/>
                  <a:pt x="7026" y="7645"/>
                  <a:pt x="7026" y="7645"/>
                </a:cubicBezTo>
                <a:cubicBezTo>
                  <a:pt x="6871" y="7800"/>
                  <a:pt x="6669" y="7878"/>
                  <a:pt x="6463" y="7878"/>
                </a:cubicBezTo>
                <a:cubicBezTo>
                  <a:pt x="6258" y="7878"/>
                  <a:pt x="6049" y="7800"/>
                  <a:pt x="5883" y="7645"/>
                </a:cubicBezTo>
                <a:lnTo>
                  <a:pt x="5907" y="7645"/>
                </a:lnTo>
                <a:lnTo>
                  <a:pt x="3906" y="5669"/>
                </a:lnTo>
                <a:cubicBezTo>
                  <a:pt x="3374" y="5100"/>
                  <a:pt x="3874" y="4348"/>
                  <a:pt x="4469" y="4348"/>
                </a:cubicBezTo>
                <a:cubicBezTo>
                  <a:pt x="4646" y="4348"/>
                  <a:pt x="4832" y="4415"/>
                  <a:pt x="5002" y="4573"/>
                </a:cubicBezTo>
                <a:lnTo>
                  <a:pt x="6192" y="5764"/>
                </a:lnTo>
                <a:cubicBezTo>
                  <a:pt x="6264" y="5847"/>
                  <a:pt x="6359" y="5889"/>
                  <a:pt x="6454" y="5889"/>
                </a:cubicBezTo>
                <a:cubicBezTo>
                  <a:pt x="6550" y="5889"/>
                  <a:pt x="6645" y="5847"/>
                  <a:pt x="6716" y="5764"/>
                </a:cubicBezTo>
                <a:lnTo>
                  <a:pt x="9360" y="3097"/>
                </a:lnTo>
                <a:cubicBezTo>
                  <a:pt x="9523" y="2950"/>
                  <a:pt x="9701" y="2888"/>
                  <a:pt x="9871" y="2888"/>
                </a:cubicBezTo>
                <a:close/>
                <a:moveTo>
                  <a:pt x="7192" y="1"/>
                </a:moveTo>
                <a:cubicBezTo>
                  <a:pt x="2406" y="1"/>
                  <a:pt x="1" y="5788"/>
                  <a:pt x="3382" y="9169"/>
                </a:cubicBezTo>
                <a:cubicBezTo>
                  <a:pt x="4478" y="10273"/>
                  <a:pt x="5826" y="10766"/>
                  <a:pt x="7148" y="10766"/>
                </a:cubicBezTo>
                <a:cubicBezTo>
                  <a:pt x="9906" y="10766"/>
                  <a:pt x="12551" y="8619"/>
                  <a:pt x="12551" y="5383"/>
                </a:cubicBezTo>
                <a:cubicBezTo>
                  <a:pt x="12551" y="2406"/>
                  <a:pt x="10145" y="1"/>
                  <a:pt x="7192" y="1"/>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p:nvPr/>
        </p:nvSpPr>
        <p:spPr>
          <a:xfrm>
            <a:off x="5791167" y="1312268"/>
            <a:ext cx="6401043" cy="4219905"/>
          </a:xfrm>
          <a:custGeom>
            <a:avLst/>
            <a:gdLst/>
            <a:ahLst/>
            <a:cxnLst/>
            <a:rect l="l" t="t" r="r" b="b"/>
            <a:pathLst>
              <a:path w="154814" h="98305" extrusionOk="0">
                <a:moveTo>
                  <a:pt x="16988" y="98305"/>
                </a:moveTo>
                <a:cubicBezTo>
                  <a:pt x="16988" y="98305"/>
                  <a:pt x="1" y="63514"/>
                  <a:pt x="12570" y="47247"/>
                </a:cubicBezTo>
                <a:cubicBezTo>
                  <a:pt x="25313" y="30764"/>
                  <a:pt x="33949" y="39157"/>
                  <a:pt x="46510" y="33324"/>
                </a:cubicBezTo>
                <a:cubicBezTo>
                  <a:pt x="59087" y="27482"/>
                  <a:pt x="60155" y="3264"/>
                  <a:pt x="85354" y="1624"/>
                </a:cubicBezTo>
                <a:cubicBezTo>
                  <a:pt x="110561" y="1"/>
                  <a:pt x="154813" y="19948"/>
                  <a:pt x="131290" y="97792"/>
                </a:cubicBezTo>
                <a:close/>
              </a:path>
            </a:pathLst>
          </a:custGeom>
          <a:solidFill>
            <a:srgbClr val="FFFFFF">
              <a:alpha val="215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 name="Google Shape;95;p20"/>
          <p:cNvSpPr/>
          <p:nvPr/>
        </p:nvSpPr>
        <p:spPr>
          <a:xfrm>
            <a:off x="9501709" y="2058267"/>
            <a:ext cx="1489287" cy="1488924"/>
          </a:xfrm>
          <a:custGeom>
            <a:avLst/>
            <a:gdLst/>
            <a:ahLst/>
            <a:cxnLst/>
            <a:rect l="l" t="t" r="r" b="b"/>
            <a:pathLst>
              <a:path w="32864" h="32856" extrusionOk="0">
                <a:moveTo>
                  <a:pt x="16332" y="8338"/>
                </a:moveTo>
                <a:cubicBezTo>
                  <a:pt x="20936" y="8338"/>
                  <a:pt x="24625" y="12290"/>
                  <a:pt x="24149" y="16997"/>
                </a:cubicBezTo>
                <a:cubicBezTo>
                  <a:pt x="23784" y="20686"/>
                  <a:pt x="20807" y="23654"/>
                  <a:pt x="17135" y="24019"/>
                </a:cubicBezTo>
                <a:cubicBezTo>
                  <a:pt x="16867" y="24045"/>
                  <a:pt x="16602" y="24058"/>
                  <a:pt x="16340" y="24058"/>
                </a:cubicBezTo>
                <a:cubicBezTo>
                  <a:pt x="11729" y="24058"/>
                  <a:pt x="8047" y="20106"/>
                  <a:pt x="8515" y="15399"/>
                </a:cubicBezTo>
                <a:cubicBezTo>
                  <a:pt x="8889" y="11719"/>
                  <a:pt x="11857" y="8750"/>
                  <a:pt x="15538" y="8377"/>
                </a:cubicBezTo>
                <a:cubicBezTo>
                  <a:pt x="15805" y="8351"/>
                  <a:pt x="16070" y="8338"/>
                  <a:pt x="16332" y="8338"/>
                </a:cubicBezTo>
                <a:close/>
                <a:moveTo>
                  <a:pt x="15546" y="1"/>
                </a:moveTo>
                <a:cubicBezTo>
                  <a:pt x="14748" y="1"/>
                  <a:pt x="14079" y="652"/>
                  <a:pt x="14079" y="1468"/>
                </a:cubicBezTo>
                <a:lnTo>
                  <a:pt x="14079" y="2796"/>
                </a:lnTo>
                <a:cubicBezTo>
                  <a:pt x="14079" y="3325"/>
                  <a:pt x="13715" y="3777"/>
                  <a:pt x="13203" y="3907"/>
                </a:cubicBezTo>
                <a:cubicBezTo>
                  <a:pt x="11935" y="4228"/>
                  <a:pt x="10755" y="4731"/>
                  <a:pt x="9670" y="5408"/>
                </a:cubicBezTo>
                <a:cubicBezTo>
                  <a:pt x="9479" y="5524"/>
                  <a:pt x="9265" y="5581"/>
                  <a:pt x="9052" y="5581"/>
                </a:cubicBezTo>
                <a:cubicBezTo>
                  <a:pt x="8752" y="5581"/>
                  <a:pt x="8456" y="5467"/>
                  <a:pt x="8238" y="5244"/>
                </a:cubicBezTo>
                <a:lnTo>
                  <a:pt x="7344" y="4349"/>
                </a:lnTo>
                <a:cubicBezTo>
                  <a:pt x="7057" y="4063"/>
                  <a:pt x="6684" y="3920"/>
                  <a:pt x="6312" y="3920"/>
                </a:cubicBezTo>
                <a:cubicBezTo>
                  <a:pt x="5940" y="3920"/>
                  <a:pt x="5569" y="4063"/>
                  <a:pt x="5286" y="4349"/>
                </a:cubicBezTo>
                <a:lnTo>
                  <a:pt x="4201" y="5434"/>
                </a:lnTo>
                <a:cubicBezTo>
                  <a:pt x="3620" y="6016"/>
                  <a:pt x="3620" y="6936"/>
                  <a:pt x="4201" y="7500"/>
                </a:cubicBezTo>
                <a:lnTo>
                  <a:pt x="5807" y="9106"/>
                </a:lnTo>
                <a:cubicBezTo>
                  <a:pt x="4939" y="10382"/>
                  <a:pt x="4297" y="11841"/>
                  <a:pt x="3950" y="13403"/>
                </a:cubicBezTo>
                <a:cubicBezTo>
                  <a:pt x="3828" y="13932"/>
                  <a:pt x="3359" y="14306"/>
                  <a:pt x="2821" y="14306"/>
                </a:cubicBezTo>
                <a:lnTo>
                  <a:pt x="1467" y="14306"/>
                </a:lnTo>
                <a:cubicBezTo>
                  <a:pt x="660" y="14306"/>
                  <a:pt x="0" y="14957"/>
                  <a:pt x="0" y="15764"/>
                </a:cubicBezTo>
                <a:lnTo>
                  <a:pt x="0" y="17300"/>
                </a:lnTo>
                <a:cubicBezTo>
                  <a:pt x="0" y="18099"/>
                  <a:pt x="651" y="18759"/>
                  <a:pt x="1467" y="18759"/>
                </a:cubicBezTo>
                <a:lnTo>
                  <a:pt x="2986" y="18759"/>
                </a:lnTo>
                <a:cubicBezTo>
                  <a:pt x="3507" y="18759"/>
                  <a:pt x="3958" y="19106"/>
                  <a:pt x="4089" y="19609"/>
                </a:cubicBezTo>
                <a:cubicBezTo>
                  <a:pt x="4427" y="20816"/>
                  <a:pt x="4939" y="21953"/>
                  <a:pt x="5590" y="22986"/>
                </a:cubicBezTo>
                <a:cubicBezTo>
                  <a:pt x="5877" y="23437"/>
                  <a:pt x="5816" y="24036"/>
                  <a:pt x="5434" y="24427"/>
                </a:cubicBezTo>
                <a:lnTo>
                  <a:pt x="4349" y="25512"/>
                </a:lnTo>
                <a:cubicBezTo>
                  <a:pt x="3776" y="26085"/>
                  <a:pt x="3776" y="27005"/>
                  <a:pt x="4349" y="27569"/>
                </a:cubicBezTo>
                <a:lnTo>
                  <a:pt x="5434" y="28654"/>
                </a:lnTo>
                <a:cubicBezTo>
                  <a:pt x="5720" y="28945"/>
                  <a:pt x="6096" y="29090"/>
                  <a:pt x="6470" y="29090"/>
                </a:cubicBezTo>
                <a:cubicBezTo>
                  <a:pt x="6845" y="29090"/>
                  <a:pt x="7218" y="28945"/>
                  <a:pt x="7500" y="28654"/>
                </a:cubicBezTo>
                <a:lnTo>
                  <a:pt x="8698" y="27456"/>
                </a:lnTo>
                <a:cubicBezTo>
                  <a:pt x="8924" y="27230"/>
                  <a:pt x="9220" y="27113"/>
                  <a:pt x="9518" y="27113"/>
                </a:cubicBezTo>
                <a:cubicBezTo>
                  <a:pt x="9713" y="27113"/>
                  <a:pt x="9908" y="27163"/>
                  <a:pt x="10087" y="27265"/>
                </a:cubicBezTo>
                <a:cubicBezTo>
                  <a:pt x="11120" y="27847"/>
                  <a:pt x="12231" y="28290"/>
                  <a:pt x="13411" y="28559"/>
                </a:cubicBezTo>
                <a:cubicBezTo>
                  <a:pt x="13932" y="28680"/>
                  <a:pt x="14305" y="29149"/>
                  <a:pt x="14305" y="29687"/>
                </a:cubicBezTo>
                <a:lnTo>
                  <a:pt x="14305" y="31388"/>
                </a:lnTo>
                <a:cubicBezTo>
                  <a:pt x="14305" y="32196"/>
                  <a:pt x="14956" y="32855"/>
                  <a:pt x="15772" y="32855"/>
                </a:cubicBezTo>
                <a:lnTo>
                  <a:pt x="17300" y="32855"/>
                </a:lnTo>
                <a:cubicBezTo>
                  <a:pt x="18107" y="32855"/>
                  <a:pt x="18767" y="32204"/>
                  <a:pt x="18767" y="31388"/>
                </a:cubicBezTo>
                <a:lnTo>
                  <a:pt x="18767" y="29583"/>
                </a:lnTo>
                <a:cubicBezTo>
                  <a:pt x="18767" y="29062"/>
                  <a:pt x="19114" y="28602"/>
                  <a:pt x="19626" y="28463"/>
                </a:cubicBezTo>
                <a:cubicBezTo>
                  <a:pt x="20772" y="28159"/>
                  <a:pt x="21848" y="27691"/>
                  <a:pt x="22847" y="27092"/>
                </a:cubicBezTo>
                <a:cubicBezTo>
                  <a:pt x="23033" y="26983"/>
                  <a:pt x="23240" y="26929"/>
                  <a:pt x="23445" y="26929"/>
                </a:cubicBezTo>
                <a:cubicBezTo>
                  <a:pt x="23746" y="26929"/>
                  <a:pt x="24043" y="27044"/>
                  <a:pt x="24270" y="27265"/>
                </a:cubicBezTo>
                <a:lnTo>
                  <a:pt x="25520" y="28515"/>
                </a:lnTo>
                <a:cubicBezTo>
                  <a:pt x="25807" y="28802"/>
                  <a:pt x="26180" y="28945"/>
                  <a:pt x="26552" y="28945"/>
                </a:cubicBezTo>
                <a:cubicBezTo>
                  <a:pt x="26924" y="28945"/>
                  <a:pt x="27295" y="28802"/>
                  <a:pt x="27577" y="28515"/>
                </a:cubicBezTo>
                <a:lnTo>
                  <a:pt x="28662" y="27430"/>
                </a:lnTo>
                <a:cubicBezTo>
                  <a:pt x="29235" y="26857"/>
                  <a:pt x="29235" y="25937"/>
                  <a:pt x="28662" y="25373"/>
                </a:cubicBezTo>
                <a:lnTo>
                  <a:pt x="27404" y="24114"/>
                </a:lnTo>
                <a:cubicBezTo>
                  <a:pt x="27022" y="23732"/>
                  <a:pt x="26961" y="23160"/>
                  <a:pt x="27230" y="22700"/>
                </a:cubicBezTo>
                <a:cubicBezTo>
                  <a:pt x="27829" y="21693"/>
                  <a:pt x="28298" y="20599"/>
                  <a:pt x="28602" y="19436"/>
                </a:cubicBezTo>
                <a:cubicBezTo>
                  <a:pt x="28732" y="18924"/>
                  <a:pt x="29183" y="18568"/>
                  <a:pt x="29713" y="18568"/>
                </a:cubicBezTo>
                <a:lnTo>
                  <a:pt x="31397" y="18568"/>
                </a:lnTo>
                <a:cubicBezTo>
                  <a:pt x="32213" y="18533"/>
                  <a:pt x="32864" y="17882"/>
                  <a:pt x="32864" y="17075"/>
                </a:cubicBezTo>
                <a:lnTo>
                  <a:pt x="32864" y="15538"/>
                </a:lnTo>
                <a:cubicBezTo>
                  <a:pt x="32864" y="14740"/>
                  <a:pt x="32213" y="14080"/>
                  <a:pt x="31397" y="14080"/>
                </a:cubicBezTo>
                <a:lnTo>
                  <a:pt x="29773" y="14080"/>
                </a:lnTo>
                <a:cubicBezTo>
                  <a:pt x="29244" y="14080"/>
                  <a:pt x="28775" y="13707"/>
                  <a:pt x="28654" y="13186"/>
                </a:cubicBezTo>
                <a:cubicBezTo>
                  <a:pt x="28359" y="11971"/>
                  <a:pt x="27898" y="10834"/>
                  <a:pt x="27273" y="9792"/>
                </a:cubicBezTo>
                <a:cubicBezTo>
                  <a:pt x="27004" y="9332"/>
                  <a:pt x="27083" y="8759"/>
                  <a:pt x="27447" y="8394"/>
                </a:cubicBezTo>
                <a:lnTo>
                  <a:pt x="28506" y="7335"/>
                </a:lnTo>
                <a:cubicBezTo>
                  <a:pt x="29079" y="6763"/>
                  <a:pt x="29079" y="5842"/>
                  <a:pt x="28506" y="5278"/>
                </a:cubicBezTo>
                <a:lnTo>
                  <a:pt x="27421" y="4193"/>
                </a:lnTo>
                <a:cubicBezTo>
                  <a:pt x="27130" y="3907"/>
                  <a:pt x="26755" y="3764"/>
                  <a:pt x="26382" y="3764"/>
                </a:cubicBezTo>
                <a:cubicBezTo>
                  <a:pt x="26008" y="3764"/>
                  <a:pt x="25637" y="3907"/>
                  <a:pt x="25355" y="4193"/>
                </a:cubicBezTo>
                <a:lnTo>
                  <a:pt x="24340" y="5209"/>
                </a:lnTo>
                <a:cubicBezTo>
                  <a:pt x="24115" y="5433"/>
                  <a:pt x="23819" y="5550"/>
                  <a:pt x="23522" y="5550"/>
                </a:cubicBezTo>
                <a:cubicBezTo>
                  <a:pt x="23312" y="5550"/>
                  <a:pt x="23102" y="5492"/>
                  <a:pt x="22916" y="5374"/>
                </a:cubicBezTo>
                <a:cubicBezTo>
                  <a:pt x="21840" y="4723"/>
                  <a:pt x="20668" y="4228"/>
                  <a:pt x="19409" y="3907"/>
                </a:cubicBezTo>
                <a:cubicBezTo>
                  <a:pt x="18897" y="3777"/>
                  <a:pt x="18541" y="3325"/>
                  <a:pt x="18541" y="2796"/>
                </a:cubicBezTo>
                <a:lnTo>
                  <a:pt x="18541" y="1468"/>
                </a:lnTo>
                <a:cubicBezTo>
                  <a:pt x="18541" y="669"/>
                  <a:pt x="17890" y="1"/>
                  <a:pt x="17074"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 name="Google Shape;96;p20"/>
          <p:cNvSpPr/>
          <p:nvPr/>
        </p:nvSpPr>
        <p:spPr>
          <a:xfrm>
            <a:off x="10680247" y="2908707"/>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7;p20"/>
          <p:cNvSpPr/>
          <p:nvPr/>
        </p:nvSpPr>
        <p:spPr>
          <a:xfrm>
            <a:off x="9559869" y="1241985"/>
            <a:ext cx="831969" cy="540537"/>
          </a:xfrm>
          <a:custGeom>
            <a:avLst/>
            <a:gdLst/>
            <a:ahLst/>
            <a:cxnLst/>
            <a:rect l="l" t="t" r="r" b="b"/>
            <a:pathLst>
              <a:path w="18359" h="11928" fill="none" extrusionOk="0">
                <a:moveTo>
                  <a:pt x="16423" y="5669"/>
                </a:moveTo>
                <a:cubicBezTo>
                  <a:pt x="16527" y="5296"/>
                  <a:pt x="16580" y="4905"/>
                  <a:pt x="16580" y="4506"/>
                </a:cubicBezTo>
                <a:cubicBezTo>
                  <a:pt x="16580" y="2023"/>
                  <a:pt x="14557" y="1"/>
                  <a:pt x="12074" y="1"/>
                </a:cubicBezTo>
                <a:cubicBezTo>
                  <a:pt x="10252" y="1"/>
                  <a:pt x="8680" y="1086"/>
                  <a:pt x="7977" y="2648"/>
                </a:cubicBezTo>
                <a:cubicBezTo>
                  <a:pt x="7387" y="2240"/>
                  <a:pt x="6675" y="1989"/>
                  <a:pt x="5894" y="1989"/>
                </a:cubicBezTo>
                <a:cubicBezTo>
                  <a:pt x="3924" y="1989"/>
                  <a:pt x="2318" y="3569"/>
                  <a:pt x="2292" y="5522"/>
                </a:cubicBezTo>
                <a:cubicBezTo>
                  <a:pt x="964" y="5938"/>
                  <a:pt x="0" y="7188"/>
                  <a:pt x="0" y="8647"/>
                </a:cubicBezTo>
                <a:cubicBezTo>
                  <a:pt x="0" y="10461"/>
                  <a:pt x="1467" y="11928"/>
                  <a:pt x="3273" y="11928"/>
                </a:cubicBezTo>
                <a:lnTo>
                  <a:pt x="15069" y="11928"/>
                </a:lnTo>
                <a:cubicBezTo>
                  <a:pt x="16883" y="11928"/>
                  <a:pt x="18350" y="10461"/>
                  <a:pt x="18350" y="8647"/>
                </a:cubicBezTo>
                <a:cubicBezTo>
                  <a:pt x="18359" y="7318"/>
                  <a:pt x="17569" y="6181"/>
                  <a:pt x="16423" y="5669"/>
                </a:cubicBezTo>
                <a:close/>
              </a:path>
            </a:pathLst>
          </a:custGeom>
          <a:noFill/>
          <a:ln w="28575" cap="flat" cmpd="sng">
            <a:solidFill>
              <a:schemeClr val="lt1"/>
            </a:solidFill>
            <a:prstDash val="solid"/>
            <a:miter lim="8680"/>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98" name="Google Shape;98;p20"/>
          <p:cNvGrpSpPr/>
          <p:nvPr/>
        </p:nvGrpSpPr>
        <p:grpSpPr>
          <a:xfrm>
            <a:off x="6959817" y="2791508"/>
            <a:ext cx="3384520" cy="2741859"/>
            <a:chOff x="3780013" y="1888393"/>
            <a:chExt cx="2538390" cy="2056394"/>
          </a:xfrm>
        </p:grpSpPr>
        <p:sp>
          <p:nvSpPr>
            <p:cNvPr id="99" name="Google Shape;99;p20"/>
            <p:cNvSpPr/>
            <p:nvPr/>
          </p:nvSpPr>
          <p:spPr>
            <a:xfrm>
              <a:off x="3780013" y="1888393"/>
              <a:ext cx="2538390" cy="1625894"/>
            </a:xfrm>
            <a:custGeom>
              <a:avLst/>
              <a:gdLst/>
              <a:ahLst/>
              <a:cxnLst/>
              <a:rect l="l" t="t" r="r" b="b"/>
              <a:pathLst>
                <a:path w="74686" h="47838" extrusionOk="0">
                  <a:moveTo>
                    <a:pt x="348" y="1"/>
                  </a:moveTo>
                  <a:cubicBezTo>
                    <a:pt x="165" y="1"/>
                    <a:pt x="1" y="157"/>
                    <a:pt x="1" y="348"/>
                  </a:cubicBezTo>
                  <a:lnTo>
                    <a:pt x="1" y="47838"/>
                  </a:lnTo>
                  <a:lnTo>
                    <a:pt x="74685" y="47838"/>
                  </a:lnTo>
                  <a:lnTo>
                    <a:pt x="74685" y="348"/>
                  </a:lnTo>
                  <a:cubicBezTo>
                    <a:pt x="74685" y="166"/>
                    <a:pt x="74529" y="1"/>
                    <a:pt x="7433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 name="Google Shape;100;p20"/>
            <p:cNvSpPr/>
            <p:nvPr/>
          </p:nvSpPr>
          <p:spPr>
            <a:xfrm>
              <a:off x="3897715" y="1988693"/>
              <a:ext cx="2303265" cy="1399911"/>
            </a:xfrm>
            <a:custGeom>
              <a:avLst/>
              <a:gdLst/>
              <a:ahLst/>
              <a:cxnLst/>
              <a:rect l="l" t="t" r="r" b="b"/>
              <a:pathLst>
                <a:path w="67768" h="41189" extrusionOk="0">
                  <a:moveTo>
                    <a:pt x="348" y="1"/>
                  </a:moveTo>
                  <a:cubicBezTo>
                    <a:pt x="166" y="1"/>
                    <a:pt x="1" y="157"/>
                    <a:pt x="1" y="348"/>
                  </a:cubicBezTo>
                  <a:lnTo>
                    <a:pt x="1" y="40842"/>
                  </a:lnTo>
                  <a:cubicBezTo>
                    <a:pt x="1" y="41024"/>
                    <a:pt x="149" y="41189"/>
                    <a:pt x="348" y="41189"/>
                  </a:cubicBezTo>
                  <a:lnTo>
                    <a:pt x="67420" y="41189"/>
                  </a:lnTo>
                  <a:cubicBezTo>
                    <a:pt x="67620" y="41189"/>
                    <a:pt x="67768" y="41024"/>
                    <a:pt x="67768" y="40833"/>
                  </a:cubicBezTo>
                  <a:lnTo>
                    <a:pt x="67768" y="348"/>
                  </a:lnTo>
                  <a:cubicBezTo>
                    <a:pt x="67768" y="166"/>
                    <a:pt x="67620" y="1"/>
                    <a:pt x="6742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 name="Google Shape;101;p20"/>
            <p:cNvSpPr/>
            <p:nvPr/>
          </p:nvSpPr>
          <p:spPr>
            <a:xfrm>
              <a:off x="3897443" y="1988693"/>
              <a:ext cx="2219180" cy="1399911"/>
            </a:xfrm>
            <a:custGeom>
              <a:avLst/>
              <a:gdLst/>
              <a:ahLst/>
              <a:cxnLst/>
              <a:rect l="l" t="t" r="r" b="b"/>
              <a:pathLst>
                <a:path w="65294" h="41189" extrusionOk="0">
                  <a:moveTo>
                    <a:pt x="938" y="1"/>
                  </a:moveTo>
                  <a:cubicBezTo>
                    <a:pt x="417" y="1"/>
                    <a:pt x="0" y="426"/>
                    <a:pt x="0" y="947"/>
                  </a:cubicBezTo>
                  <a:lnTo>
                    <a:pt x="0" y="40243"/>
                  </a:lnTo>
                  <a:cubicBezTo>
                    <a:pt x="0" y="40763"/>
                    <a:pt x="417" y="41189"/>
                    <a:pt x="938" y="41189"/>
                  </a:cubicBezTo>
                  <a:lnTo>
                    <a:pt x="15061" y="41189"/>
                  </a:lnTo>
                  <a:lnTo>
                    <a:pt x="6529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20"/>
            <p:cNvSpPr/>
            <p:nvPr/>
          </p:nvSpPr>
          <p:spPr>
            <a:xfrm>
              <a:off x="5033303" y="1920852"/>
              <a:ext cx="32492" cy="32492"/>
            </a:xfrm>
            <a:custGeom>
              <a:avLst/>
              <a:gdLst/>
              <a:ahLst/>
              <a:cxnLst/>
              <a:rect l="l" t="t" r="r" b="b"/>
              <a:pathLst>
                <a:path w="956" h="956" extrusionOk="0">
                  <a:moveTo>
                    <a:pt x="478" y="0"/>
                  </a:moveTo>
                  <a:cubicBezTo>
                    <a:pt x="217" y="0"/>
                    <a:pt x="0" y="217"/>
                    <a:pt x="0" y="478"/>
                  </a:cubicBezTo>
                  <a:cubicBezTo>
                    <a:pt x="0" y="738"/>
                    <a:pt x="217" y="955"/>
                    <a:pt x="478" y="955"/>
                  </a:cubicBezTo>
                  <a:cubicBezTo>
                    <a:pt x="738" y="955"/>
                    <a:pt x="955" y="738"/>
                    <a:pt x="955" y="478"/>
                  </a:cubicBezTo>
                  <a:cubicBezTo>
                    <a:pt x="955" y="217"/>
                    <a:pt x="738" y="0"/>
                    <a:pt x="47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20"/>
            <p:cNvSpPr/>
            <p:nvPr/>
          </p:nvSpPr>
          <p:spPr>
            <a:xfrm>
              <a:off x="4113100" y="2170157"/>
              <a:ext cx="839661" cy="42790"/>
            </a:xfrm>
            <a:custGeom>
              <a:avLst/>
              <a:gdLst/>
              <a:ahLst/>
              <a:cxnLst/>
              <a:rect l="l" t="t" r="r" b="b"/>
              <a:pathLst>
                <a:path w="24705" h="1259" extrusionOk="0">
                  <a:moveTo>
                    <a:pt x="1" y="0"/>
                  </a:moveTo>
                  <a:lnTo>
                    <a:pt x="1" y="1259"/>
                  </a:lnTo>
                  <a:lnTo>
                    <a:pt x="24705" y="1259"/>
                  </a:lnTo>
                  <a:lnTo>
                    <a:pt x="24705"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20"/>
            <p:cNvSpPr/>
            <p:nvPr/>
          </p:nvSpPr>
          <p:spPr>
            <a:xfrm>
              <a:off x="4113100" y="2397607"/>
              <a:ext cx="839661" cy="42824"/>
            </a:xfrm>
            <a:custGeom>
              <a:avLst/>
              <a:gdLst/>
              <a:ahLst/>
              <a:cxnLst/>
              <a:rect l="l" t="t" r="r" b="b"/>
              <a:pathLst>
                <a:path w="24705" h="1260" extrusionOk="0">
                  <a:moveTo>
                    <a:pt x="1" y="1"/>
                  </a:moveTo>
                  <a:lnTo>
                    <a:pt x="1" y="1259"/>
                  </a:lnTo>
                  <a:lnTo>
                    <a:pt x="24705" y="1259"/>
                  </a:lnTo>
                  <a:lnTo>
                    <a:pt x="24705"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105;p20"/>
            <p:cNvSpPr/>
            <p:nvPr/>
          </p:nvSpPr>
          <p:spPr>
            <a:xfrm>
              <a:off x="4113100" y="2246257"/>
              <a:ext cx="489760" cy="42824"/>
            </a:xfrm>
            <a:custGeom>
              <a:avLst/>
              <a:gdLst/>
              <a:ahLst/>
              <a:cxnLst/>
              <a:rect l="l" t="t" r="r" b="b"/>
              <a:pathLst>
                <a:path w="14410" h="1260" extrusionOk="0">
                  <a:moveTo>
                    <a:pt x="1" y="1"/>
                  </a:moveTo>
                  <a:lnTo>
                    <a:pt x="1" y="1259"/>
                  </a:lnTo>
                  <a:lnTo>
                    <a:pt x="14410" y="1259"/>
                  </a:lnTo>
                  <a:lnTo>
                    <a:pt x="1441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106;p20"/>
            <p:cNvSpPr/>
            <p:nvPr/>
          </p:nvSpPr>
          <p:spPr>
            <a:xfrm>
              <a:off x="4113100" y="2322085"/>
              <a:ext cx="939958" cy="42824"/>
            </a:xfrm>
            <a:custGeom>
              <a:avLst/>
              <a:gdLst/>
              <a:ahLst/>
              <a:cxnLst/>
              <a:rect l="l" t="t" r="r" b="b"/>
              <a:pathLst>
                <a:path w="27656" h="1260" extrusionOk="0">
                  <a:moveTo>
                    <a:pt x="1" y="1"/>
                  </a:moveTo>
                  <a:lnTo>
                    <a:pt x="1" y="1259"/>
                  </a:lnTo>
                  <a:lnTo>
                    <a:pt x="27656" y="1259"/>
                  </a:lnTo>
                  <a:lnTo>
                    <a:pt x="27656"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20"/>
            <p:cNvSpPr/>
            <p:nvPr/>
          </p:nvSpPr>
          <p:spPr>
            <a:xfrm>
              <a:off x="5068685" y="2322085"/>
              <a:ext cx="151992" cy="42824"/>
            </a:xfrm>
            <a:custGeom>
              <a:avLst/>
              <a:gdLst/>
              <a:ahLst/>
              <a:cxnLst/>
              <a:rect l="l" t="t" r="r" b="b"/>
              <a:pathLst>
                <a:path w="4472" h="1260" extrusionOk="0">
                  <a:moveTo>
                    <a:pt x="1" y="1"/>
                  </a:moveTo>
                  <a:lnTo>
                    <a:pt x="1" y="1259"/>
                  </a:lnTo>
                  <a:lnTo>
                    <a:pt x="4471" y="1259"/>
                  </a:lnTo>
                  <a:lnTo>
                    <a:pt x="447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20"/>
            <p:cNvSpPr/>
            <p:nvPr/>
          </p:nvSpPr>
          <p:spPr>
            <a:xfrm>
              <a:off x="5244541" y="2322085"/>
              <a:ext cx="82352" cy="42824"/>
            </a:xfrm>
            <a:custGeom>
              <a:avLst/>
              <a:gdLst/>
              <a:ahLst/>
              <a:cxnLst/>
              <a:rect l="l" t="t" r="r" b="b"/>
              <a:pathLst>
                <a:path w="2423" h="1260" extrusionOk="0">
                  <a:moveTo>
                    <a:pt x="0" y="1"/>
                  </a:moveTo>
                  <a:lnTo>
                    <a:pt x="0" y="1259"/>
                  </a:lnTo>
                  <a:lnTo>
                    <a:pt x="2422" y="1259"/>
                  </a:lnTo>
                  <a:lnTo>
                    <a:pt x="2422"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9" name="Google Shape;109;p20"/>
            <p:cNvSpPr/>
            <p:nvPr/>
          </p:nvSpPr>
          <p:spPr>
            <a:xfrm>
              <a:off x="4113100" y="2473740"/>
              <a:ext cx="535779" cy="42790"/>
            </a:xfrm>
            <a:custGeom>
              <a:avLst/>
              <a:gdLst/>
              <a:ahLst/>
              <a:cxnLst/>
              <a:rect l="l" t="t" r="r" b="b"/>
              <a:pathLst>
                <a:path w="15764" h="1259" extrusionOk="0">
                  <a:moveTo>
                    <a:pt x="1" y="0"/>
                  </a:moveTo>
                  <a:lnTo>
                    <a:pt x="1" y="1259"/>
                  </a:lnTo>
                  <a:lnTo>
                    <a:pt x="15764" y="1259"/>
                  </a:lnTo>
                  <a:lnTo>
                    <a:pt x="1576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0" name="Google Shape;110;p20"/>
            <p:cNvSpPr/>
            <p:nvPr/>
          </p:nvSpPr>
          <p:spPr>
            <a:xfrm>
              <a:off x="4657425" y="2473740"/>
              <a:ext cx="86770" cy="42790"/>
            </a:xfrm>
            <a:custGeom>
              <a:avLst/>
              <a:gdLst/>
              <a:ahLst/>
              <a:cxnLst/>
              <a:rect l="l" t="t" r="r" b="b"/>
              <a:pathLst>
                <a:path w="2553" h="1259" extrusionOk="0">
                  <a:moveTo>
                    <a:pt x="1" y="0"/>
                  </a:moveTo>
                  <a:lnTo>
                    <a:pt x="1" y="1259"/>
                  </a:lnTo>
                  <a:lnTo>
                    <a:pt x="2553" y="1259"/>
                  </a:lnTo>
                  <a:lnTo>
                    <a:pt x="255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1" name="Google Shape;111;p20"/>
            <p:cNvSpPr/>
            <p:nvPr/>
          </p:nvSpPr>
          <p:spPr>
            <a:xfrm>
              <a:off x="4757724" y="2473740"/>
              <a:ext cx="46971" cy="42790"/>
            </a:xfrm>
            <a:custGeom>
              <a:avLst/>
              <a:gdLst/>
              <a:ahLst/>
              <a:cxnLst/>
              <a:rect l="l" t="t" r="r" b="b"/>
              <a:pathLst>
                <a:path w="1382" h="1259" extrusionOk="0">
                  <a:moveTo>
                    <a:pt x="1" y="0"/>
                  </a:moveTo>
                  <a:lnTo>
                    <a:pt x="1" y="1259"/>
                  </a:lnTo>
                  <a:lnTo>
                    <a:pt x="1381" y="1259"/>
                  </a:lnTo>
                  <a:lnTo>
                    <a:pt x="1381"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 name="Google Shape;112;p20"/>
            <p:cNvSpPr/>
            <p:nvPr/>
          </p:nvSpPr>
          <p:spPr>
            <a:xfrm>
              <a:off x="4110755" y="3060821"/>
              <a:ext cx="308607" cy="42824"/>
            </a:xfrm>
            <a:custGeom>
              <a:avLst/>
              <a:gdLst/>
              <a:ahLst/>
              <a:cxnLst/>
              <a:rect l="l" t="t" r="r" b="b"/>
              <a:pathLst>
                <a:path w="9080" h="1260" extrusionOk="0">
                  <a:moveTo>
                    <a:pt x="0" y="1"/>
                  </a:moveTo>
                  <a:lnTo>
                    <a:pt x="0" y="1260"/>
                  </a:lnTo>
                  <a:lnTo>
                    <a:pt x="9080" y="1260"/>
                  </a:lnTo>
                  <a:lnTo>
                    <a:pt x="908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 name="Google Shape;113;p20"/>
            <p:cNvSpPr/>
            <p:nvPr/>
          </p:nvSpPr>
          <p:spPr>
            <a:xfrm>
              <a:off x="4110755" y="3136649"/>
              <a:ext cx="179998" cy="42824"/>
            </a:xfrm>
            <a:custGeom>
              <a:avLst/>
              <a:gdLst/>
              <a:ahLst/>
              <a:cxnLst/>
              <a:rect l="l" t="t" r="r" b="b"/>
              <a:pathLst>
                <a:path w="5296" h="1260" extrusionOk="0">
                  <a:moveTo>
                    <a:pt x="0" y="1"/>
                  </a:moveTo>
                  <a:lnTo>
                    <a:pt x="0" y="1259"/>
                  </a:lnTo>
                  <a:lnTo>
                    <a:pt x="5295" y="1259"/>
                  </a:lnTo>
                  <a:lnTo>
                    <a:pt x="5295"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 name="Google Shape;114;p20"/>
            <p:cNvSpPr/>
            <p:nvPr/>
          </p:nvSpPr>
          <p:spPr>
            <a:xfrm>
              <a:off x="5480250" y="3064390"/>
              <a:ext cx="576224" cy="42790"/>
            </a:xfrm>
            <a:custGeom>
              <a:avLst/>
              <a:gdLst/>
              <a:ahLst/>
              <a:cxnLst/>
              <a:rect l="l" t="t" r="r" b="b"/>
              <a:pathLst>
                <a:path w="16954" h="1259" extrusionOk="0">
                  <a:moveTo>
                    <a:pt x="1" y="0"/>
                  </a:moveTo>
                  <a:lnTo>
                    <a:pt x="1" y="1259"/>
                  </a:lnTo>
                  <a:lnTo>
                    <a:pt x="16953" y="1259"/>
                  </a:lnTo>
                  <a:lnTo>
                    <a:pt x="1695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 name="Google Shape;115;p20"/>
            <p:cNvSpPr/>
            <p:nvPr/>
          </p:nvSpPr>
          <p:spPr>
            <a:xfrm>
              <a:off x="5720413" y="3140490"/>
              <a:ext cx="336068" cy="42824"/>
            </a:xfrm>
            <a:custGeom>
              <a:avLst/>
              <a:gdLst/>
              <a:ahLst/>
              <a:cxnLst/>
              <a:rect l="l" t="t" r="r" b="b"/>
              <a:pathLst>
                <a:path w="9888" h="1260" extrusionOk="0">
                  <a:moveTo>
                    <a:pt x="1" y="1"/>
                  </a:moveTo>
                  <a:lnTo>
                    <a:pt x="1" y="1259"/>
                  </a:lnTo>
                  <a:lnTo>
                    <a:pt x="9887" y="1259"/>
                  </a:lnTo>
                  <a:lnTo>
                    <a:pt x="9887"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 name="Google Shape;116;p20"/>
            <p:cNvSpPr/>
            <p:nvPr/>
          </p:nvSpPr>
          <p:spPr>
            <a:xfrm>
              <a:off x="5411220" y="3216318"/>
              <a:ext cx="645559" cy="42824"/>
            </a:xfrm>
            <a:custGeom>
              <a:avLst/>
              <a:gdLst/>
              <a:ahLst/>
              <a:cxnLst/>
              <a:rect l="l" t="t" r="r" b="b"/>
              <a:pathLst>
                <a:path w="18994" h="1260" extrusionOk="0">
                  <a:moveTo>
                    <a:pt x="1" y="0"/>
                  </a:moveTo>
                  <a:lnTo>
                    <a:pt x="1" y="1259"/>
                  </a:lnTo>
                  <a:lnTo>
                    <a:pt x="18993" y="1259"/>
                  </a:lnTo>
                  <a:lnTo>
                    <a:pt x="1899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 name="Google Shape;117;p20"/>
            <p:cNvSpPr/>
            <p:nvPr/>
          </p:nvSpPr>
          <p:spPr>
            <a:xfrm>
              <a:off x="5296169" y="3216318"/>
              <a:ext cx="104478" cy="42824"/>
            </a:xfrm>
            <a:custGeom>
              <a:avLst/>
              <a:gdLst/>
              <a:ahLst/>
              <a:cxnLst/>
              <a:rect l="l" t="t" r="r" b="b"/>
              <a:pathLst>
                <a:path w="3074" h="1260" extrusionOk="0">
                  <a:moveTo>
                    <a:pt x="0" y="0"/>
                  </a:moveTo>
                  <a:lnTo>
                    <a:pt x="0" y="1259"/>
                  </a:lnTo>
                  <a:lnTo>
                    <a:pt x="3073" y="1259"/>
                  </a:lnTo>
                  <a:lnTo>
                    <a:pt x="307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 name="Google Shape;118;p20"/>
            <p:cNvSpPr/>
            <p:nvPr/>
          </p:nvSpPr>
          <p:spPr>
            <a:xfrm>
              <a:off x="5223298" y="3216318"/>
              <a:ext cx="56385" cy="42824"/>
            </a:xfrm>
            <a:custGeom>
              <a:avLst/>
              <a:gdLst/>
              <a:ahLst/>
              <a:cxnLst/>
              <a:rect l="l" t="t" r="r" b="b"/>
              <a:pathLst>
                <a:path w="1659" h="1260" extrusionOk="0">
                  <a:moveTo>
                    <a:pt x="0" y="0"/>
                  </a:moveTo>
                  <a:lnTo>
                    <a:pt x="0" y="1259"/>
                  </a:lnTo>
                  <a:lnTo>
                    <a:pt x="1658" y="1259"/>
                  </a:lnTo>
                  <a:lnTo>
                    <a:pt x="1658"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 name="Google Shape;119;p20"/>
            <p:cNvSpPr/>
            <p:nvPr/>
          </p:nvSpPr>
          <p:spPr>
            <a:xfrm>
              <a:off x="4113100" y="2563436"/>
              <a:ext cx="11556" cy="456418"/>
            </a:xfrm>
            <a:custGeom>
              <a:avLst/>
              <a:gdLst/>
              <a:ahLst/>
              <a:cxnLst/>
              <a:rect l="l" t="t" r="r" b="b"/>
              <a:pathLst>
                <a:path w="340" h="13429" extrusionOk="0">
                  <a:moveTo>
                    <a:pt x="1" y="0"/>
                  </a:moveTo>
                  <a:lnTo>
                    <a:pt x="1" y="13428"/>
                  </a:lnTo>
                  <a:lnTo>
                    <a:pt x="339" y="13428"/>
                  </a:lnTo>
                  <a:lnTo>
                    <a:pt x="339"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 name="Google Shape;120;p20"/>
            <p:cNvSpPr/>
            <p:nvPr/>
          </p:nvSpPr>
          <p:spPr>
            <a:xfrm>
              <a:off x="3780013" y="3514293"/>
              <a:ext cx="2538390" cy="183532"/>
            </a:xfrm>
            <a:custGeom>
              <a:avLst/>
              <a:gdLst/>
              <a:ahLst/>
              <a:cxnLst/>
              <a:rect l="l" t="t" r="r" b="b"/>
              <a:pathLst>
                <a:path w="74686" h="5400" extrusionOk="0">
                  <a:moveTo>
                    <a:pt x="1" y="1"/>
                  </a:moveTo>
                  <a:lnTo>
                    <a:pt x="1" y="4323"/>
                  </a:lnTo>
                  <a:cubicBezTo>
                    <a:pt x="1" y="4922"/>
                    <a:pt x="478" y="5400"/>
                    <a:pt x="1077" y="5400"/>
                  </a:cubicBezTo>
                  <a:lnTo>
                    <a:pt x="73609" y="5400"/>
                  </a:lnTo>
                  <a:cubicBezTo>
                    <a:pt x="74208" y="5400"/>
                    <a:pt x="74685" y="4914"/>
                    <a:pt x="74685" y="4323"/>
                  </a:cubicBezTo>
                  <a:lnTo>
                    <a:pt x="74685"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 name="Google Shape;121;p20"/>
            <p:cNvSpPr/>
            <p:nvPr/>
          </p:nvSpPr>
          <p:spPr>
            <a:xfrm>
              <a:off x="4518380" y="3697796"/>
              <a:ext cx="909302" cy="193865"/>
            </a:xfrm>
            <a:custGeom>
              <a:avLst/>
              <a:gdLst/>
              <a:ahLst/>
              <a:cxnLst/>
              <a:rect l="l" t="t" r="r" b="b"/>
              <a:pathLst>
                <a:path w="26754" h="5704" extrusionOk="0">
                  <a:moveTo>
                    <a:pt x="3247" y="1"/>
                  </a:moveTo>
                  <a:lnTo>
                    <a:pt x="1" y="5704"/>
                  </a:lnTo>
                  <a:lnTo>
                    <a:pt x="26753" y="5704"/>
                  </a:lnTo>
                  <a:lnTo>
                    <a:pt x="23507"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 name="Google Shape;122;p20"/>
            <p:cNvSpPr/>
            <p:nvPr/>
          </p:nvSpPr>
          <p:spPr>
            <a:xfrm>
              <a:off x="4364956" y="3874230"/>
              <a:ext cx="1216413" cy="70558"/>
            </a:xfrm>
            <a:custGeom>
              <a:avLst/>
              <a:gdLst/>
              <a:ahLst/>
              <a:cxnLst/>
              <a:rect l="l" t="t" r="r" b="b"/>
              <a:pathLst>
                <a:path w="35790" h="2076" extrusionOk="0">
                  <a:moveTo>
                    <a:pt x="583" y="0"/>
                  </a:moveTo>
                  <a:cubicBezTo>
                    <a:pt x="261" y="0"/>
                    <a:pt x="1" y="261"/>
                    <a:pt x="1" y="582"/>
                  </a:cubicBezTo>
                  <a:lnTo>
                    <a:pt x="1" y="2075"/>
                  </a:lnTo>
                  <a:lnTo>
                    <a:pt x="35790" y="2075"/>
                  </a:lnTo>
                  <a:lnTo>
                    <a:pt x="35790" y="582"/>
                  </a:lnTo>
                  <a:cubicBezTo>
                    <a:pt x="35790" y="261"/>
                    <a:pt x="35529" y="0"/>
                    <a:pt x="3520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 name="Google Shape;123;p20"/>
            <p:cNvSpPr/>
            <p:nvPr/>
          </p:nvSpPr>
          <p:spPr>
            <a:xfrm>
              <a:off x="4573849" y="3697796"/>
              <a:ext cx="798672" cy="96796"/>
            </a:xfrm>
            <a:custGeom>
              <a:avLst/>
              <a:gdLst/>
              <a:ahLst/>
              <a:cxnLst/>
              <a:rect l="l" t="t" r="r" b="b"/>
              <a:pathLst>
                <a:path w="23499" h="2848" extrusionOk="0">
                  <a:moveTo>
                    <a:pt x="1615" y="1"/>
                  </a:moveTo>
                  <a:lnTo>
                    <a:pt x="1" y="2848"/>
                  </a:lnTo>
                  <a:lnTo>
                    <a:pt x="23498" y="2848"/>
                  </a:lnTo>
                  <a:lnTo>
                    <a:pt x="21875"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24" name="Google Shape;124;p20"/>
          <p:cNvGrpSpPr/>
          <p:nvPr/>
        </p:nvGrpSpPr>
        <p:grpSpPr>
          <a:xfrm>
            <a:off x="10029417" y="3275774"/>
            <a:ext cx="1082569" cy="1004263"/>
            <a:chOff x="4932662" y="2251593"/>
            <a:chExt cx="811927" cy="753197"/>
          </a:xfrm>
        </p:grpSpPr>
        <p:sp>
          <p:nvSpPr>
            <p:cNvPr id="125" name="Google Shape;125;p20"/>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6" name="Google Shape;126;p20"/>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7" name="Google Shape;127;p20"/>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 name="Google Shape;128;p20"/>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 name="Google Shape;129;p20"/>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30" name="Google Shape;130;p20"/>
          <p:cNvGrpSpPr/>
          <p:nvPr/>
        </p:nvGrpSpPr>
        <p:grpSpPr>
          <a:xfrm>
            <a:off x="8028787" y="1641706"/>
            <a:ext cx="1219064" cy="1004263"/>
            <a:chOff x="4810340" y="1026041"/>
            <a:chExt cx="914298" cy="753197"/>
          </a:xfrm>
        </p:grpSpPr>
        <p:sp>
          <p:nvSpPr>
            <p:cNvPr id="131" name="Google Shape;131;p20"/>
            <p:cNvSpPr/>
            <p:nvPr/>
          </p:nvSpPr>
          <p:spPr>
            <a:xfrm>
              <a:off x="4810340" y="1026041"/>
              <a:ext cx="914298" cy="753197"/>
            </a:xfrm>
            <a:custGeom>
              <a:avLst/>
              <a:gdLst/>
              <a:ahLst/>
              <a:cxnLst/>
              <a:rect l="l" t="t" r="r" b="b"/>
              <a:pathLst>
                <a:path w="26901" h="22161" extrusionOk="0">
                  <a:moveTo>
                    <a:pt x="287" y="0"/>
                  </a:moveTo>
                  <a:cubicBezTo>
                    <a:pt x="131" y="0"/>
                    <a:pt x="0" y="122"/>
                    <a:pt x="0" y="287"/>
                  </a:cubicBezTo>
                  <a:lnTo>
                    <a:pt x="0" y="21883"/>
                  </a:lnTo>
                  <a:cubicBezTo>
                    <a:pt x="0" y="22031"/>
                    <a:pt x="122" y="22161"/>
                    <a:pt x="287" y="22161"/>
                  </a:cubicBezTo>
                  <a:lnTo>
                    <a:pt x="26614" y="22161"/>
                  </a:lnTo>
                  <a:cubicBezTo>
                    <a:pt x="26770" y="22161"/>
                    <a:pt x="26901" y="22031"/>
                    <a:pt x="26901" y="21883"/>
                  </a:cubicBezTo>
                  <a:lnTo>
                    <a:pt x="26901" y="287"/>
                  </a:lnTo>
                  <a:cubicBezTo>
                    <a:pt x="26901" y="139"/>
                    <a:pt x="26779" y="0"/>
                    <a:pt x="2661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 name="Google Shape;132;p20"/>
            <p:cNvSpPr/>
            <p:nvPr/>
          </p:nvSpPr>
          <p:spPr>
            <a:xfrm>
              <a:off x="4846028" y="1134906"/>
              <a:ext cx="843196" cy="592436"/>
            </a:xfrm>
            <a:custGeom>
              <a:avLst/>
              <a:gdLst/>
              <a:ahLst/>
              <a:cxnLst/>
              <a:rect l="l" t="t" r="r" b="b"/>
              <a:pathLst>
                <a:path w="24809" h="17431" extrusionOk="0">
                  <a:moveTo>
                    <a:pt x="209" y="0"/>
                  </a:moveTo>
                  <a:cubicBezTo>
                    <a:pt x="105" y="0"/>
                    <a:pt x="1" y="87"/>
                    <a:pt x="1" y="209"/>
                  </a:cubicBezTo>
                  <a:lnTo>
                    <a:pt x="1" y="17222"/>
                  </a:lnTo>
                  <a:cubicBezTo>
                    <a:pt x="1" y="17335"/>
                    <a:pt x="88" y="17430"/>
                    <a:pt x="209" y="17430"/>
                  </a:cubicBezTo>
                  <a:lnTo>
                    <a:pt x="24592" y="17430"/>
                  </a:lnTo>
                  <a:cubicBezTo>
                    <a:pt x="24713" y="17430"/>
                    <a:pt x="24800" y="17335"/>
                    <a:pt x="24809" y="17222"/>
                  </a:cubicBezTo>
                  <a:lnTo>
                    <a:pt x="24809" y="209"/>
                  </a:lnTo>
                  <a:cubicBezTo>
                    <a:pt x="24809" y="104"/>
                    <a:pt x="24722" y="0"/>
                    <a:pt x="24601"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 name="Google Shape;133;p20"/>
            <p:cNvSpPr/>
            <p:nvPr/>
          </p:nvSpPr>
          <p:spPr>
            <a:xfrm>
              <a:off x="4859011" y="1059350"/>
              <a:ext cx="42212" cy="42246"/>
            </a:xfrm>
            <a:custGeom>
              <a:avLst/>
              <a:gdLst/>
              <a:ahLst/>
              <a:cxnLst/>
              <a:rect l="l" t="t" r="r" b="b"/>
              <a:pathLst>
                <a:path w="1242" h="1243" extrusionOk="0">
                  <a:moveTo>
                    <a:pt x="632" y="1"/>
                  </a:moveTo>
                  <a:cubicBezTo>
                    <a:pt x="627" y="1"/>
                    <a:pt x="622" y="1"/>
                    <a:pt x="617" y="1"/>
                  </a:cubicBezTo>
                  <a:cubicBezTo>
                    <a:pt x="287" y="1"/>
                    <a:pt x="1" y="270"/>
                    <a:pt x="1" y="617"/>
                  </a:cubicBezTo>
                  <a:cubicBezTo>
                    <a:pt x="1" y="956"/>
                    <a:pt x="270" y="1242"/>
                    <a:pt x="617" y="1242"/>
                  </a:cubicBezTo>
                  <a:cubicBezTo>
                    <a:pt x="955" y="1242"/>
                    <a:pt x="1242" y="965"/>
                    <a:pt x="1242" y="617"/>
                  </a:cubicBezTo>
                  <a:cubicBezTo>
                    <a:pt x="1242" y="276"/>
                    <a:pt x="964" y="1"/>
                    <a:pt x="632"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 name="Google Shape;134;p20"/>
            <p:cNvSpPr/>
            <p:nvPr/>
          </p:nvSpPr>
          <p:spPr>
            <a:xfrm>
              <a:off x="4930693" y="1059384"/>
              <a:ext cx="41941" cy="42212"/>
            </a:xfrm>
            <a:custGeom>
              <a:avLst/>
              <a:gdLst/>
              <a:ahLst/>
              <a:cxnLst/>
              <a:rect l="l" t="t" r="r" b="b"/>
              <a:pathLst>
                <a:path w="1234" h="1242" extrusionOk="0">
                  <a:moveTo>
                    <a:pt x="617" y="0"/>
                  </a:moveTo>
                  <a:cubicBezTo>
                    <a:pt x="270" y="0"/>
                    <a:pt x="1" y="278"/>
                    <a:pt x="1" y="616"/>
                  </a:cubicBezTo>
                  <a:cubicBezTo>
                    <a:pt x="1" y="964"/>
                    <a:pt x="270" y="1241"/>
                    <a:pt x="617" y="1241"/>
                  </a:cubicBezTo>
                  <a:cubicBezTo>
                    <a:pt x="956" y="1241"/>
                    <a:pt x="1234" y="964"/>
                    <a:pt x="1234" y="616"/>
                  </a:cubicBezTo>
                  <a:cubicBezTo>
                    <a:pt x="1234" y="278"/>
                    <a:pt x="956" y="0"/>
                    <a:pt x="61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 name="Google Shape;135;p20"/>
            <p:cNvSpPr/>
            <p:nvPr/>
          </p:nvSpPr>
          <p:spPr>
            <a:xfrm>
              <a:off x="5002408" y="1059384"/>
              <a:ext cx="42212" cy="42212"/>
            </a:xfrm>
            <a:custGeom>
              <a:avLst/>
              <a:gdLst/>
              <a:ahLst/>
              <a:cxnLst/>
              <a:rect l="l" t="t" r="r" b="b"/>
              <a:pathLst>
                <a:path w="1242" h="1242" extrusionOk="0">
                  <a:moveTo>
                    <a:pt x="625" y="0"/>
                  </a:moveTo>
                  <a:cubicBezTo>
                    <a:pt x="278" y="0"/>
                    <a:pt x="0" y="278"/>
                    <a:pt x="0" y="616"/>
                  </a:cubicBezTo>
                  <a:cubicBezTo>
                    <a:pt x="0" y="964"/>
                    <a:pt x="278" y="1241"/>
                    <a:pt x="625" y="1241"/>
                  </a:cubicBezTo>
                  <a:cubicBezTo>
                    <a:pt x="964" y="1241"/>
                    <a:pt x="1242" y="964"/>
                    <a:pt x="1242" y="616"/>
                  </a:cubicBezTo>
                  <a:cubicBezTo>
                    <a:pt x="1242" y="278"/>
                    <a:pt x="964" y="0"/>
                    <a:pt x="625"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36" name="Google Shape;136;p20"/>
          <p:cNvGrpSpPr/>
          <p:nvPr/>
        </p:nvGrpSpPr>
        <p:grpSpPr>
          <a:xfrm>
            <a:off x="10434162" y="4344911"/>
            <a:ext cx="677847" cy="859567"/>
            <a:chOff x="4859771" y="3053445"/>
            <a:chExt cx="508385" cy="644675"/>
          </a:xfrm>
        </p:grpSpPr>
        <p:sp>
          <p:nvSpPr>
            <p:cNvPr id="137" name="Google Shape;137;p20"/>
            <p:cNvSpPr/>
            <p:nvPr/>
          </p:nvSpPr>
          <p:spPr>
            <a:xfrm>
              <a:off x="4859771" y="3053445"/>
              <a:ext cx="508385" cy="644675"/>
            </a:xfrm>
            <a:custGeom>
              <a:avLst/>
              <a:gdLst/>
              <a:ahLst/>
              <a:cxnLst/>
              <a:rect l="l" t="t" r="r" b="b"/>
              <a:pathLst>
                <a:path w="14958" h="18968" extrusionOk="0">
                  <a:moveTo>
                    <a:pt x="1216" y="1"/>
                  </a:moveTo>
                  <a:cubicBezTo>
                    <a:pt x="548" y="1"/>
                    <a:pt x="1" y="609"/>
                    <a:pt x="1" y="1346"/>
                  </a:cubicBezTo>
                  <a:lnTo>
                    <a:pt x="1" y="17622"/>
                  </a:lnTo>
                  <a:cubicBezTo>
                    <a:pt x="1" y="18368"/>
                    <a:pt x="548" y="18967"/>
                    <a:pt x="1216" y="18967"/>
                  </a:cubicBezTo>
                  <a:lnTo>
                    <a:pt x="13742" y="18967"/>
                  </a:lnTo>
                  <a:cubicBezTo>
                    <a:pt x="14410" y="18967"/>
                    <a:pt x="14957" y="18368"/>
                    <a:pt x="14957" y="17622"/>
                  </a:cubicBezTo>
                  <a:lnTo>
                    <a:pt x="14957" y="3820"/>
                  </a:lnTo>
                  <a:lnTo>
                    <a:pt x="11945"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8" name="Google Shape;138;p20"/>
            <p:cNvSpPr/>
            <p:nvPr/>
          </p:nvSpPr>
          <p:spPr>
            <a:xfrm>
              <a:off x="5265729" y="3053751"/>
              <a:ext cx="101827" cy="130444"/>
            </a:xfrm>
            <a:custGeom>
              <a:avLst/>
              <a:gdLst/>
              <a:ahLst/>
              <a:cxnLst/>
              <a:rect l="l" t="t" r="r" b="b"/>
              <a:pathLst>
                <a:path w="2996" h="3838" extrusionOk="0">
                  <a:moveTo>
                    <a:pt x="1" y="1"/>
                  </a:moveTo>
                  <a:lnTo>
                    <a:pt x="1" y="2856"/>
                  </a:lnTo>
                  <a:cubicBezTo>
                    <a:pt x="1" y="3395"/>
                    <a:pt x="409" y="3837"/>
                    <a:pt x="895" y="3837"/>
                  </a:cubicBezTo>
                  <a:lnTo>
                    <a:pt x="2996" y="3820"/>
                  </a:lnTo>
                  <a:lnTo>
                    <a:pt x="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 name="Google Shape;139;p20"/>
            <p:cNvSpPr/>
            <p:nvPr/>
          </p:nvSpPr>
          <p:spPr>
            <a:xfrm>
              <a:off x="4961567" y="3237560"/>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 name="Google Shape;140;p20"/>
            <p:cNvSpPr/>
            <p:nvPr/>
          </p:nvSpPr>
          <p:spPr>
            <a:xfrm>
              <a:off x="4961567" y="3300099"/>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1" name="Google Shape;141;p20"/>
            <p:cNvSpPr/>
            <p:nvPr/>
          </p:nvSpPr>
          <p:spPr>
            <a:xfrm>
              <a:off x="4961567" y="3362943"/>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2" name="Google Shape;142;p20"/>
            <p:cNvSpPr/>
            <p:nvPr/>
          </p:nvSpPr>
          <p:spPr>
            <a:xfrm>
              <a:off x="4961567" y="3425482"/>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3" name="Google Shape;143;p20"/>
            <p:cNvSpPr/>
            <p:nvPr/>
          </p:nvSpPr>
          <p:spPr>
            <a:xfrm>
              <a:off x="4961567" y="3487748"/>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44" name="Google Shape;144;p20"/>
          <p:cNvSpPr/>
          <p:nvPr/>
        </p:nvSpPr>
        <p:spPr>
          <a:xfrm>
            <a:off x="6629188" y="2351061"/>
            <a:ext cx="994837" cy="1609875"/>
          </a:xfrm>
          <a:custGeom>
            <a:avLst/>
            <a:gdLst/>
            <a:ahLst/>
            <a:cxnLst/>
            <a:rect l="l" t="t" r="r" b="b"/>
            <a:pathLst>
              <a:path w="21953" h="35525" extrusionOk="0">
                <a:moveTo>
                  <a:pt x="3235" y="31102"/>
                </a:moveTo>
                <a:cubicBezTo>
                  <a:pt x="3267" y="31102"/>
                  <a:pt x="3298" y="31108"/>
                  <a:pt x="3325" y="31121"/>
                </a:cubicBezTo>
                <a:cubicBezTo>
                  <a:pt x="3759" y="31320"/>
                  <a:pt x="3360" y="33091"/>
                  <a:pt x="3160" y="33525"/>
                </a:cubicBezTo>
                <a:cubicBezTo>
                  <a:pt x="3027" y="33847"/>
                  <a:pt x="2716" y="34031"/>
                  <a:pt x="2389" y="34031"/>
                </a:cubicBezTo>
                <a:cubicBezTo>
                  <a:pt x="2266" y="34031"/>
                  <a:pt x="2141" y="34005"/>
                  <a:pt x="2023" y="33950"/>
                </a:cubicBezTo>
                <a:cubicBezTo>
                  <a:pt x="1589" y="33742"/>
                  <a:pt x="1406" y="33230"/>
                  <a:pt x="1597" y="32796"/>
                </a:cubicBezTo>
                <a:cubicBezTo>
                  <a:pt x="1792" y="32390"/>
                  <a:pt x="2763" y="31102"/>
                  <a:pt x="3235" y="31102"/>
                </a:cubicBezTo>
                <a:close/>
                <a:moveTo>
                  <a:pt x="13908" y="0"/>
                </a:moveTo>
                <a:cubicBezTo>
                  <a:pt x="13896" y="0"/>
                  <a:pt x="13884" y="1"/>
                  <a:pt x="13871" y="2"/>
                </a:cubicBezTo>
                <a:cubicBezTo>
                  <a:pt x="11701" y="149"/>
                  <a:pt x="9774" y="1304"/>
                  <a:pt x="8880" y="3231"/>
                </a:cubicBezTo>
                <a:cubicBezTo>
                  <a:pt x="7708" y="5757"/>
                  <a:pt x="8698" y="8786"/>
                  <a:pt x="11085" y="10601"/>
                </a:cubicBezTo>
                <a:cubicBezTo>
                  <a:pt x="11233" y="10713"/>
                  <a:pt x="11276" y="10922"/>
                  <a:pt x="11189" y="11087"/>
                </a:cubicBezTo>
                <a:lnTo>
                  <a:pt x="460" y="32787"/>
                </a:lnTo>
                <a:cubicBezTo>
                  <a:pt x="0" y="33742"/>
                  <a:pt x="417" y="34888"/>
                  <a:pt x="1380" y="35348"/>
                </a:cubicBezTo>
                <a:cubicBezTo>
                  <a:pt x="1641" y="35468"/>
                  <a:pt x="1915" y="35525"/>
                  <a:pt x="2185" y="35525"/>
                </a:cubicBezTo>
                <a:cubicBezTo>
                  <a:pt x="2912" y="35525"/>
                  <a:pt x="3610" y="35111"/>
                  <a:pt x="3932" y="34402"/>
                </a:cubicBezTo>
                <a:lnTo>
                  <a:pt x="13568" y="12206"/>
                </a:lnTo>
                <a:cubicBezTo>
                  <a:pt x="13634" y="12059"/>
                  <a:pt x="13775" y="11962"/>
                  <a:pt x="13927" y="11962"/>
                </a:cubicBezTo>
                <a:cubicBezTo>
                  <a:pt x="13954" y="11962"/>
                  <a:pt x="13982" y="11965"/>
                  <a:pt x="14010" y="11972"/>
                </a:cubicBezTo>
                <a:cubicBezTo>
                  <a:pt x="14528" y="12084"/>
                  <a:pt x="15047" y="12138"/>
                  <a:pt x="15556" y="12138"/>
                </a:cubicBezTo>
                <a:cubicBezTo>
                  <a:pt x="17931" y="12138"/>
                  <a:pt x="20102" y="10953"/>
                  <a:pt x="21067" y="8873"/>
                </a:cubicBezTo>
                <a:cubicBezTo>
                  <a:pt x="21953" y="6946"/>
                  <a:pt x="21597" y="4733"/>
                  <a:pt x="20303" y="2971"/>
                </a:cubicBezTo>
                <a:cubicBezTo>
                  <a:pt x="20222" y="2861"/>
                  <a:pt x="20100" y="2806"/>
                  <a:pt x="19980" y="2806"/>
                </a:cubicBezTo>
                <a:cubicBezTo>
                  <a:pt x="19844" y="2806"/>
                  <a:pt x="19709" y="2876"/>
                  <a:pt x="19635" y="3014"/>
                </a:cubicBezTo>
                <a:lnTo>
                  <a:pt x="17977" y="6130"/>
                </a:lnTo>
                <a:cubicBezTo>
                  <a:pt x="17652" y="6730"/>
                  <a:pt x="17035" y="7073"/>
                  <a:pt x="16395" y="7073"/>
                </a:cubicBezTo>
                <a:cubicBezTo>
                  <a:pt x="16145" y="7073"/>
                  <a:pt x="15892" y="7021"/>
                  <a:pt x="15651" y="6911"/>
                </a:cubicBezTo>
                <a:lnTo>
                  <a:pt x="13897" y="6095"/>
                </a:lnTo>
                <a:cubicBezTo>
                  <a:pt x="13038" y="5696"/>
                  <a:pt x="12639" y="4698"/>
                  <a:pt x="12986" y="3821"/>
                </a:cubicBezTo>
                <a:lnTo>
                  <a:pt x="14271" y="540"/>
                </a:lnTo>
                <a:cubicBezTo>
                  <a:pt x="14379" y="282"/>
                  <a:pt x="14184" y="0"/>
                  <a:pt x="1390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45" name="Google Shape;145;p20"/>
          <p:cNvGrpSpPr/>
          <p:nvPr/>
        </p:nvGrpSpPr>
        <p:grpSpPr>
          <a:xfrm>
            <a:off x="6858905" y="1534303"/>
            <a:ext cx="987360" cy="638492"/>
            <a:chOff x="3932929" y="945489"/>
            <a:chExt cx="740520" cy="478869"/>
          </a:xfrm>
        </p:grpSpPr>
        <p:grpSp>
          <p:nvGrpSpPr>
            <p:cNvPr id="146" name="Google Shape;146;p20"/>
            <p:cNvGrpSpPr/>
            <p:nvPr/>
          </p:nvGrpSpPr>
          <p:grpSpPr>
            <a:xfrm>
              <a:off x="3932929" y="945489"/>
              <a:ext cx="740520" cy="123069"/>
              <a:chOff x="3932929" y="945489"/>
              <a:chExt cx="740520" cy="123069"/>
            </a:xfrm>
          </p:grpSpPr>
          <p:sp>
            <p:nvSpPr>
              <p:cNvPr id="147" name="Google Shape;147;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8" name="Google Shape;148;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 name="Google Shape;149;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0" name="Google Shape;150;p20"/>
            <p:cNvGrpSpPr/>
            <p:nvPr/>
          </p:nvGrpSpPr>
          <p:grpSpPr>
            <a:xfrm>
              <a:off x="3932929" y="1123389"/>
              <a:ext cx="740520" cy="123069"/>
              <a:chOff x="3932929" y="945489"/>
              <a:chExt cx="740520" cy="123069"/>
            </a:xfrm>
          </p:grpSpPr>
          <p:sp>
            <p:nvSpPr>
              <p:cNvPr id="151" name="Google Shape;151;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 name="Google Shape;152;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 name="Google Shape;153;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4" name="Google Shape;154;p20"/>
            <p:cNvGrpSpPr/>
            <p:nvPr/>
          </p:nvGrpSpPr>
          <p:grpSpPr>
            <a:xfrm>
              <a:off x="3932929" y="1301289"/>
              <a:ext cx="740520" cy="123069"/>
              <a:chOff x="3932929" y="945489"/>
              <a:chExt cx="740520" cy="123069"/>
            </a:xfrm>
          </p:grpSpPr>
          <p:sp>
            <p:nvSpPr>
              <p:cNvPr id="155" name="Google Shape;155;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6" name="Google Shape;156;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7" name="Google Shape;157;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3" name="Title 2">
            <a:extLst>
              <a:ext uri="{FF2B5EF4-FFF2-40B4-BE49-F238E27FC236}">
                <a16:creationId xmlns:a16="http://schemas.microsoft.com/office/drawing/2014/main" id="{E299781D-AE31-45E1-886C-BD537D876F47}"/>
              </a:ext>
            </a:extLst>
          </p:cNvPr>
          <p:cNvSpPr>
            <a:spLocks noGrp="1"/>
          </p:cNvSpPr>
          <p:nvPr>
            <p:ph type="ctrTitle"/>
          </p:nvPr>
        </p:nvSpPr>
        <p:spPr>
          <a:xfrm>
            <a:off x="444519" y="1637248"/>
            <a:ext cx="5880517" cy="2438400"/>
          </a:xfrm>
        </p:spPr>
        <p:txBody>
          <a:bodyPr/>
          <a:lstStyle/>
          <a:p>
            <a:r>
              <a:rPr lang="en-US" dirty="0"/>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75208" y="265495"/>
            <a:ext cx="4344141" cy="853600"/>
          </a:xfrm>
          <a:prstGeom prst="rect">
            <a:avLst/>
          </a:prstGeom>
        </p:spPr>
        <p:txBody>
          <a:bodyPr spcFirstLastPara="1" wrap="square" lIns="121900" tIns="121900" rIns="121900" bIns="121900" anchor="t" anchorCtr="0">
            <a:noAutofit/>
          </a:bodyPr>
          <a:lstStyle/>
          <a:p>
            <a:pPr algn="ctr"/>
            <a:r>
              <a:rPr lang="en" sz="3200" dirty="0"/>
              <a:t>1 - Introduction </a:t>
            </a:r>
            <a:endParaRPr sz="3200"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 name="TextBox 3">
            <a:extLst>
              <a:ext uri="{FF2B5EF4-FFF2-40B4-BE49-F238E27FC236}">
                <a16:creationId xmlns:a16="http://schemas.microsoft.com/office/drawing/2014/main" id="{01E5399D-09C6-481E-AB7D-CE267F9E63A3}"/>
              </a:ext>
            </a:extLst>
          </p:cNvPr>
          <p:cNvSpPr txBox="1"/>
          <p:nvPr/>
        </p:nvSpPr>
        <p:spPr>
          <a:xfrm>
            <a:off x="712823" y="1207973"/>
            <a:ext cx="9995950" cy="1846659"/>
          </a:xfrm>
          <a:prstGeom prst="rect">
            <a:avLst/>
          </a:prstGeom>
          <a:noFill/>
        </p:spPr>
        <p:txBody>
          <a:bodyPr wrap="square" rtlCol="0">
            <a:spAutoFit/>
          </a:bodyPr>
          <a:lstStyle/>
          <a:p>
            <a:pPr algn="justLow"/>
            <a:r>
              <a:rPr lang="en-US" sz="1900" dirty="0"/>
              <a:t>Probably because of the sudden emergence of the COVID-19 pandemic, at present, there are various facial recognition technology applied to people wearing masks. Detection of face masks is an extremely challenging task for the face detectors. This is because faces with masks have varied accommodations, various degrees of obstructions, and diversified mask types. Face Mask detection models have many variations. These can be divided into several categories like Boosting-based classification</a:t>
            </a:r>
          </a:p>
        </p:txBody>
      </p:sp>
      <p:sp>
        <p:nvSpPr>
          <p:cNvPr id="5" name="TextBox 4">
            <a:extLst>
              <a:ext uri="{FF2B5EF4-FFF2-40B4-BE49-F238E27FC236}">
                <a16:creationId xmlns:a16="http://schemas.microsoft.com/office/drawing/2014/main" id="{71491ACA-7720-494F-8DCD-B3342B7FABC8}"/>
              </a:ext>
            </a:extLst>
          </p:cNvPr>
          <p:cNvSpPr txBox="1"/>
          <p:nvPr/>
        </p:nvSpPr>
        <p:spPr>
          <a:xfrm>
            <a:off x="461639" y="3364637"/>
            <a:ext cx="4856085" cy="452432"/>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sng"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Benefits of the proposed model:</a:t>
            </a:r>
          </a:p>
        </p:txBody>
      </p:sp>
      <p:sp>
        <p:nvSpPr>
          <p:cNvPr id="6" name="TextBox 5">
            <a:extLst>
              <a:ext uri="{FF2B5EF4-FFF2-40B4-BE49-F238E27FC236}">
                <a16:creationId xmlns:a16="http://schemas.microsoft.com/office/drawing/2014/main" id="{102EBBCC-AA91-4782-9FD6-9E630AD60700}"/>
              </a:ext>
            </a:extLst>
          </p:cNvPr>
          <p:cNvSpPr txBox="1"/>
          <p:nvPr/>
        </p:nvSpPr>
        <p:spPr>
          <a:xfrm>
            <a:off x="712823" y="3977070"/>
            <a:ext cx="8937246" cy="2139047"/>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a:t>Spreading awareness of prevention among people through the mask</a:t>
            </a:r>
          </a:p>
          <a:p>
            <a:pPr marL="285750" indent="-285750" algn="just">
              <a:buFont typeface="Arial" panose="020B0604020202020204" pitchFamily="34" charset="0"/>
              <a:buChar char="•"/>
            </a:pPr>
            <a:r>
              <a:rPr lang="en-US" sz="1900" dirty="0"/>
              <a:t>Make people more confident about their health                                 </a:t>
            </a:r>
          </a:p>
          <a:p>
            <a:pPr marL="285750" indent="-285750" algn="just">
              <a:buFont typeface="Arial" panose="020B0604020202020204" pitchFamily="34" charset="0"/>
              <a:buChar char="•"/>
            </a:pPr>
            <a:r>
              <a:rPr lang="en-US" sz="1900" dirty="0"/>
              <a:t>Helping hospitals and public facilities establish more stringent laws regarding wearing mask</a:t>
            </a:r>
          </a:p>
          <a:p>
            <a:pPr marL="285750" indent="-285750" algn="just">
              <a:buFont typeface="Arial" panose="020B0604020202020204" pitchFamily="34" charset="0"/>
              <a:buChar char="•"/>
            </a:pPr>
            <a:r>
              <a:rPr lang="en-US" sz="1900" dirty="0"/>
              <a:t>This system will help limit the spread of any infectious diseases            </a:t>
            </a:r>
          </a:p>
          <a:p>
            <a:pPr marL="285750" indent="-285750" algn="just">
              <a:buFont typeface="Arial" panose="020B0604020202020204" pitchFamily="34" charset="0"/>
              <a:buChar char="•"/>
            </a:pPr>
            <a:r>
              <a:rPr lang="en-US" sz="1900" dirty="0"/>
              <a:t>Providing more protection for children and the elderly, who are more vulnerable to infection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p:nvPr/>
        </p:nvSpPr>
        <p:spPr>
          <a:xfrm>
            <a:off x="5791167" y="1312268"/>
            <a:ext cx="6401043" cy="4219905"/>
          </a:xfrm>
          <a:custGeom>
            <a:avLst/>
            <a:gdLst/>
            <a:ahLst/>
            <a:cxnLst/>
            <a:rect l="l" t="t" r="r" b="b"/>
            <a:pathLst>
              <a:path w="154814" h="98305" extrusionOk="0">
                <a:moveTo>
                  <a:pt x="16988" y="98305"/>
                </a:moveTo>
                <a:cubicBezTo>
                  <a:pt x="16988" y="98305"/>
                  <a:pt x="1" y="63514"/>
                  <a:pt x="12570" y="47247"/>
                </a:cubicBezTo>
                <a:cubicBezTo>
                  <a:pt x="25313" y="30764"/>
                  <a:pt x="33949" y="39157"/>
                  <a:pt x="46510" y="33324"/>
                </a:cubicBezTo>
                <a:cubicBezTo>
                  <a:pt x="59087" y="27482"/>
                  <a:pt x="60155" y="3264"/>
                  <a:pt x="85354" y="1624"/>
                </a:cubicBezTo>
                <a:cubicBezTo>
                  <a:pt x="110561" y="1"/>
                  <a:pt x="154813" y="19948"/>
                  <a:pt x="131290" y="97792"/>
                </a:cubicBezTo>
                <a:close/>
              </a:path>
            </a:pathLst>
          </a:custGeom>
          <a:solidFill>
            <a:srgbClr val="FFFFFF">
              <a:alpha val="215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 name="Google Shape;94;p20"/>
          <p:cNvSpPr txBox="1">
            <a:spLocks noGrp="1"/>
          </p:cNvSpPr>
          <p:nvPr>
            <p:ph type="ctrTitle"/>
          </p:nvPr>
        </p:nvSpPr>
        <p:spPr>
          <a:xfrm>
            <a:off x="425960" y="1753683"/>
            <a:ext cx="6484017" cy="2438400"/>
          </a:xfrm>
          <a:prstGeom prst="rect">
            <a:avLst/>
          </a:prstGeom>
        </p:spPr>
        <p:txBody>
          <a:bodyPr spcFirstLastPara="1" wrap="square" lIns="121900" tIns="121900" rIns="121900" bIns="121900" anchor="b" anchorCtr="0">
            <a:noAutofit/>
          </a:bodyPr>
          <a:lstStyle/>
          <a:p>
            <a:r>
              <a:rPr lang="en" dirty="0"/>
              <a:t>BackGround</a:t>
            </a:r>
            <a:endParaRPr dirty="0"/>
          </a:p>
        </p:txBody>
      </p:sp>
      <p:sp>
        <p:nvSpPr>
          <p:cNvPr id="95" name="Google Shape;95;p20"/>
          <p:cNvSpPr/>
          <p:nvPr/>
        </p:nvSpPr>
        <p:spPr>
          <a:xfrm>
            <a:off x="9501709" y="2058267"/>
            <a:ext cx="1489287" cy="1488924"/>
          </a:xfrm>
          <a:custGeom>
            <a:avLst/>
            <a:gdLst/>
            <a:ahLst/>
            <a:cxnLst/>
            <a:rect l="l" t="t" r="r" b="b"/>
            <a:pathLst>
              <a:path w="32864" h="32856" extrusionOk="0">
                <a:moveTo>
                  <a:pt x="16332" y="8338"/>
                </a:moveTo>
                <a:cubicBezTo>
                  <a:pt x="20936" y="8338"/>
                  <a:pt x="24625" y="12290"/>
                  <a:pt x="24149" y="16997"/>
                </a:cubicBezTo>
                <a:cubicBezTo>
                  <a:pt x="23784" y="20686"/>
                  <a:pt x="20807" y="23654"/>
                  <a:pt x="17135" y="24019"/>
                </a:cubicBezTo>
                <a:cubicBezTo>
                  <a:pt x="16867" y="24045"/>
                  <a:pt x="16602" y="24058"/>
                  <a:pt x="16340" y="24058"/>
                </a:cubicBezTo>
                <a:cubicBezTo>
                  <a:pt x="11729" y="24058"/>
                  <a:pt x="8047" y="20106"/>
                  <a:pt x="8515" y="15399"/>
                </a:cubicBezTo>
                <a:cubicBezTo>
                  <a:pt x="8889" y="11719"/>
                  <a:pt x="11857" y="8750"/>
                  <a:pt x="15538" y="8377"/>
                </a:cubicBezTo>
                <a:cubicBezTo>
                  <a:pt x="15805" y="8351"/>
                  <a:pt x="16070" y="8338"/>
                  <a:pt x="16332" y="8338"/>
                </a:cubicBezTo>
                <a:close/>
                <a:moveTo>
                  <a:pt x="15546" y="1"/>
                </a:moveTo>
                <a:cubicBezTo>
                  <a:pt x="14748" y="1"/>
                  <a:pt x="14079" y="652"/>
                  <a:pt x="14079" y="1468"/>
                </a:cubicBezTo>
                <a:lnTo>
                  <a:pt x="14079" y="2796"/>
                </a:lnTo>
                <a:cubicBezTo>
                  <a:pt x="14079" y="3325"/>
                  <a:pt x="13715" y="3777"/>
                  <a:pt x="13203" y="3907"/>
                </a:cubicBezTo>
                <a:cubicBezTo>
                  <a:pt x="11935" y="4228"/>
                  <a:pt x="10755" y="4731"/>
                  <a:pt x="9670" y="5408"/>
                </a:cubicBezTo>
                <a:cubicBezTo>
                  <a:pt x="9479" y="5524"/>
                  <a:pt x="9265" y="5581"/>
                  <a:pt x="9052" y="5581"/>
                </a:cubicBezTo>
                <a:cubicBezTo>
                  <a:pt x="8752" y="5581"/>
                  <a:pt x="8456" y="5467"/>
                  <a:pt x="8238" y="5244"/>
                </a:cubicBezTo>
                <a:lnTo>
                  <a:pt x="7344" y="4349"/>
                </a:lnTo>
                <a:cubicBezTo>
                  <a:pt x="7057" y="4063"/>
                  <a:pt x="6684" y="3920"/>
                  <a:pt x="6312" y="3920"/>
                </a:cubicBezTo>
                <a:cubicBezTo>
                  <a:pt x="5940" y="3920"/>
                  <a:pt x="5569" y="4063"/>
                  <a:pt x="5286" y="4349"/>
                </a:cubicBezTo>
                <a:lnTo>
                  <a:pt x="4201" y="5434"/>
                </a:lnTo>
                <a:cubicBezTo>
                  <a:pt x="3620" y="6016"/>
                  <a:pt x="3620" y="6936"/>
                  <a:pt x="4201" y="7500"/>
                </a:cubicBezTo>
                <a:lnTo>
                  <a:pt x="5807" y="9106"/>
                </a:lnTo>
                <a:cubicBezTo>
                  <a:pt x="4939" y="10382"/>
                  <a:pt x="4297" y="11841"/>
                  <a:pt x="3950" y="13403"/>
                </a:cubicBezTo>
                <a:cubicBezTo>
                  <a:pt x="3828" y="13932"/>
                  <a:pt x="3359" y="14306"/>
                  <a:pt x="2821" y="14306"/>
                </a:cubicBezTo>
                <a:lnTo>
                  <a:pt x="1467" y="14306"/>
                </a:lnTo>
                <a:cubicBezTo>
                  <a:pt x="660" y="14306"/>
                  <a:pt x="0" y="14957"/>
                  <a:pt x="0" y="15764"/>
                </a:cubicBezTo>
                <a:lnTo>
                  <a:pt x="0" y="17300"/>
                </a:lnTo>
                <a:cubicBezTo>
                  <a:pt x="0" y="18099"/>
                  <a:pt x="651" y="18759"/>
                  <a:pt x="1467" y="18759"/>
                </a:cubicBezTo>
                <a:lnTo>
                  <a:pt x="2986" y="18759"/>
                </a:lnTo>
                <a:cubicBezTo>
                  <a:pt x="3507" y="18759"/>
                  <a:pt x="3958" y="19106"/>
                  <a:pt x="4089" y="19609"/>
                </a:cubicBezTo>
                <a:cubicBezTo>
                  <a:pt x="4427" y="20816"/>
                  <a:pt x="4939" y="21953"/>
                  <a:pt x="5590" y="22986"/>
                </a:cubicBezTo>
                <a:cubicBezTo>
                  <a:pt x="5877" y="23437"/>
                  <a:pt x="5816" y="24036"/>
                  <a:pt x="5434" y="24427"/>
                </a:cubicBezTo>
                <a:lnTo>
                  <a:pt x="4349" y="25512"/>
                </a:lnTo>
                <a:cubicBezTo>
                  <a:pt x="3776" y="26085"/>
                  <a:pt x="3776" y="27005"/>
                  <a:pt x="4349" y="27569"/>
                </a:cubicBezTo>
                <a:lnTo>
                  <a:pt x="5434" y="28654"/>
                </a:lnTo>
                <a:cubicBezTo>
                  <a:pt x="5720" y="28945"/>
                  <a:pt x="6096" y="29090"/>
                  <a:pt x="6470" y="29090"/>
                </a:cubicBezTo>
                <a:cubicBezTo>
                  <a:pt x="6845" y="29090"/>
                  <a:pt x="7218" y="28945"/>
                  <a:pt x="7500" y="28654"/>
                </a:cubicBezTo>
                <a:lnTo>
                  <a:pt x="8698" y="27456"/>
                </a:lnTo>
                <a:cubicBezTo>
                  <a:pt x="8924" y="27230"/>
                  <a:pt x="9220" y="27113"/>
                  <a:pt x="9518" y="27113"/>
                </a:cubicBezTo>
                <a:cubicBezTo>
                  <a:pt x="9713" y="27113"/>
                  <a:pt x="9908" y="27163"/>
                  <a:pt x="10087" y="27265"/>
                </a:cubicBezTo>
                <a:cubicBezTo>
                  <a:pt x="11120" y="27847"/>
                  <a:pt x="12231" y="28290"/>
                  <a:pt x="13411" y="28559"/>
                </a:cubicBezTo>
                <a:cubicBezTo>
                  <a:pt x="13932" y="28680"/>
                  <a:pt x="14305" y="29149"/>
                  <a:pt x="14305" y="29687"/>
                </a:cubicBezTo>
                <a:lnTo>
                  <a:pt x="14305" y="31388"/>
                </a:lnTo>
                <a:cubicBezTo>
                  <a:pt x="14305" y="32196"/>
                  <a:pt x="14956" y="32855"/>
                  <a:pt x="15772" y="32855"/>
                </a:cubicBezTo>
                <a:lnTo>
                  <a:pt x="17300" y="32855"/>
                </a:lnTo>
                <a:cubicBezTo>
                  <a:pt x="18107" y="32855"/>
                  <a:pt x="18767" y="32204"/>
                  <a:pt x="18767" y="31388"/>
                </a:cubicBezTo>
                <a:lnTo>
                  <a:pt x="18767" y="29583"/>
                </a:lnTo>
                <a:cubicBezTo>
                  <a:pt x="18767" y="29062"/>
                  <a:pt x="19114" y="28602"/>
                  <a:pt x="19626" y="28463"/>
                </a:cubicBezTo>
                <a:cubicBezTo>
                  <a:pt x="20772" y="28159"/>
                  <a:pt x="21848" y="27691"/>
                  <a:pt x="22847" y="27092"/>
                </a:cubicBezTo>
                <a:cubicBezTo>
                  <a:pt x="23033" y="26983"/>
                  <a:pt x="23240" y="26929"/>
                  <a:pt x="23445" y="26929"/>
                </a:cubicBezTo>
                <a:cubicBezTo>
                  <a:pt x="23746" y="26929"/>
                  <a:pt x="24043" y="27044"/>
                  <a:pt x="24270" y="27265"/>
                </a:cubicBezTo>
                <a:lnTo>
                  <a:pt x="25520" y="28515"/>
                </a:lnTo>
                <a:cubicBezTo>
                  <a:pt x="25807" y="28802"/>
                  <a:pt x="26180" y="28945"/>
                  <a:pt x="26552" y="28945"/>
                </a:cubicBezTo>
                <a:cubicBezTo>
                  <a:pt x="26924" y="28945"/>
                  <a:pt x="27295" y="28802"/>
                  <a:pt x="27577" y="28515"/>
                </a:cubicBezTo>
                <a:lnTo>
                  <a:pt x="28662" y="27430"/>
                </a:lnTo>
                <a:cubicBezTo>
                  <a:pt x="29235" y="26857"/>
                  <a:pt x="29235" y="25937"/>
                  <a:pt x="28662" y="25373"/>
                </a:cubicBezTo>
                <a:lnTo>
                  <a:pt x="27404" y="24114"/>
                </a:lnTo>
                <a:cubicBezTo>
                  <a:pt x="27022" y="23732"/>
                  <a:pt x="26961" y="23160"/>
                  <a:pt x="27230" y="22700"/>
                </a:cubicBezTo>
                <a:cubicBezTo>
                  <a:pt x="27829" y="21693"/>
                  <a:pt x="28298" y="20599"/>
                  <a:pt x="28602" y="19436"/>
                </a:cubicBezTo>
                <a:cubicBezTo>
                  <a:pt x="28732" y="18924"/>
                  <a:pt x="29183" y="18568"/>
                  <a:pt x="29713" y="18568"/>
                </a:cubicBezTo>
                <a:lnTo>
                  <a:pt x="31397" y="18568"/>
                </a:lnTo>
                <a:cubicBezTo>
                  <a:pt x="32213" y="18533"/>
                  <a:pt x="32864" y="17882"/>
                  <a:pt x="32864" y="17075"/>
                </a:cubicBezTo>
                <a:lnTo>
                  <a:pt x="32864" y="15538"/>
                </a:lnTo>
                <a:cubicBezTo>
                  <a:pt x="32864" y="14740"/>
                  <a:pt x="32213" y="14080"/>
                  <a:pt x="31397" y="14080"/>
                </a:cubicBezTo>
                <a:lnTo>
                  <a:pt x="29773" y="14080"/>
                </a:lnTo>
                <a:cubicBezTo>
                  <a:pt x="29244" y="14080"/>
                  <a:pt x="28775" y="13707"/>
                  <a:pt x="28654" y="13186"/>
                </a:cubicBezTo>
                <a:cubicBezTo>
                  <a:pt x="28359" y="11971"/>
                  <a:pt x="27898" y="10834"/>
                  <a:pt x="27273" y="9792"/>
                </a:cubicBezTo>
                <a:cubicBezTo>
                  <a:pt x="27004" y="9332"/>
                  <a:pt x="27083" y="8759"/>
                  <a:pt x="27447" y="8394"/>
                </a:cubicBezTo>
                <a:lnTo>
                  <a:pt x="28506" y="7335"/>
                </a:lnTo>
                <a:cubicBezTo>
                  <a:pt x="29079" y="6763"/>
                  <a:pt x="29079" y="5842"/>
                  <a:pt x="28506" y="5278"/>
                </a:cubicBezTo>
                <a:lnTo>
                  <a:pt x="27421" y="4193"/>
                </a:lnTo>
                <a:cubicBezTo>
                  <a:pt x="27130" y="3907"/>
                  <a:pt x="26755" y="3764"/>
                  <a:pt x="26382" y="3764"/>
                </a:cubicBezTo>
                <a:cubicBezTo>
                  <a:pt x="26008" y="3764"/>
                  <a:pt x="25637" y="3907"/>
                  <a:pt x="25355" y="4193"/>
                </a:cubicBezTo>
                <a:lnTo>
                  <a:pt x="24340" y="5209"/>
                </a:lnTo>
                <a:cubicBezTo>
                  <a:pt x="24115" y="5433"/>
                  <a:pt x="23819" y="5550"/>
                  <a:pt x="23522" y="5550"/>
                </a:cubicBezTo>
                <a:cubicBezTo>
                  <a:pt x="23312" y="5550"/>
                  <a:pt x="23102" y="5492"/>
                  <a:pt x="22916" y="5374"/>
                </a:cubicBezTo>
                <a:cubicBezTo>
                  <a:pt x="21840" y="4723"/>
                  <a:pt x="20668" y="4228"/>
                  <a:pt x="19409" y="3907"/>
                </a:cubicBezTo>
                <a:cubicBezTo>
                  <a:pt x="18897" y="3777"/>
                  <a:pt x="18541" y="3325"/>
                  <a:pt x="18541" y="2796"/>
                </a:cubicBezTo>
                <a:lnTo>
                  <a:pt x="18541" y="1468"/>
                </a:lnTo>
                <a:cubicBezTo>
                  <a:pt x="18541" y="669"/>
                  <a:pt x="17890" y="1"/>
                  <a:pt x="17074"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 name="Google Shape;96;p20"/>
          <p:cNvSpPr/>
          <p:nvPr/>
        </p:nvSpPr>
        <p:spPr>
          <a:xfrm>
            <a:off x="10680247" y="2908707"/>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7;p20"/>
          <p:cNvSpPr/>
          <p:nvPr/>
        </p:nvSpPr>
        <p:spPr>
          <a:xfrm>
            <a:off x="9559869" y="1241985"/>
            <a:ext cx="831969" cy="540537"/>
          </a:xfrm>
          <a:custGeom>
            <a:avLst/>
            <a:gdLst/>
            <a:ahLst/>
            <a:cxnLst/>
            <a:rect l="l" t="t" r="r" b="b"/>
            <a:pathLst>
              <a:path w="18359" h="11928" fill="none" extrusionOk="0">
                <a:moveTo>
                  <a:pt x="16423" y="5669"/>
                </a:moveTo>
                <a:cubicBezTo>
                  <a:pt x="16527" y="5296"/>
                  <a:pt x="16580" y="4905"/>
                  <a:pt x="16580" y="4506"/>
                </a:cubicBezTo>
                <a:cubicBezTo>
                  <a:pt x="16580" y="2023"/>
                  <a:pt x="14557" y="1"/>
                  <a:pt x="12074" y="1"/>
                </a:cubicBezTo>
                <a:cubicBezTo>
                  <a:pt x="10252" y="1"/>
                  <a:pt x="8680" y="1086"/>
                  <a:pt x="7977" y="2648"/>
                </a:cubicBezTo>
                <a:cubicBezTo>
                  <a:pt x="7387" y="2240"/>
                  <a:pt x="6675" y="1989"/>
                  <a:pt x="5894" y="1989"/>
                </a:cubicBezTo>
                <a:cubicBezTo>
                  <a:pt x="3924" y="1989"/>
                  <a:pt x="2318" y="3569"/>
                  <a:pt x="2292" y="5522"/>
                </a:cubicBezTo>
                <a:cubicBezTo>
                  <a:pt x="964" y="5938"/>
                  <a:pt x="0" y="7188"/>
                  <a:pt x="0" y="8647"/>
                </a:cubicBezTo>
                <a:cubicBezTo>
                  <a:pt x="0" y="10461"/>
                  <a:pt x="1467" y="11928"/>
                  <a:pt x="3273" y="11928"/>
                </a:cubicBezTo>
                <a:lnTo>
                  <a:pt x="15069" y="11928"/>
                </a:lnTo>
                <a:cubicBezTo>
                  <a:pt x="16883" y="11928"/>
                  <a:pt x="18350" y="10461"/>
                  <a:pt x="18350" y="8647"/>
                </a:cubicBezTo>
                <a:cubicBezTo>
                  <a:pt x="18359" y="7318"/>
                  <a:pt x="17569" y="6181"/>
                  <a:pt x="16423" y="5669"/>
                </a:cubicBezTo>
                <a:close/>
              </a:path>
            </a:pathLst>
          </a:custGeom>
          <a:noFill/>
          <a:ln w="28575" cap="flat" cmpd="sng">
            <a:solidFill>
              <a:schemeClr val="lt1"/>
            </a:solidFill>
            <a:prstDash val="solid"/>
            <a:miter lim="8680"/>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98" name="Google Shape;98;p20"/>
          <p:cNvGrpSpPr/>
          <p:nvPr/>
        </p:nvGrpSpPr>
        <p:grpSpPr>
          <a:xfrm>
            <a:off x="6959817" y="2791508"/>
            <a:ext cx="3384520" cy="2741859"/>
            <a:chOff x="3780013" y="1888393"/>
            <a:chExt cx="2538390" cy="2056394"/>
          </a:xfrm>
        </p:grpSpPr>
        <p:sp>
          <p:nvSpPr>
            <p:cNvPr id="99" name="Google Shape;99;p20"/>
            <p:cNvSpPr/>
            <p:nvPr/>
          </p:nvSpPr>
          <p:spPr>
            <a:xfrm>
              <a:off x="3780013" y="1888393"/>
              <a:ext cx="2538390" cy="1625894"/>
            </a:xfrm>
            <a:custGeom>
              <a:avLst/>
              <a:gdLst/>
              <a:ahLst/>
              <a:cxnLst/>
              <a:rect l="l" t="t" r="r" b="b"/>
              <a:pathLst>
                <a:path w="74686" h="47838" extrusionOk="0">
                  <a:moveTo>
                    <a:pt x="348" y="1"/>
                  </a:moveTo>
                  <a:cubicBezTo>
                    <a:pt x="165" y="1"/>
                    <a:pt x="1" y="157"/>
                    <a:pt x="1" y="348"/>
                  </a:cubicBezTo>
                  <a:lnTo>
                    <a:pt x="1" y="47838"/>
                  </a:lnTo>
                  <a:lnTo>
                    <a:pt x="74685" y="47838"/>
                  </a:lnTo>
                  <a:lnTo>
                    <a:pt x="74685" y="348"/>
                  </a:lnTo>
                  <a:cubicBezTo>
                    <a:pt x="74685" y="166"/>
                    <a:pt x="74529" y="1"/>
                    <a:pt x="7433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 name="Google Shape;100;p20"/>
            <p:cNvSpPr/>
            <p:nvPr/>
          </p:nvSpPr>
          <p:spPr>
            <a:xfrm>
              <a:off x="3897715" y="1988693"/>
              <a:ext cx="2303265" cy="1399911"/>
            </a:xfrm>
            <a:custGeom>
              <a:avLst/>
              <a:gdLst/>
              <a:ahLst/>
              <a:cxnLst/>
              <a:rect l="l" t="t" r="r" b="b"/>
              <a:pathLst>
                <a:path w="67768" h="41189" extrusionOk="0">
                  <a:moveTo>
                    <a:pt x="348" y="1"/>
                  </a:moveTo>
                  <a:cubicBezTo>
                    <a:pt x="166" y="1"/>
                    <a:pt x="1" y="157"/>
                    <a:pt x="1" y="348"/>
                  </a:cubicBezTo>
                  <a:lnTo>
                    <a:pt x="1" y="40842"/>
                  </a:lnTo>
                  <a:cubicBezTo>
                    <a:pt x="1" y="41024"/>
                    <a:pt x="149" y="41189"/>
                    <a:pt x="348" y="41189"/>
                  </a:cubicBezTo>
                  <a:lnTo>
                    <a:pt x="67420" y="41189"/>
                  </a:lnTo>
                  <a:cubicBezTo>
                    <a:pt x="67620" y="41189"/>
                    <a:pt x="67768" y="41024"/>
                    <a:pt x="67768" y="40833"/>
                  </a:cubicBezTo>
                  <a:lnTo>
                    <a:pt x="67768" y="348"/>
                  </a:lnTo>
                  <a:cubicBezTo>
                    <a:pt x="67768" y="166"/>
                    <a:pt x="67620" y="1"/>
                    <a:pt x="6742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 name="Google Shape;101;p20"/>
            <p:cNvSpPr/>
            <p:nvPr/>
          </p:nvSpPr>
          <p:spPr>
            <a:xfrm>
              <a:off x="3897443" y="1988693"/>
              <a:ext cx="2219180" cy="1399911"/>
            </a:xfrm>
            <a:custGeom>
              <a:avLst/>
              <a:gdLst/>
              <a:ahLst/>
              <a:cxnLst/>
              <a:rect l="l" t="t" r="r" b="b"/>
              <a:pathLst>
                <a:path w="65294" h="41189" extrusionOk="0">
                  <a:moveTo>
                    <a:pt x="938" y="1"/>
                  </a:moveTo>
                  <a:cubicBezTo>
                    <a:pt x="417" y="1"/>
                    <a:pt x="0" y="426"/>
                    <a:pt x="0" y="947"/>
                  </a:cubicBezTo>
                  <a:lnTo>
                    <a:pt x="0" y="40243"/>
                  </a:lnTo>
                  <a:cubicBezTo>
                    <a:pt x="0" y="40763"/>
                    <a:pt x="417" y="41189"/>
                    <a:pt x="938" y="41189"/>
                  </a:cubicBezTo>
                  <a:lnTo>
                    <a:pt x="15061" y="41189"/>
                  </a:lnTo>
                  <a:lnTo>
                    <a:pt x="6529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20"/>
            <p:cNvSpPr/>
            <p:nvPr/>
          </p:nvSpPr>
          <p:spPr>
            <a:xfrm>
              <a:off x="5033303" y="1920852"/>
              <a:ext cx="32492" cy="32492"/>
            </a:xfrm>
            <a:custGeom>
              <a:avLst/>
              <a:gdLst/>
              <a:ahLst/>
              <a:cxnLst/>
              <a:rect l="l" t="t" r="r" b="b"/>
              <a:pathLst>
                <a:path w="956" h="956" extrusionOk="0">
                  <a:moveTo>
                    <a:pt x="478" y="0"/>
                  </a:moveTo>
                  <a:cubicBezTo>
                    <a:pt x="217" y="0"/>
                    <a:pt x="0" y="217"/>
                    <a:pt x="0" y="478"/>
                  </a:cubicBezTo>
                  <a:cubicBezTo>
                    <a:pt x="0" y="738"/>
                    <a:pt x="217" y="955"/>
                    <a:pt x="478" y="955"/>
                  </a:cubicBezTo>
                  <a:cubicBezTo>
                    <a:pt x="738" y="955"/>
                    <a:pt x="955" y="738"/>
                    <a:pt x="955" y="478"/>
                  </a:cubicBezTo>
                  <a:cubicBezTo>
                    <a:pt x="955" y="217"/>
                    <a:pt x="738" y="0"/>
                    <a:pt x="47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20"/>
            <p:cNvSpPr/>
            <p:nvPr/>
          </p:nvSpPr>
          <p:spPr>
            <a:xfrm>
              <a:off x="4113100" y="2170157"/>
              <a:ext cx="839661" cy="42790"/>
            </a:xfrm>
            <a:custGeom>
              <a:avLst/>
              <a:gdLst/>
              <a:ahLst/>
              <a:cxnLst/>
              <a:rect l="l" t="t" r="r" b="b"/>
              <a:pathLst>
                <a:path w="24705" h="1259" extrusionOk="0">
                  <a:moveTo>
                    <a:pt x="1" y="0"/>
                  </a:moveTo>
                  <a:lnTo>
                    <a:pt x="1" y="1259"/>
                  </a:lnTo>
                  <a:lnTo>
                    <a:pt x="24705" y="1259"/>
                  </a:lnTo>
                  <a:lnTo>
                    <a:pt x="24705"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20"/>
            <p:cNvSpPr/>
            <p:nvPr/>
          </p:nvSpPr>
          <p:spPr>
            <a:xfrm>
              <a:off x="4113100" y="2397607"/>
              <a:ext cx="839661" cy="42824"/>
            </a:xfrm>
            <a:custGeom>
              <a:avLst/>
              <a:gdLst/>
              <a:ahLst/>
              <a:cxnLst/>
              <a:rect l="l" t="t" r="r" b="b"/>
              <a:pathLst>
                <a:path w="24705" h="1260" extrusionOk="0">
                  <a:moveTo>
                    <a:pt x="1" y="1"/>
                  </a:moveTo>
                  <a:lnTo>
                    <a:pt x="1" y="1259"/>
                  </a:lnTo>
                  <a:lnTo>
                    <a:pt x="24705" y="1259"/>
                  </a:lnTo>
                  <a:lnTo>
                    <a:pt x="24705"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105;p20"/>
            <p:cNvSpPr/>
            <p:nvPr/>
          </p:nvSpPr>
          <p:spPr>
            <a:xfrm>
              <a:off x="4113100" y="2246257"/>
              <a:ext cx="489760" cy="42824"/>
            </a:xfrm>
            <a:custGeom>
              <a:avLst/>
              <a:gdLst/>
              <a:ahLst/>
              <a:cxnLst/>
              <a:rect l="l" t="t" r="r" b="b"/>
              <a:pathLst>
                <a:path w="14410" h="1260" extrusionOk="0">
                  <a:moveTo>
                    <a:pt x="1" y="1"/>
                  </a:moveTo>
                  <a:lnTo>
                    <a:pt x="1" y="1259"/>
                  </a:lnTo>
                  <a:lnTo>
                    <a:pt x="14410" y="1259"/>
                  </a:lnTo>
                  <a:lnTo>
                    <a:pt x="1441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106;p20"/>
            <p:cNvSpPr/>
            <p:nvPr/>
          </p:nvSpPr>
          <p:spPr>
            <a:xfrm>
              <a:off x="4113100" y="2322085"/>
              <a:ext cx="939958" cy="42824"/>
            </a:xfrm>
            <a:custGeom>
              <a:avLst/>
              <a:gdLst/>
              <a:ahLst/>
              <a:cxnLst/>
              <a:rect l="l" t="t" r="r" b="b"/>
              <a:pathLst>
                <a:path w="27656" h="1260" extrusionOk="0">
                  <a:moveTo>
                    <a:pt x="1" y="1"/>
                  </a:moveTo>
                  <a:lnTo>
                    <a:pt x="1" y="1259"/>
                  </a:lnTo>
                  <a:lnTo>
                    <a:pt x="27656" y="1259"/>
                  </a:lnTo>
                  <a:lnTo>
                    <a:pt x="27656"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20"/>
            <p:cNvSpPr/>
            <p:nvPr/>
          </p:nvSpPr>
          <p:spPr>
            <a:xfrm>
              <a:off x="5068685" y="2322085"/>
              <a:ext cx="151992" cy="42824"/>
            </a:xfrm>
            <a:custGeom>
              <a:avLst/>
              <a:gdLst/>
              <a:ahLst/>
              <a:cxnLst/>
              <a:rect l="l" t="t" r="r" b="b"/>
              <a:pathLst>
                <a:path w="4472" h="1260" extrusionOk="0">
                  <a:moveTo>
                    <a:pt x="1" y="1"/>
                  </a:moveTo>
                  <a:lnTo>
                    <a:pt x="1" y="1259"/>
                  </a:lnTo>
                  <a:lnTo>
                    <a:pt x="4471" y="1259"/>
                  </a:lnTo>
                  <a:lnTo>
                    <a:pt x="447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20"/>
            <p:cNvSpPr/>
            <p:nvPr/>
          </p:nvSpPr>
          <p:spPr>
            <a:xfrm>
              <a:off x="5244541" y="2322085"/>
              <a:ext cx="82352" cy="42824"/>
            </a:xfrm>
            <a:custGeom>
              <a:avLst/>
              <a:gdLst/>
              <a:ahLst/>
              <a:cxnLst/>
              <a:rect l="l" t="t" r="r" b="b"/>
              <a:pathLst>
                <a:path w="2423" h="1260" extrusionOk="0">
                  <a:moveTo>
                    <a:pt x="0" y="1"/>
                  </a:moveTo>
                  <a:lnTo>
                    <a:pt x="0" y="1259"/>
                  </a:lnTo>
                  <a:lnTo>
                    <a:pt x="2422" y="1259"/>
                  </a:lnTo>
                  <a:lnTo>
                    <a:pt x="2422"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9" name="Google Shape;109;p20"/>
            <p:cNvSpPr/>
            <p:nvPr/>
          </p:nvSpPr>
          <p:spPr>
            <a:xfrm>
              <a:off x="4113100" y="2473740"/>
              <a:ext cx="535779" cy="42790"/>
            </a:xfrm>
            <a:custGeom>
              <a:avLst/>
              <a:gdLst/>
              <a:ahLst/>
              <a:cxnLst/>
              <a:rect l="l" t="t" r="r" b="b"/>
              <a:pathLst>
                <a:path w="15764" h="1259" extrusionOk="0">
                  <a:moveTo>
                    <a:pt x="1" y="0"/>
                  </a:moveTo>
                  <a:lnTo>
                    <a:pt x="1" y="1259"/>
                  </a:lnTo>
                  <a:lnTo>
                    <a:pt x="15764" y="1259"/>
                  </a:lnTo>
                  <a:lnTo>
                    <a:pt x="1576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0" name="Google Shape;110;p20"/>
            <p:cNvSpPr/>
            <p:nvPr/>
          </p:nvSpPr>
          <p:spPr>
            <a:xfrm>
              <a:off x="4657425" y="2473740"/>
              <a:ext cx="86770" cy="42790"/>
            </a:xfrm>
            <a:custGeom>
              <a:avLst/>
              <a:gdLst/>
              <a:ahLst/>
              <a:cxnLst/>
              <a:rect l="l" t="t" r="r" b="b"/>
              <a:pathLst>
                <a:path w="2553" h="1259" extrusionOk="0">
                  <a:moveTo>
                    <a:pt x="1" y="0"/>
                  </a:moveTo>
                  <a:lnTo>
                    <a:pt x="1" y="1259"/>
                  </a:lnTo>
                  <a:lnTo>
                    <a:pt x="2553" y="1259"/>
                  </a:lnTo>
                  <a:lnTo>
                    <a:pt x="255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1" name="Google Shape;111;p20"/>
            <p:cNvSpPr/>
            <p:nvPr/>
          </p:nvSpPr>
          <p:spPr>
            <a:xfrm>
              <a:off x="4757724" y="2473740"/>
              <a:ext cx="46971" cy="42790"/>
            </a:xfrm>
            <a:custGeom>
              <a:avLst/>
              <a:gdLst/>
              <a:ahLst/>
              <a:cxnLst/>
              <a:rect l="l" t="t" r="r" b="b"/>
              <a:pathLst>
                <a:path w="1382" h="1259" extrusionOk="0">
                  <a:moveTo>
                    <a:pt x="1" y="0"/>
                  </a:moveTo>
                  <a:lnTo>
                    <a:pt x="1" y="1259"/>
                  </a:lnTo>
                  <a:lnTo>
                    <a:pt x="1381" y="1259"/>
                  </a:lnTo>
                  <a:lnTo>
                    <a:pt x="1381"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 name="Google Shape;112;p20"/>
            <p:cNvSpPr/>
            <p:nvPr/>
          </p:nvSpPr>
          <p:spPr>
            <a:xfrm>
              <a:off x="4110755" y="3060821"/>
              <a:ext cx="308607" cy="42824"/>
            </a:xfrm>
            <a:custGeom>
              <a:avLst/>
              <a:gdLst/>
              <a:ahLst/>
              <a:cxnLst/>
              <a:rect l="l" t="t" r="r" b="b"/>
              <a:pathLst>
                <a:path w="9080" h="1260" extrusionOk="0">
                  <a:moveTo>
                    <a:pt x="0" y="1"/>
                  </a:moveTo>
                  <a:lnTo>
                    <a:pt x="0" y="1260"/>
                  </a:lnTo>
                  <a:lnTo>
                    <a:pt x="9080" y="1260"/>
                  </a:lnTo>
                  <a:lnTo>
                    <a:pt x="9080"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 name="Google Shape;113;p20"/>
            <p:cNvSpPr/>
            <p:nvPr/>
          </p:nvSpPr>
          <p:spPr>
            <a:xfrm>
              <a:off x="4110755" y="3136649"/>
              <a:ext cx="179998" cy="42824"/>
            </a:xfrm>
            <a:custGeom>
              <a:avLst/>
              <a:gdLst/>
              <a:ahLst/>
              <a:cxnLst/>
              <a:rect l="l" t="t" r="r" b="b"/>
              <a:pathLst>
                <a:path w="5296" h="1260" extrusionOk="0">
                  <a:moveTo>
                    <a:pt x="0" y="1"/>
                  </a:moveTo>
                  <a:lnTo>
                    <a:pt x="0" y="1259"/>
                  </a:lnTo>
                  <a:lnTo>
                    <a:pt x="5295" y="1259"/>
                  </a:lnTo>
                  <a:lnTo>
                    <a:pt x="5295"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 name="Google Shape;114;p20"/>
            <p:cNvSpPr/>
            <p:nvPr/>
          </p:nvSpPr>
          <p:spPr>
            <a:xfrm>
              <a:off x="5480250" y="3064390"/>
              <a:ext cx="576224" cy="42790"/>
            </a:xfrm>
            <a:custGeom>
              <a:avLst/>
              <a:gdLst/>
              <a:ahLst/>
              <a:cxnLst/>
              <a:rect l="l" t="t" r="r" b="b"/>
              <a:pathLst>
                <a:path w="16954" h="1259" extrusionOk="0">
                  <a:moveTo>
                    <a:pt x="1" y="0"/>
                  </a:moveTo>
                  <a:lnTo>
                    <a:pt x="1" y="1259"/>
                  </a:lnTo>
                  <a:lnTo>
                    <a:pt x="16953" y="1259"/>
                  </a:lnTo>
                  <a:lnTo>
                    <a:pt x="1695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 name="Google Shape;115;p20"/>
            <p:cNvSpPr/>
            <p:nvPr/>
          </p:nvSpPr>
          <p:spPr>
            <a:xfrm>
              <a:off x="5720413" y="3140490"/>
              <a:ext cx="336068" cy="42824"/>
            </a:xfrm>
            <a:custGeom>
              <a:avLst/>
              <a:gdLst/>
              <a:ahLst/>
              <a:cxnLst/>
              <a:rect l="l" t="t" r="r" b="b"/>
              <a:pathLst>
                <a:path w="9888" h="1260" extrusionOk="0">
                  <a:moveTo>
                    <a:pt x="1" y="1"/>
                  </a:moveTo>
                  <a:lnTo>
                    <a:pt x="1" y="1259"/>
                  </a:lnTo>
                  <a:lnTo>
                    <a:pt x="9887" y="1259"/>
                  </a:lnTo>
                  <a:lnTo>
                    <a:pt x="9887"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 name="Google Shape;116;p20"/>
            <p:cNvSpPr/>
            <p:nvPr/>
          </p:nvSpPr>
          <p:spPr>
            <a:xfrm>
              <a:off x="5411220" y="3216318"/>
              <a:ext cx="645559" cy="42824"/>
            </a:xfrm>
            <a:custGeom>
              <a:avLst/>
              <a:gdLst/>
              <a:ahLst/>
              <a:cxnLst/>
              <a:rect l="l" t="t" r="r" b="b"/>
              <a:pathLst>
                <a:path w="18994" h="1260" extrusionOk="0">
                  <a:moveTo>
                    <a:pt x="1" y="0"/>
                  </a:moveTo>
                  <a:lnTo>
                    <a:pt x="1" y="1259"/>
                  </a:lnTo>
                  <a:lnTo>
                    <a:pt x="18993" y="1259"/>
                  </a:lnTo>
                  <a:lnTo>
                    <a:pt x="1899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 name="Google Shape;117;p20"/>
            <p:cNvSpPr/>
            <p:nvPr/>
          </p:nvSpPr>
          <p:spPr>
            <a:xfrm>
              <a:off x="5296169" y="3216318"/>
              <a:ext cx="104478" cy="42824"/>
            </a:xfrm>
            <a:custGeom>
              <a:avLst/>
              <a:gdLst/>
              <a:ahLst/>
              <a:cxnLst/>
              <a:rect l="l" t="t" r="r" b="b"/>
              <a:pathLst>
                <a:path w="3074" h="1260" extrusionOk="0">
                  <a:moveTo>
                    <a:pt x="0" y="0"/>
                  </a:moveTo>
                  <a:lnTo>
                    <a:pt x="0" y="1259"/>
                  </a:lnTo>
                  <a:lnTo>
                    <a:pt x="3073" y="1259"/>
                  </a:lnTo>
                  <a:lnTo>
                    <a:pt x="3073"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 name="Google Shape;118;p20"/>
            <p:cNvSpPr/>
            <p:nvPr/>
          </p:nvSpPr>
          <p:spPr>
            <a:xfrm>
              <a:off x="5223298" y="3216318"/>
              <a:ext cx="56385" cy="42824"/>
            </a:xfrm>
            <a:custGeom>
              <a:avLst/>
              <a:gdLst/>
              <a:ahLst/>
              <a:cxnLst/>
              <a:rect l="l" t="t" r="r" b="b"/>
              <a:pathLst>
                <a:path w="1659" h="1260" extrusionOk="0">
                  <a:moveTo>
                    <a:pt x="0" y="0"/>
                  </a:moveTo>
                  <a:lnTo>
                    <a:pt x="0" y="1259"/>
                  </a:lnTo>
                  <a:lnTo>
                    <a:pt x="1658" y="1259"/>
                  </a:lnTo>
                  <a:lnTo>
                    <a:pt x="1658"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 name="Google Shape;119;p20"/>
            <p:cNvSpPr/>
            <p:nvPr/>
          </p:nvSpPr>
          <p:spPr>
            <a:xfrm>
              <a:off x="4113100" y="2563436"/>
              <a:ext cx="11556" cy="456418"/>
            </a:xfrm>
            <a:custGeom>
              <a:avLst/>
              <a:gdLst/>
              <a:ahLst/>
              <a:cxnLst/>
              <a:rect l="l" t="t" r="r" b="b"/>
              <a:pathLst>
                <a:path w="340" h="13429" extrusionOk="0">
                  <a:moveTo>
                    <a:pt x="1" y="0"/>
                  </a:moveTo>
                  <a:lnTo>
                    <a:pt x="1" y="13428"/>
                  </a:lnTo>
                  <a:lnTo>
                    <a:pt x="339" y="13428"/>
                  </a:lnTo>
                  <a:lnTo>
                    <a:pt x="339"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 name="Google Shape;120;p20"/>
            <p:cNvSpPr/>
            <p:nvPr/>
          </p:nvSpPr>
          <p:spPr>
            <a:xfrm>
              <a:off x="3780013" y="3514293"/>
              <a:ext cx="2538390" cy="183532"/>
            </a:xfrm>
            <a:custGeom>
              <a:avLst/>
              <a:gdLst/>
              <a:ahLst/>
              <a:cxnLst/>
              <a:rect l="l" t="t" r="r" b="b"/>
              <a:pathLst>
                <a:path w="74686" h="5400" extrusionOk="0">
                  <a:moveTo>
                    <a:pt x="1" y="1"/>
                  </a:moveTo>
                  <a:lnTo>
                    <a:pt x="1" y="4323"/>
                  </a:lnTo>
                  <a:cubicBezTo>
                    <a:pt x="1" y="4922"/>
                    <a:pt x="478" y="5400"/>
                    <a:pt x="1077" y="5400"/>
                  </a:cubicBezTo>
                  <a:lnTo>
                    <a:pt x="73609" y="5400"/>
                  </a:lnTo>
                  <a:cubicBezTo>
                    <a:pt x="74208" y="5400"/>
                    <a:pt x="74685" y="4914"/>
                    <a:pt x="74685" y="4323"/>
                  </a:cubicBezTo>
                  <a:lnTo>
                    <a:pt x="74685"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 name="Google Shape;121;p20"/>
            <p:cNvSpPr/>
            <p:nvPr/>
          </p:nvSpPr>
          <p:spPr>
            <a:xfrm>
              <a:off x="4518380" y="3697796"/>
              <a:ext cx="909302" cy="193865"/>
            </a:xfrm>
            <a:custGeom>
              <a:avLst/>
              <a:gdLst/>
              <a:ahLst/>
              <a:cxnLst/>
              <a:rect l="l" t="t" r="r" b="b"/>
              <a:pathLst>
                <a:path w="26754" h="5704" extrusionOk="0">
                  <a:moveTo>
                    <a:pt x="3247" y="1"/>
                  </a:moveTo>
                  <a:lnTo>
                    <a:pt x="1" y="5704"/>
                  </a:lnTo>
                  <a:lnTo>
                    <a:pt x="26753" y="5704"/>
                  </a:lnTo>
                  <a:lnTo>
                    <a:pt x="23507"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 name="Google Shape;122;p20"/>
            <p:cNvSpPr/>
            <p:nvPr/>
          </p:nvSpPr>
          <p:spPr>
            <a:xfrm>
              <a:off x="4364956" y="3874230"/>
              <a:ext cx="1216413" cy="70558"/>
            </a:xfrm>
            <a:custGeom>
              <a:avLst/>
              <a:gdLst/>
              <a:ahLst/>
              <a:cxnLst/>
              <a:rect l="l" t="t" r="r" b="b"/>
              <a:pathLst>
                <a:path w="35790" h="2076" extrusionOk="0">
                  <a:moveTo>
                    <a:pt x="583" y="0"/>
                  </a:moveTo>
                  <a:cubicBezTo>
                    <a:pt x="261" y="0"/>
                    <a:pt x="1" y="261"/>
                    <a:pt x="1" y="582"/>
                  </a:cubicBezTo>
                  <a:lnTo>
                    <a:pt x="1" y="2075"/>
                  </a:lnTo>
                  <a:lnTo>
                    <a:pt x="35790" y="2075"/>
                  </a:lnTo>
                  <a:lnTo>
                    <a:pt x="35790" y="582"/>
                  </a:lnTo>
                  <a:cubicBezTo>
                    <a:pt x="35790" y="261"/>
                    <a:pt x="35529" y="0"/>
                    <a:pt x="3520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 name="Google Shape;123;p20"/>
            <p:cNvSpPr/>
            <p:nvPr/>
          </p:nvSpPr>
          <p:spPr>
            <a:xfrm>
              <a:off x="4573849" y="3697796"/>
              <a:ext cx="798672" cy="96796"/>
            </a:xfrm>
            <a:custGeom>
              <a:avLst/>
              <a:gdLst/>
              <a:ahLst/>
              <a:cxnLst/>
              <a:rect l="l" t="t" r="r" b="b"/>
              <a:pathLst>
                <a:path w="23499" h="2848" extrusionOk="0">
                  <a:moveTo>
                    <a:pt x="1615" y="1"/>
                  </a:moveTo>
                  <a:lnTo>
                    <a:pt x="1" y="2848"/>
                  </a:lnTo>
                  <a:lnTo>
                    <a:pt x="23498" y="2848"/>
                  </a:lnTo>
                  <a:lnTo>
                    <a:pt x="21875"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24" name="Google Shape;124;p20"/>
          <p:cNvGrpSpPr/>
          <p:nvPr/>
        </p:nvGrpSpPr>
        <p:grpSpPr>
          <a:xfrm>
            <a:off x="10029417" y="3275774"/>
            <a:ext cx="1082569" cy="1004263"/>
            <a:chOff x="4932662" y="2251593"/>
            <a:chExt cx="811927" cy="753197"/>
          </a:xfrm>
        </p:grpSpPr>
        <p:sp>
          <p:nvSpPr>
            <p:cNvPr id="125" name="Google Shape;125;p20"/>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6" name="Google Shape;126;p20"/>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7" name="Google Shape;127;p20"/>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 name="Google Shape;128;p20"/>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 name="Google Shape;129;p20"/>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30" name="Google Shape;130;p20"/>
          <p:cNvGrpSpPr/>
          <p:nvPr/>
        </p:nvGrpSpPr>
        <p:grpSpPr>
          <a:xfrm>
            <a:off x="8028787" y="1641706"/>
            <a:ext cx="1219064" cy="1004263"/>
            <a:chOff x="4810340" y="1026041"/>
            <a:chExt cx="914298" cy="753197"/>
          </a:xfrm>
        </p:grpSpPr>
        <p:sp>
          <p:nvSpPr>
            <p:cNvPr id="131" name="Google Shape;131;p20"/>
            <p:cNvSpPr/>
            <p:nvPr/>
          </p:nvSpPr>
          <p:spPr>
            <a:xfrm>
              <a:off x="4810340" y="1026041"/>
              <a:ext cx="914298" cy="753197"/>
            </a:xfrm>
            <a:custGeom>
              <a:avLst/>
              <a:gdLst/>
              <a:ahLst/>
              <a:cxnLst/>
              <a:rect l="l" t="t" r="r" b="b"/>
              <a:pathLst>
                <a:path w="26901" h="22161" extrusionOk="0">
                  <a:moveTo>
                    <a:pt x="287" y="0"/>
                  </a:moveTo>
                  <a:cubicBezTo>
                    <a:pt x="131" y="0"/>
                    <a:pt x="0" y="122"/>
                    <a:pt x="0" y="287"/>
                  </a:cubicBezTo>
                  <a:lnTo>
                    <a:pt x="0" y="21883"/>
                  </a:lnTo>
                  <a:cubicBezTo>
                    <a:pt x="0" y="22031"/>
                    <a:pt x="122" y="22161"/>
                    <a:pt x="287" y="22161"/>
                  </a:cubicBezTo>
                  <a:lnTo>
                    <a:pt x="26614" y="22161"/>
                  </a:lnTo>
                  <a:cubicBezTo>
                    <a:pt x="26770" y="22161"/>
                    <a:pt x="26901" y="22031"/>
                    <a:pt x="26901" y="21883"/>
                  </a:cubicBezTo>
                  <a:lnTo>
                    <a:pt x="26901" y="287"/>
                  </a:lnTo>
                  <a:cubicBezTo>
                    <a:pt x="26901" y="139"/>
                    <a:pt x="26779" y="0"/>
                    <a:pt x="2661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 name="Google Shape;132;p20"/>
            <p:cNvSpPr/>
            <p:nvPr/>
          </p:nvSpPr>
          <p:spPr>
            <a:xfrm>
              <a:off x="4846028" y="1134906"/>
              <a:ext cx="843196" cy="592436"/>
            </a:xfrm>
            <a:custGeom>
              <a:avLst/>
              <a:gdLst/>
              <a:ahLst/>
              <a:cxnLst/>
              <a:rect l="l" t="t" r="r" b="b"/>
              <a:pathLst>
                <a:path w="24809" h="17431" extrusionOk="0">
                  <a:moveTo>
                    <a:pt x="209" y="0"/>
                  </a:moveTo>
                  <a:cubicBezTo>
                    <a:pt x="105" y="0"/>
                    <a:pt x="1" y="87"/>
                    <a:pt x="1" y="209"/>
                  </a:cubicBezTo>
                  <a:lnTo>
                    <a:pt x="1" y="17222"/>
                  </a:lnTo>
                  <a:cubicBezTo>
                    <a:pt x="1" y="17335"/>
                    <a:pt x="88" y="17430"/>
                    <a:pt x="209" y="17430"/>
                  </a:cubicBezTo>
                  <a:lnTo>
                    <a:pt x="24592" y="17430"/>
                  </a:lnTo>
                  <a:cubicBezTo>
                    <a:pt x="24713" y="17430"/>
                    <a:pt x="24800" y="17335"/>
                    <a:pt x="24809" y="17222"/>
                  </a:cubicBezTo>
                  <a:lnTo>
                    <a:pt x="24809" y="209"/>
                  </a:lnTo>
                  <a:cubicBezTo>
                    <a:pt x="24809" y="104"/>
                    <a:pt x="24722" y="0"/>
                    <a:pt x="24601"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3" name="Google Shape;133;p20"/>
            <p:cNvSpPr/>
            <p:nvPr/>
          </p:nvSpPr>
          <p:spPr>
            <a:xfrm>
              <a:off x="4859011" y="1059350"/>
              <a:ext cx="42212" cy="42246"/>
            </a:xfrm>
            <a:custGeom>
              <a:avLst/>
              <a:gdLst/>
              <a:ahLst/>
              <a:cxnLst/>
              <a:rect l="l" t="t" r="r" b="b"/>
              <a:pathLst>
                <a:path w="1242" h="1243" extrusionOk="0">
                  <a:moveTo>
                    <a:pt x="632" y="1"/>
                  </a:moveTo>
                  <a:cubicBezTo>
                    <a:pt x="627" y="1"/>
                    <a:pt x="622" y="1"/>
                    <a:pt x="617" y="1"/>
                  </a:cubicBezTo>
                  <a:cubicBezTo>
                    <a:pt x="287" y="1"/>
                    <a:pt x="1" y="270"/>
                    <a:pt x="1" y="617"/>
                  </a:cubicBezTo>
                  <a:cubicBezTo>
                    <a:pt x="1" y="956"/>
                    <a:pt x="270" y="1242"/>
                    <a:pt x="617" y="1242"/>
                  </a:cubicBezTo>
                  <a:cubicBezTo>
                    <a:pt x="955" y="1242"/>
                    <a:pt x="1242" y="965"/>
                    <a:pt x="1242" y="617"/>
                  </a:cubicBezTo>
                  <a:cubicBezTo>
                    <a:pt x="1242" y="276"/>
                    <a:pt x="964" y="1"/>
                    <a:pt x="632"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4" name="Google Shape;134;p20"/>
            <p:cNvSpPr/>
            <p:nvPr/>
          </p:nvSpPr>
          <p:spPr>
            <a:xfrm>
              <a:off x="4930693" y="1059384"/>
              <a:ext cx="41941" cy="42212"/>
            </a:xfrm>
            <a:custGeom>
              <a:avLst/>
              <a:gdLst/>
              <a:ahLst/>
              <a:cxnLst/>
              <a:rect l="l" t="t" r="r" b="b"/>
              <a:pathLst>
                <a:path w="1234" h="1242" extrusionOk="0">
                  <a:moveTo>
                    <a:pt x="617" y="0"/>
                  </a:moveTo>
                  <a:cubicBezTo>
                    <a:pt x="270" y="0"/>
                    <a:pt x="1" y="278"/>
                    <a:pt x="1" y="616"/>
                  </a:cubicBezTo>
                  <a:cubicBezTo>
                    <a:pt x="1" y="964"/>
                    <a:pt x="270" y="1241"/>
                    <a:pt x="617" y="1241"/>
                  </a:cubicBezTo>
                  <a:cubicBezTo>
                    <a:pt x="956" y="1241"/>
                    <a:pt x="1234" y="964"/>
                    <a:pt x="1234" y="616"/>
                  </a:cubicBezTo>
                  <a:cubicBezTo>
                    <a:pt x="1234" y="278"/>
                    <a:pt x="956" y="0"/>
                    <a:pt x="61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 name="Google Shape;135;p20"/>
            <p:cNvSpPr/>
            <p:nvPr/>
          </p:nvSpPr>
          <p:spPr>
            <a:xfrm>
              <a:off x="5002408" y="1059384"/>
              <a:ext cx="42212" cy="42212"/>
            </a:xfrm>
            <a:custGeom>
              <a:avLst/>
              <a:gdLst/>
              <a:ahLst/>
              <a:cxnLst/>
              <a:rect l="l" t="t" r="r" b="b"/>
              <a:pathLst>
                <a:path w="1242" h="1242" extrusionOk="0">
                  <a:moveTo>
                    <a:pt x="625" y="0"/>
                  </a:moveTo>
                  <a:cubicBezTo>
                    <a:pt x="278" y="0"/>
                    <a:pt x="0" y="278"/>
                    <a:pt x="0" y="616"/>
                  </a:cubicBezTo>
                  <a:cubicBezTo>
                    <a:pt x="0" y="964"/>
                    <a:pt x="278" y="1241"/>
                    <a:pt x="625" y="1241"/>
                  </a:cubicBezTo>
                  <a:cubicBezTo>
                    <a:pt x="964" y="1241"/>
                    <a:pt x="1242" y="964"/>
                    <a:pt x="1242" y="616"/>
                  </a:cubicBezTo>
                  <a:cubicBezTo>
                    <a:pt x="1242" y="278"/>
                    <a:pt x="964" y="0"/>
                    <a:pt x="625"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36" name="Google Shape;136;p20"/>
          <p:cNvGrpSpPr/>
          <p:nvPr/>
        </p:nvGrpSpPr>
        <p:grpSpPr>
          <a:xfrm>
            <a:off x="10434162" y="4344911"/>
            <a:ext cx="677847" cy="859567"/>
            <a:chOff x="4859771" y="3053445"/>
            <a:chExt cx="508385" cy="644675"/>
          </a:xfrm>
        </p:grpSpPr>
        <p:sp>
          <p:nvSpPr>
            <p:cNvPr id="137" name="Google Shape;137;p20"/>
            <p:cNvSpPr/>
            <p:nvPr/>
          </p:nvSpPr>
          <p:spPr>
            <a:xfrm>
              <a:off x="4859771" y="3053445"/>
              <a:ext cx="508385" cy="644675"/>
            </a:xfrm>
            <a:custGeom>
              <a:avLst/>
              <a:gdLst/>
              <a:ahLst/>
              <a:cxnLst/>
              <a:rect l="l" t="t" r="r" b="b"/>
              <a:pathLst>
                <a:path w="14958" h="18968" extrusionOk="0">
                  <a:moveTo>
                    <a:pt x="1216" y="1"/>
                  </a:moveTo>
                  <a:cubicBezTo>
                    <a:pt x="548" y="1"/>
                    <a:pt x="1" y="609"/>
                    <a:pt x="1" y="1346"/>
                  </a:cubicBezTo>
                  <a:lnTo>
                    <a:pt x="1" y="17622"/>
                  </a:lnTo>
                  <a:cubicBezTo>
                    <a:pt x="1" y="18368"/>
                    <a:pt x="548" y="18967"/>
                    <a:pt x="1216" y="18967"/>
                  </a:cubicBezTo>
                  <a:lnTo>
                    <a:pt x="13742" y="18967"/>
                  </a:lnTo>
                  <a:cubicBezTo>
                    <a:pt x="14410" y="18967"/>
                    <a:pt x="14957" y="18368"/>
                    <a:pt x="14957" y="17622"/>
                  </a:cubicBezTo>
                  <a:lnTo>
                    <a:pt x="14957" y="3820"/>
                  </a:lnTo>
                  <a:lnTo>
                    <a:pt x="11945"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8" name="Google Shape;138;p20"/>
            <p:cNvSpPr/>
            <p:nvPr/>
          </p:nvSpPr>
          <p:spPr>
            <a:xfrm>
              <a:off x="5265729" y="3053751"/>
              <a:ext cx="101827" cy="130444"/>
            </a:xfrm>
            <a:custGeom>
              <a:avLst/>
              <a:gdLst/>
              <a:ahLst/>
              <a:cxnLst/>
              <a:rect l="l" t="t" r="r" b="b"/>
              <a:pathLst>
                <a:path w="2996" h="3838" extrusionOk="0">
                  <a:moveTo>
                    <a:pt x="1" y="1"/>
                  </a:moveTo>
                  <a:lnTo>
                    <a:pt x="1" y="2856"/>
                  </a:lnTo>
                  <a:cubicBezTo>
                    <a:pt x="1" y="3395"/>
                    <a:pt x="409" y="3837"/>
                    <a:pt x="895" y="3837"/>
                  </a:cubicBezTo>
                  <a:lnTo>
                    <a:pt x="2996" y="3820"/>
                  </a:lnTo>
                  <a:lnTo>
                    <a:pt x="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 name="Google Shape;139;p20"/>
            <p:cNvSpPr/>
            <p:nvPr/>
          </p:nvSpPr>
          <p:spPr>
            <a:xfrm>
              <a:off x="4961567" y="3237560"/>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 name="Google Shape;140;p20"/>
            <p:cNvSpPr/>
            <p:nvPr/>
          </p:nvSpPr>
          <p:spPr>
            <a:xfrm>
              <a:off x="4961567" y="3300099"/>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1" name="Google Shape;141;p20"/>
            <p:cNvSpPr/>
            <p:nvPr/>
          </p:nvSpPr>
          <p:spPr>
            <a:xfrm>
              <a:off x="4961567" y="3362943"/>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2" name="Google Shape;142;p20"/>
            <p:cNvSpPr/>
            <p:nvPr/>
          </p:nvSpPr>
          <p:spPr>
            <a:xfrm>
              <a:off x="4961567" y="3425482"/>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3" name="Google Shape;143;p20"/>
            <p:cNvSpPr/>
            <p:nvPr/>
          </p:nvSpPr>
          <p:spPr>
            <a:xfrm>
              <a:off x="4961567" y="3487748"/>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44" name="Google Shape;144;p20"/>
          <p:cNvSpPr/>
          <p:nvPr/>
        </p:nvSpPr>
        <p:spPr>
          <a:xfrm>
            <a:off x="6629188" y="2351061"/>
            <a:ext cx="994837" cy="1609875"/>
          </a:xfrm>
          <a:custGeom>
            <a:avLst/>
            <a:gdLst/>
            <a:ahLst/>
            <a:cxnLst/>
            <a:rect l="l" t="t" r="r" b="b"/>
            <a:pathLst>
              <a:path w="21953" h="35525" extrusionOk="0">
                <a:moveTo>
                  <a:pt x="3235" y="31102"/>
                </a:moveTo>
                <a:cubicBezTo>
                  <a:pt x="3267" y="31102"/>
                  <a:pt x="3298" y="31108"/>
                  <a:pt x="3325" y="31121"/>
                </a:cubicBezTo>
                <a:cubicBezTo>
                  <a:pt x="3759" y="31320"/>
                  <a:pt x="3360" y="33091"/>
                  <a:pt x="3160" y="33525"/>
                </a:cubicBezTo>
                <a:cubicBezTo>
                  <a:pt x="3027" y="33847"/>
                  <a:pt x="2716" y="34031"/>
                  <a:pt x="2389" y="34031"/>
                </a:cubicBezTo>
                <a:cubicBezTo>
                  <a:pt x="2266" y="34031"/>
                  <a:pt x="2141" y="34005"/>
                  <a:pt x="2023" y="33950"/>
                </a:cubicBezTo>
                <a:cubicBezTo>
                  <a:pt x="1589" y="33742"/>
                  <a:pt x="1406" y="33230"/>
                  <a:pt x="1597" y="32796"/>
                </a:cubicBezTo>
                <a:cubicBezTo>
                  <a:pt x="1792" y="32390"/>
                  <a:pt x="2763" y="31102"/>
                  <a:pt x="3235" y="31102"/>
                </a:cubicBezTo>
                <a:close/>
                <a:moveTo>
                  <a:pt x="13908" y="0"/>
                </a:moveTo>
                <a:cubicBezTo>
                  <a:pt x="13896" y="0"/>
                  <a:pt x="13884" y="1"/>
                  <a:pt x="13871" y="2"/>
                </a:cubicBezTo>
                <a:cubicBezTo>
                  <a:pt x="11701" y="149"/>
                  <a:pt x="9774" y="1304"/>
                  <a:pt x="8880" y="3231"/>
                </a:cubicBezTo>
                <a:cubicBezTo>
                  <a:pt x="7708" y="5757"/>
                  <a:pt x="8698" y="8786"/>
                  <a:pt x="11085" y="10601"/>
                </a:cubicBezTo>
                <a:cubicBezTo>
                  <a:pt x="11233" y="10713"/>
                  <a:pt x="11276" y="10922"/>
                  <a:pt x="11189" y="11087"/>
                </a:cubicBezTo>
                <a:lnTo>
                  <a:pt x="460" y="32787"/>
                </a:lnTo>
                <a:cubicBezTo>
                  <a:pt x="0" y="33742"/>
                  <a:pt x="417" y="34888"/>
                  <a:pt x="1380" y="35348"/>
                </a:cubicBezTo>
                <a:cubicBezTo>
                  <a:pt x="1641" y="35468"/>
                  <a:pt x="1915" y="35525"/>
                  <a:pt x="2185" y="35525"/>
                </a:cubicBezTo>
                <a:cubicBezTo>
                  <a:pt x="2912" y="35525"/>
                  <a:pt x="3610" y="35111"/>
                  <a:pt x="3932" y="34402"/>
                </a:cubicBezTo>
                <a:lnTo>
                  <a:pt x="13568" y="12206"/>
                </a:lnTo>
                <a:cubicBezTo>
                  <a:pt x="13634" y="12059"/>
                  <a:pt x="13775" y="11962"/>
                  <a:pt x="13927" y="11962"/>
                </a:cubicBezTo>
                <a:cubicBezTo>
                  <a:pt x="13954" y="11962"/>
                  <a:pt x="13982" y="11965"/>
                  <a:pt x="14010" y="11972"/>
                </a:cubicBezTo>
                <a:cubicBezTo>
                  <a:pt x="14528" y="12084"/>
                  <a:pt x="15047" y="12138"/>
                  <a:pt x="15556" y="12138"/>
                </a:cubicBezTo>
                <a:cubicBezTo>
                  <a:pt x="17931" y="12138"/>
                  <a:pt x="20102" y="10953"/>
                  <a:pt x="21067" y="8873"/>
                </a:cubicBezTo>
                <a:cubicBezTo>
                  <a:pt x="21953" y="6946"/>
                  <a:pt x="21597" y="4733"/>
                  <a:pt x="20303" y="2971"/>
                </a:cubicBezTo>
                <a:cubicBezTo>
                  <a:pt x="20222" y="2861"/>
                  <a:pt x="20100" y="2806"/>
                  <a:pt x="19980" y="2806"/>
                </a:cubicBezTo>
                <a:cubicBezTo>
                  <a:pt x="19844" y="2806"/>
                  <a:pt x="19709" y="2876"/>
                  <a:pt x="19635" y="3014"/>
                </a:cubicBezTo>
                <a:lnTo>
                  <a:pt x="17977" y="6130"/>
                </a:lnTo>
                <a:cubicBezTo>
                  <a:pt x="17652" y="6730"/>
                  <a:pt x="17035" y="7073"/>
                  <a:pt x="16395" y="7073"/>
                </a:cubicBezTo>
                <a:cubicBezTo>
                  <a:pt x="16145" y="7073"/>
                  <a:pt x="15892" y="7021"/>
                  <a:pt x="15651" y="6911"/>
                </a:cubicBezTo>
                <a:lnTo>
                  <a:pt x="13897" y="6095"/>
                </a:lnTo>
                <a:cubicBezTo>
                  <a:pt x="13038" y="5696"/>
                  <a:pt x="12639" y="4698"/>
                  <a:pt x="12986" y="3821"/>
                </a:cubicBezTo>
                <a:lnTo>
                  <a:pt x="14271" y="540"/>
                </a:lnTo>
                <a:cubicBezTo>
                  <a:pt x="14379" y="282"/>
                  <a:pt x="14184" y="0"/>
                  <a:pt x="13908"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45" name="Google Shape;145;p20"/>
          <p:cNvGrpSpPr/>
          <p:nvPr/>
        </p:nvGrpSpPr>
        <p:grpSpPr>
          <a:xfrm>
            <a:off x="6858905" y="1534303"/>
            <a:ext cx="987360" cy="638492"/>
            <a:chOff x="3932929" y="945489"/>
            <a:chExt cx="740520" cy="478869"/>
          </a:xfrm>
        </p:grpSpPr>
        <p:grpSp>
          <p:nvGrpSpPr>
            <p:cNvPr id="146" name="Google Shape;146;p20"/>
            <p:cNvGrpSpPr/>
            <p:nvPr/>
          </p:nvGrpSpPr>
          <p:grpSpPr>
            <a:xfrm>
              <a:off x="3932929" y="945489"/>
              <a:ext cx="740520" cy="123069"/>
              <a:chOff x="3932929" y="945489"/>
              <a:chExt cx="740520" cy="123069"/>
            </a:xfrm>
          </p:grpSpPr>
          <p:sp>
            <p:nvSpPr>
              <p:cNvPr id="147" name="Google Shape;147;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8" name="Google Shape;148;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 name="Google Shape;149;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0" name="Google Shape;150;p20"/>
            <p:cNvGrpSpPr/>
            <p:nvPr/>
          </p:nvGrpSpPr>
          <p:grpSpPr>
            <a:xfrm>
              <a:off x="3932929" y="1123389"/>
              <a:ext cx="740520" cy="123069"/>
              <a:chOff x="3932929" y="945489"/>
              <a:chExt cx="740520" cy="123069"/>
            </a:xfrm>
          </p:grpSpPr>
          <p:sp>
            <p:nvSpPr>
              <p:cNvPr id="151" name="Google Shape;151;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 name="Google Shape;152;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 name="Google Shape;153;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4" name="Google Shape;154;p20"/>
            <p:cNvGrpSpPr/>
            <p:nvPr/>
          </p:nvGrpSpPr>
          <p:grpSpPr>
            <a:xfrm>
              <a:off x="3932929" y="1301289"/>
              <a:ext cx="740520" cy="123069"/>
              <a:chOff x="3932929" y="945489"/>
              <a:chExt cx="740520" cy="123069"/>
            </a:xfrm>
          </p:grpSpPr>
          <p:sp>
            <p:nvSpPr>
              <p:cNvPr id="155" name="Google Shape;155;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6" name="Google Shape;156;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7" name="Google Shape;157;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0" y="220789"/>
            <a:ext cx="3932807" cy="853600"/>
          </a:xfrm>
          <a:prstGeom prst="rect">
            <a:avLst/>
          </a:prstGeom>
        </p:spPr>
        <p:txBody>
          <a:bodyPr spcFirstLastPara="1" wrap="square" lIns="121900" tIns="121900" rIns="121900" bIns="121900" anchor="t" anchorCtr="0">
            <a:noAutofit/>
          </a:bodyPr>
          <a:lstStyle/>
          <a:p>
            <a:pPr algn="ctr"/>
            <a:r>
              <a:rPr lang="en" sz="3200" dirty="0"/>
              <a:t>2 - BackGround</a:t>
            </a:r>
            <a:endParaRPr sz="3200"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TextBox 1">
            <a:extLst>
              <a:ext uri="{FF2B5EF4-FFF2-40B4-BE49-F238E27FC236}">
                <a16:creationId xmlns:a16="http://schemas.microsoft.com/office/drawing/2014/main" id="{1DE7C1BA-9EE4-4312-AE5C-A26AE6D53B7A}"/>
              </a:ext>
            </a:extLst>
          </p:cNvPr>
          <p:cNvSpPr txBox="1"/>
          <p:nvPr/>
        </p:nvSpPr>
        <p:spPr>
          <a:xfrm>
            <a:off x="-73980" y="1009477"/>
            <a:ext cx="7714694" cy="492443"/>
          </a:xfrm>
          <a:prstGeom prst="rect">
            <a:avLst/>
          </a:prstGeom>
          <a:noFill/>
        </p:spPr>
        <p:txBody>
          <a:bodyPr wrap="square" rtlCol="0">
            <a:spAutoFit/>
          </a:bodyPr>
          <a:lstStyle/>
          <a:p>
            <a:pPr algn="ctr"/>
            <a:r>
              <a:rPr lang="en-US" sz="2600" u="sng" dirty="0"/>
              <a:t>1 - Convolution Neural Network ( CNN )</a:t>
            </a:r>
          </a:p>
        </p:txBody>
      </p:sp>
      <p:sp>
        <p:nvSpPr>
          <p:cNvPr id="4" name="TextBox 3">
            <a:extLst>
              <a:ext uri="{FF2B5EF4-FFF2-40B4-BE49-F238E27FC236}">
                <a16:creationId xmlns:a16="http://schemas.microsoft.com/office/drawing/2014/main" id="{10424F79-37ED-4B36-AB38-192A44C0DB18}"/>
              </a:ext>
            </a:extLst>
          </p:cNvPr>
          <p:cNvSpPr txBox="1"/>
          <p:nvPr/>
        </p:nvSpPr>
        <p:spPr>
          <a:xfrm>
            <a:off x="745725" y="1668243"/>
            <a:ext cx="8664605" cy="2123658"/>
          </a:xfrm>
          <a:prstGeom prst="rect">
            <a:avLst/>
          </a:prstGeom>
          <a:noFill/>
        </p:spPr>
        <p:txBody>
          <a:bodyPr wrap="square" rtlCol="0">
            <a:spAutoFit/>
          </a:bodyPr>
          <a:lstStyle/>
          <a:p>
            <a:pPr algn="justLow"/>
            <a:r>
              <a:rPr lang="en-US" sz="2200" dirty="0"/>
              <a:t>Is a type of deep learning models used usually to analyze visual data it consist of many layers that can learn and extract features from input images effectively and it contain convolution layers and pooling layers and fully connected layers we use it in our project because it can effectively identify patterns in images such mask or not </a:t>
            </a:r>
            <a:r>
              <a:rPr lang="en-US" sz="2000" dirty="0"/>
              <a:t>.</a:t>
            </a:r>
          </a:p>
        </p:txBody>
      </p:sp>
      <p:pic>
        <p:nvPicPr>
          <p:cNvPr id="8" name="Picture 7">
            <a:extLst>
              <a:ext uri="{FF2B5EF4-FFF2-40B4-BE49-F238E27FC236}">
                <a16:creationId xmlns:a16="http://schemas.microsoft.com/office/drawing/2014/main" id="{4C5822F3-398D-4332-83CA-FCDAD160F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497" y="3957734"/>
            <a:ext cx="3994748" cy="22526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309362" y="179614"/>
            <a:ext cx="4651898" cy="853600"/>
          </a:xfrm>
          <a:prstGeom prst="rect">
            <a:avLst/>
          </a:prstGeom>
        </p:spPr>
        <p:txBody>
          <a:bodyPr spcFirstLastPara="1" wrap="square" lIns="121900" tIns="121900" rIns="121900" bIns="121900" anchor="t" anchorCtr="0">
            <a:noAutofit/>
          </a:bodyPr>
          <a:lstStyle/>
          <a:p>
            <a:pPr algn="ctr"/>
            <a:r>
              <a:rPr lang="en" sz="3200" dirty="0"/>
              <a:t>2 - BackGround</a:t>
            </a:r>
            <a:endParaRPr sz="3200"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TextBox 1">
            <a:extLst>
              <a:ext uri="{FF2B5EF4-FFF2-40B4-BE49-F238E27FC236}">
                <a16:creationId xmlns:a16="http://schemas.microsoft.com/office/drawing/2014/main" id="{1DE7C1BA-9EE4-4312-AE5C-A26AE6D53B7A}"/>
              </a:ext>
            </a:extLst>
          </p:cNvPr>
          <p:cNvSpPr txBox="1"/>
          <p:nvPr/>
        </p:nvSpPr>
        <p:spPr>
          <a:xfrm>
            <a:off x="-429086" y="1009967"/>
            <a:ext cx="7714694" cy="492443"/>
          </a:xfrm>
          <a:prstGeom prst="rect">
            <a:avLst/>
          </a:prstGeom>
          <a:noFill/>
        </p:spPr>
        <p:txBody>
          <a:bodyPr wrap="square" rtlCol="0">
            <a:spAutoFit/>
          </a:bodyPr>
          <a:lstStyle/>
          <a:p>
            <a:pPr algn="ctr"/>
            <a:r>
              <a:rPr lang="en-US" sz="2600" u="sng" dirty="0"/>
              <a:t>2 - Support Vector Machine (SVM) </a:t>
            </a:r>
          </a:p>
        </p:txBody>
      </p:sp>
      <p:sp>
        <p:nvSpPr>
          <p:cNvPr id="4" name="TextBox 3">
            <a:extLst>
              <a:ext uri="{FF2B5EF4-FFF2-40B4-BE49-F238E27FC236}">
                <a16:creationId xmlns:a16="http://schemas.microsoft.com/office/drawing/2014/main" id="{10424F79-37ED-4B36-AB38-192A44C0DB18}"/>
              </a:ext>
            </a:extLst>
          </p:cNvPr>
          <p:cNvSpPr txBox="1"/>
          <p:nvPr/>
        </p:nvSpPr>
        <p:spPr>
          <a:xfrm>
            <a:off x="745725" y="1668243"/>
            <a:ext cx="8664605" cy="2123658"/>
          </a:xfrm>
          <a:prstGeom prst="rect">
            <a:avLst/>
          </a:prstGeom>
          <a:noFill/>
        </p:spPr>
        <p:txBody>
          <a:bodyPr wrap="square" rtlCol="0">
            <a:spAutoFit/>
          </a:bodyPr>
          <a:lstStyle/>
          <a:p>
            <a:pPr algn="justLow"/>
            <a:r>
              <a:rPr lang="en-US" sz="2200" dirty="0"/>
              <a:t>is a type of supervised machine learning model used for classification and regression tasks we use SVM model because there is non-linearity relationship in data image SVM can actually deal with that with using kernel that can deal with it that if the face wearing mask or not and SVM so good for images that has pixel value.</a:t>
            </a:r>
          </a:p>
        </p:txBody>
      </p:sp>
      <p:pic>
        <p:nvPicPr>
          <p:cNvPr id="5" name="Picture 4">
            <a:extLst>
              <a:ext uri="{FF2B5EF4-FFF2-40B4-BE49-F238E27FC236}">
                <a16:creationId xmlns:a16="http://schemas.microsoft.com/office/drawing/2014/main" id="{BBDD6349-A6CC-41B9-BE5E-A4A278AB6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742" y="3791901"/>
            <a:ext cx="3240224" cy="2632682"/>
          </a:xfrm>
          <a:prstGeom prst="rect">
            <a:avLst/>
          </a:prstGeom>
        </p:spPr>
      </p:pic>
    </p:spTree>
    <p:extLst>
      <p:ext uri="{BB962C8B-B14F-4D97-AF65-F5344CB8AC3E}">
        <p14:creationId xmlns:p14="http://schemas.microsoft.com/office/powerpoint/2010/main" val="137035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177554" y="193883"/>
            <a:ext cx="3577700" cy="853600"/>
          </a:xfrm>
          <a:prstGeom prst="rect">
            <a:avLst/>
          </a:prstGeom>
        </p:spPr>
        <p:txBody>
          <a:bodyPr spcFirstLastPara="1" wrap="square" lIns="121900" tIns="121900" rIns="121900" bIns="121900" anchor="t" anchorCtr="0">
            <a:noAutofit/>
          </a:bodyPr>
          <a:lstStyle/>
          <a:p>
            <a:pPr algn="ctr"/>
            <a:r>
              <a:rPr lang="en" sz="3200" dirty="0"/>
              <a:t>2 - BackGround</a:t>
            </a:r>
            <a:endParaRPr sz="3200" dirty="0"/>
          </a:p>
        </p:txBody>
      </p:sp>
      <p:sp>
        <p:nvSpPr>
          <p:cNvPr id="206" name="Google Shape;206;p23"/>
          <p:cNvSpPr/>
          <p:nvPr/>
        </p:nvSpPr>
        <p:spPr>
          <a:xfrm>
            <a:off x="10519733" y="5352164"/>
            <a:ext cx="959444" cy="951379"/>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07" name="Google Shape;207;p23"/>
          <p:cNvGrpSpPr/>
          <p:nvPr/>
        </p:nvGrpSpPr>
        <p:grpSpPr>
          <a:xfrm>
            <a:off x="10995517" y="4830258"/>
            <a:ext cx="1082569" cy="1004263"/>
            <a:chOff x="4932662" y="2251593"/>
            <a:chExt cx="811927" cy="753197"/>
          </a:xfrm>
        </p:grpSpPr>
        <p:sp>
          <p:nvSpPr>
            <p:cNvPr id="208" name="Google Shape;208;p23"/>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 name="Google Shape;209;p23"/>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 name="Google Shape;210;p23"/>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1" name="Google Shape;211;p23"/>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 name="Google Shape;212;p23"/>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TextBox 1">
            <a:extLst>
              <a:ext uri="{FF2B5EF4-FFF2-40B4-BE49-F238E27FC236}">
                <a16:creationId xmlns:a16="http://schemas.microsoft.com/office/drawing/2014/main" id="{1DE7C1BA-9EE4-4312-AE5C-A26AE6D53B7A}"/>
              </a:ext>
            </a:extLst>
          </p:cNvPr>
          <p:cNvSpPr txBox="1"/>
          <p:nvPr/>
        </p:nvSpPr>
        <p:spPr>
          <a:xfrm>
            <a:off x="-553373" y="1089866"/>
            <a:ext cx="7714694" cy="892552"/>
          </a:xfrm>
          <a:prstGeom prst="rect">
            <a:avLst/>
          </a:prstGeom>
          <a:noFill/>
        </p:spPr>
        <p:txBody>
          <a:bodyPr wrap="square" rtlCol="0">
            <a:spAutoFit/>
          </a:bodyPr>
          <a:lstStyle/>
          <a:p>
            <a:pPr algn="ctr"/>
            <a:r>
              <a:rPr lang="en-US" sz="2600" u="sng" dirty="0"/>
              <a:t>3 - K-Nearest </a:t>
            </a:r>
            <a:r>
              <a:rPr lang="en-US" sz="2600" u="sng" dirty="0" err="1"/>
              <a:t>Neighbours</a:t>
            </a:r>
            <a:r>
              <a:rPr lang="en-US" sz="2600" u="sng" dirty="0"/>
              <a:t>(KNN)</a:t>
            </a:r>
          </a:p>
          <a:p>
            <a:pPr algn="ctr"/>
            <a:endParaRPr lang="en-US" sz="2600" u="sng" dirty="0"/>
          </a:p>
        </p:txBody>
      </p:sp>
      <p:sp>
        <p:nvSpPr>
          <p:cNvPr id="4" name="TextBox 3">
            <a:extLst>
              <a:ext uri="{FF2B5EF4-FFF2-40B4-BE49-F238E27FC236}">
                <a16:creationId xmlns:a16="http://schemas.microsoft.com/office/drawing/2014/main" id="{10424F79-37ED-4B36-AB38-192A44C0DB18}"/>
              </a:ext>
            </a:extLst>
          </p:cNvPr>
          <p:cNvSpPr txBox="1"/>
          <p:nvPr/>
        </p:nvSpPr>
        <p:spPr>
          <a:xfrm>
            <a:off x="603683" y="1668243"/>
            <a:ext cx="8664605" cy="2462213"/>
          </a:xfrm>
          <a:prstGeom prst="rect">
            <a:avLst/>
          </a:prstGeom>
          <a:noFill/>
        </p:spPr>
        <p:txBody>
          <a:bodyPr wrap="square" rtlCol="0">
            <a:spAutoFit/>
          </a:bodyPr>
          <a:lstStyle/>
          <a:p>
            <a:pPr algn="justLow"/>
            <a:r>
              <a:rPr lang="en-US" sz="2200" dirty="0"/>
              <a:t>is a type of supervised machine learning model used for classification and regression tasks KNN is a simple algorithm that provide simplicity just depend on the number of K-Neighbor that are nearer to the point to identify it what is it from three categories so it’s easy in implementation addition to that it’s easy to change between dataset as it is a non-parametric algorithm and it handle non-linear relations</a:t>
            </a:r>
          </a:p>
        </p:txBody>
      </p:sp>
      <p:pic>
        <p:nvPicPr>
          <p:cNvPr id="5" name="Picture 4">
            <a:extLst>
              <a:ext uri="{FF2B5EF4-FFF2-40B4-BE49-F238E27FC236}">
                <a16:creationId xmlns:a16="http://schemas.microsoft.com/office/drawing/2014/main" id="{C382974C-08C5-45E1-940C-E2A933DED9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472" y="4101282"/>
            <a:ext cx="3077766" cy="2462213"/>
          </a:xfrm>
          <a:prstGeom prst="rect">
            <a:avLst/>
          </a:prstGeom>
        </p:spPr>
      </p:pic>
    </p:spTree>
    <p:extLst>
      <p:ext uri="{BB962C8B-B14F-4D97-AF65-F5344CB8AC3E}">
        <p14:creationId xmlns:p14="http://schemas.microsoft.com/office/powerpoint/2010/main" val="2694752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Infographic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tro to Recursion by Slidesgo">
  <a:themeElements>
    <a:clrScheme name="Simple Light">
      <a:dk1>
        <a:srgbClr val="041E52"/>
      </a:dk1>
      <a:lt1>
        <a:srgbClr val="FFFFFF"/>
      </a:lt1>
      <a:dk2>
        <a:srgbClr val="073899"/>
      </a:dk2>
      <a:lt2>
        <a:srgbClr val="4F7BC8"/>
      </a:lt2>
      <a:accent1>
        <a:srgbClr val="80B2F1"/>
      </a:accent1>
      <a:accent2>
        <a:srgbClr val="F4F6F8"/>
      </a:accent2>
      <a:accent3>
        <a:srgbClr val="DBE8F1"/>
      </a:accent3>
      <a:accent4>
        <a:srgbClr val="FFFFFF"/>
      </a:accent4>
      <a:accent5>
        <a:srgbClr val="FFFFFF"/>
      </a:accent5>
      <a:accent6>
        <a:srgbClr val="FFFFFF"/>
      </a:accent6>
      <a:hlink>
        <a:srgbClr val="041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TotalTime>
  <Words>1464</Words>
  <Application>Microsoft Office PowerPoint</Application>
  <PresentationFormat>Widescreen</PresentationFormat>
  <Paragraphs>178</Paragraphs>
  <Slides>29</Slides>
  <Notes>24</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29</vt:i4>
      </vt:variant>
    </vt:vector>
  </HeadingPairs>
  <TitlesOfParts>
    <vt:vector size="45" baseType="lpstr">
      <vt:lpstr>Alata</vt:lpstr>
      <vt:lpstr>Archivo</vt:lpstr>
      <vt:lpstr>Arial</vt:lpstr>
      <vt:lpstr>Calibri</vt:lpstr>
      <vt:lpstr>Calibri Light</vt:lpstr>
      <vt:lpstr>Courier New</vt:lpstr>
      <vt:lpstr>Fira Sans Extra Condensed Medium</vt:lpstr>
      <vt:lpstr>Fira Sans Extra Condensed SemiBold</vt:lpstr>
      <vt:lpstr>Nirmala UI Semilight</vt:lpstr>
      <vt:lpstr>Open Sans</vt:lpstr>
      <vt:lpstr>Roboto</vt:lpstr>
      <vt:lpstr>Roboto Medium</vt:lpstr>
      <vt:lpstr>Times New Roman</vt:lpstr>
      <vt:lpstr>Office Theme</vt:lpstr>
      <vt:lpstr>Agenda Infographics by Slidesgo</vt:lpstr>
      <vt:lpstr>Intro to Recursion by Slidesgo</vt:lpstr>
      <vt:lpstr>PowerPoint Presentation</vt:lpstr>
      <vt:lpstr>PowerPoint Presentation</vt:lpstr>
      <vt:lpstr>Agenda</vt:lpstr>
      <vt:lpstr>Introduction</vt:lpstr>
      <vt:lpstr>1 - Introduction </vt:lpstr>
      <vt:lpstr>BackGround</vt:lpstr>
      <vt:lpstr>2 - BackGround</vt:lpstr>
      <vt:lpstr>2 - BackGround</vt:lpstr>
      <vt:lpstr>2 - BackGround</vt:lpstr>
      <vt:lpstr>Related Work</vt:lpstr>
      <vt:lpstr>3 - Related work</vt:lpstr>
      <vt:lpstr>3 - Related work</vt:lpstr>
      <vt:lpstr>3 - Related work</vt:lpstr>
      <vt:lpstr>Implementation And Proposed Methods</vt:lpstr>
      <vt:lpstr>- Proposel Frame work  </vt:lpstr>
      <vt:lpstr>- Dataset Selection</vt:lpstr>
      <vt:lpstr>- Data Augmentation </vt:lpstr>
      <vt:lpstr> - Result Of Augmentation</vt:lpstr>
      <vt:lpstr>- Data Preprocessing </vt:lpstr>
      <vt:lpstr> - Results Models</vt:lpstr>
      <vt:lpstr>PowerPoint Presentation</vt:lpstr>
      <vt:lpstr> - GUI</vt:lpstr>
      <vt:lpstr>Conclusion Future Work</vt:lpstr>
      <vt:lpstr> - Conclusion and Future Work </vt:lpstr>
      <vt:lpstr> - Conclusion and Future Work </vt:lpstr>
      <vt:lpstr>Demo</vt:lpstr>
      <vt:lpstr> - Demo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Abdo Galal</dc:creator>
  <cp:lastModifiedBy>Fady ehab youssf</cp:lastModifiedBy>
  <cp:revision>77</cp:revision>
  <dcterms:created xsi:type="dcterms:W3CDTF">2024-06-11T20:24:34Z</dcterms:created>
  <dcterms:modified xsi:type="dcterms:W3CDTF">2024-06-21T19:48:54Z</dcterms:modified>
</cp:coreProperties>
</file>