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7"/>
  </p:notesMasterIdLst>
  <p:sldIdLst>
    <p:sldId id="278" r:id="rId4"/>
    <p:sldId id="277" r:id="rId5"/>
    <p:sldId id="270" r:id="rId6"/>
    <p:sldId id="259" r:id="rId7"/>
    <p:sldId id="279" r:id="rId8"/>
    <p:sldId id="280" r:id="rId9"/>
    <p:sldId id="281" r:id="rId10"/>
    <p:sldId id="282" r:id="rId11"/>
    <p:sldId id="283" r:id="rId12"/>
    <p:sldId id="284" r:id="rId13"/>
    <p:sldId id="285" r:id="rId14"/>
    <p:sldId id="286" r:id="rId15"/>
    <p:sldId id="295" r:id="rId16"/>
    <p:sldId id="291" r:id="rId17"/>
    <p:sldId id="292" r:id="rId18"/>
    <p:sldId id="293" r:id="rId19"/>
    <p:sldId id="296" r:id="rId20"/>
    <p:sldId id="297" r:id="rId21"/>
    <p:sldId id="288" r:id="rId22"/>
    <p:sldId id="289" r:id="rId23"/>
    <p:sldId id="290"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AC07C-70E1-449C-A9C3-76FB1CC9CCF0}" type="datetimeFigureOut">
              <a:rPr lang="en-US" smtClean="0"/>
              <a:t>6/13/2024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CDD11-CD2E-4FF7-94BF-8B306BC5CC3E}" type="slidenum">
              <a:rPr lang="en-US" smtClean="0"/>
              <a:t>‹#›</a:t>
            </a:fld>
            <a:endParaRPr lang="en-US"/>
          </a:p>
        </p:txBody>
      </p:sp>
    </p:spTree>
    <p:extLst>
      <p:ext uri="{BB962C8B-B14F-4D97-AF65-F5344CB8AC3E}">
        <p14:creationId xmlns:p14="http://schemas.microsoft.com/office/powerpoint/2010/main" val="318329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8a63c4df4f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8a63c4df4f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154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767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515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597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355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39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4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43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970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72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85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53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5237-7A7C-44D8-BEFE-DF95390995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7A0F26-70CE-4068-AD9F-A2C64CDC5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EC0F6E-C92A-42EA-962F-031C56EDDEAF}"/>
              </a:ext>
            </a:extLst>
          </p:cNvPr>
          <p:cNvSpPr>
            <a:spLocks noGrp="1"/>
          </p:cNvSpPr>
          <p:nvPr>
            <p:ph type="dt" sz="half" idx="10"/>
          </p:nvPr>
        </p:nvSpPr>
        <p:spPr/>
        <p:txBody>
          <a:bodyPr/>
          <a:lstStyle/>
          <a:p>
            <a:fld id="{2560E3D0-4803-4492-966A-4877EF02728C}" type="datetimeFigureOut">
              <a:rPr lang="en-US" smtClean="0"/>
              <a:t>6/13/2024</a:t>
            </a:fld>
            <a:endParaRPr lang="en-US"/>
          </a:p>
        </p:txBody>
      </p:sp>
      <p:sp>
        <p:nvSpPr>
          <p:cNvPr id="5" name="Footer Placeholder 4">
            <a:extLst>
              <a:ext uri="{FF2B5EF4-FFF2-40B4-BE49-F238E27FC236}">
                <a16:creationId xmlns:a16="http://schemas.microsoft.com/office/drawing/2014/main" id="{317ADA1F-2734-4B11-BF40-C8FE24EE7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7E3B6-C7CF-4586-AD35-D90D6A2E8ABA}"/>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333242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1E18-D3D3-42B2-8D84-B4ACB9D318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E96DF9-E14F-4534-B0F5-EF7AD3977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1966C-5960-4D96-8971-FBD7150EBDA4}"/>
              </a:ext>
            </a:extLst>
          </p:cNvPr>
          <p:cNvSpPr>
            <a:spLocks noGrp="1"/>
          </p:cNvSpPr>
          <p:nvPr>
            <p:ph type="dt" sz="half" idx="10"/>
          </p:nvPr>
        </p:nvSpPr>
        <p:spPr/>
        <p:txBody>
          <a:bodyPr/>
          <a:lstStyle/>
          <a:p>
            <a:fld id="{2560E3D0-4803-4492-966A-4877EF02728C}" type="datetimeFigureOut">
              <a:rPr lang="en-US" smtClean="0"/>
              <a:t>6/13/2024</a:t>
            </a:fld>
            <a:endParaRPr lang="en-US"/>
          </a:p>
        </p:txBody>
      </p:sp>
      <p:sp>
        <p:nvSpPr>
          <p:cNvPr id="5" name="Footer Placeholder 4">
            <a:extLst>
              <a:ext uri="{FF2B5EF4-FFF2-40B4-BE49-F238E27FC236}">
                <a16:creationId xmlns:a16="http://schemas.microsoft.com/office/drawing/2014/main" id="{33FA595C-EE4E-4DA4-AD82-D9A0C3682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B74B-11A9-4790-A278-91635FD28E90}"/>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298195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E488C-F2BE-4E9F-B944-D924E4C99C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312CD5-3743-46EC-8A90-704BD1D203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E571C-46AB-4F51-8709-9AE5FBF26E58}"/>
              </a:ext>
            </a:extLst>
          </p:cNvPr>
          <p:cNvSpPr>
            <a:spLocks noGrp="1"/>
          </p:cNvSpPr>
          <p:nvPr>
            <p:ph type="dt" sz="half" idx="10"/>
          </p:nvPr>
        </p:nvSpPr>
        <p:spPr/>
        <p:txBody>
          <a:bodyPr/>
          <a:lstStyle/>
          <a:p>
            <a:fld id="{2560E3D0-4803-4492-966A-4877EF02728C}" type="datetimeFigureOut">
              <a:rPr lang="en-US" smtClean="0"/>
              <a:t>6/13/2024</a:t>
            </a:fld>
            <a:endParaRPr lang="en-US"/>
          </a:p>
        </p:txBody>
      </p:sp>
      <p:sp>
        <p:nvSpPr>
          <p:cNvPr id="5" name="Footer Placeholder 4">
            <a:extLst>
              <a:ext uri="{FF2B5EF4-FFF2-40B4-BE49-F238E27FC236}">
                <a16:creationId xmlns:a16="http://schemas.microsoft.com/office/drawing/2014/main" id="{34355A5E-734E-498D-AF98-C5E6B47AB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D9B78-AB9E-4BE5-B3EC-C83A25703801}"/>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175092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81931" y="2171333"/>
            <a:ext cx="5019600" cy="1806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881925" y="4315067"/>
            <a:ext cx="5019600" cy="37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921039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035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37393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76798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867522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77673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8788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1399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8F0C-9F0A-4345-B19A-119EF98BB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BBEBFF-E8C7-4DCC-ABB4-CB0F0ACCF3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F668B-62FE-47BF-946C-D14A7A3A34F4}"/>
              </a:ext>
            </a:extLst>
          </p:cNvPr>
          <p:cNvSpPr>
            <a:spLocks noGrp="1"/>
          </p:cNvSpPr>
          <p:nvPr>
            <p:ph type="dt" sz="half" idx="10"/>
          </p:nvPr>
        </p:nvSpPr>
        <p:spPr/>
        <p:txBody>
          <a:bodyPr/>
          <a:lstStyle/>
          <a:p>
            <a:fld id="{2560E3D0-4803-4492-966A-4877EF02728C}" type="datetimeFigureOut">
              <a:rPr lang="en-US" smtClean="0"/>
              <a:t>6/13/2024</a:t>
            </a:fld>
            <a:endParaRPr lang="en-US"/>
          </a:p>
        </p:txBody>
      </p:sp>
      <p:sp>
        <p:nvSpPr>
          <p:cNvPr id="5" name="Footer Placeholder 4">
            <a:extLst>
              <a:ext uri="{FF2B5EF4-FFF2-40B4-BE49-F238E27FC236}">
                <a16:creationId xmlns:a16="http://schemas.microsoft.com/office/drawing/2014/main" id="{B394D2CC-ACD8-4310-A98E-358DD3481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05C91-3C84-4DA4-B281-DE111A6150F5}"/>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15805470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19505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03225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75536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11467" y="269800"/>
            <a:ext cx="76088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60000" y="2209800"/>
            <a:ext cx="5364400" cy="2438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8000">
                <a:latin typeface="Alata"/>
                <a:ea typeface="Alata"/>
                <a:cs typeface="Alata"/>
                <a:sym typeface="Alata"/>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Tree>
    <p:extLst>
      <p:ext uri="{BB962C8B-B14F-4D97-AF65-F5344CB8AC3E}">
        <p14:creationId xmlns:p14="http://schemas.microsoft.com/office/powerpoint/2010/main" val="2683037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3"/>
          <p:cNvSpPr txBox="1">
            <a:spLocks noGrp="1"/>
          </p:cNvSpPr>
          <p:nvPr>
            <p:ph type="title"/>
          </p:nvPr>
        </p:nvSpPr>
        <p:spPr>
          <a:xfrm>
            <a:off x="1999267" y="2906167"/>
            <a:ext cx="8193600" cy="12192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4" name="Google Shape;14;p3"/>
          <p:cNvSpPr txBox="1">
            <a:spLocks noGrp="1"/>
          </p:cNvSpPr>
          <p:nvPr>
            <p:ph type="title" idx="2" hasCustomPrompt="1"/>
          </p:nvPr>
        </p:nvSpPr>
        <p:spPr>
          <a:xfrm>
            <a:off x="4876800" y="1123633"/>
            <a:ext cx="2438400" cy="17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5" name="Google Shape;15;p3"/>
          <p:cNvSpPr txBox="1">
            <a:spLocks noGrp="1"/>
          </p:cNvSpPr>
          <p:nvPr>
            <p:ph type="subTitle" idx="1"/>
          </p:nvPr>
        </p:nvSpPr>
        <p:spPr>
          <a:xfrm>
            <a:off x="3048000" y="4125367"/>
            <a:ext cx="6096000" cy="7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926688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4"/>
          <p:cNvSpPr txBox="1">
            <a:spLocks noGrp="1"/>
          </p:cNvSpPr>
          <p:nvPr>
            <p:ph type="title"/>
          </p:nvPr>
        </p:nvSpPr>
        <p:spPr>
          <a:xfrm>
            <a:off x="960000" y="442193"/>
            <a:ext cx="10272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 name="Google Shape;19;p4"/>
          <p:cNvSpPr txBox="1">
            <a:spLocks noGrp="1"/>
          </p:cNvSpPr>
          <p:nvPr>
            <p:ph type="body" idx="1"/>
          </p:nvPr>
        </p:nvSpPr>
        <p:spPr>
          <a:xfrm>
            <a:off x="960000" y="1536633"/>
            <a:ext cx="10272000" cy="1341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lt2"/>
              </a:buClr>
              <a:buSzPts val="1400"/>
              <a:buFont typeface="Arial"/>
              <a:buChar char="●"/>
              <a:defRPr sz="1600"/>
            </a:lvl1pPr>
            <a:lvl2pPr marL="1219170" lvl="1" indent="-423323" rtl="0">
              <a:lnSpc>
                <a:spcPct val="115000"/>
              </a:lnSpc>
              <a:spcBef>
                <a:spcPts val="0"/>
              </a:spcBef>
              <a:spcAft>
                <a:spcPts val="0"/>
              </a:spcAft>
              <a:buSzPts val="1400"/>
              <a:buFont typeface="Arial"/>
              <a:buChar char="○"/>
              <a:defRPr/>
            </a:lvl2pPr>
            <a:lvl3pPr marL="1828754" lvl="2" indent="-423323" rtl="0">
              <a:lnSpc>
                <a:spcPct val="115000"/>
              </a:lnSpc>
              <a:spcBef>
                <a:spcPts val="0"/>
              </a:spcBef>
              <a:spcAft>
                <a:spcPts val="0"/>
              </a:spcAft>
              <a:buSzPts val="1400"/>
              <a:buFont typeface="Arial"/>
              <a:buChar char="■"/>
              <a:defRPr/>
            </a:lvl3pPr>
            <a:lvl4pPr marL="2438339" lvl="3" indent="-423323" rtl="0">
              <a:lnSpc>
                <a:spcPct val="115000"/>
              </a:lnSpc>
              <a:spcBef>
                <a:spcPts val="0"/>
              </a:spcBef>
              <a:spcAft>
                <a:spcPts val="0"/>
              </a:spcAft>
              <a:buSzPts val="1400"/>
              <a:buFont typeface="Arial"/>
              <a:buChar char="●"/>
              <a:defRPr/>
            </a:lvl4pPr>
            <a:lvl5pPr marL="3047924" lvl="4" indent="-423323" rtl="0">
              <a:lnSpc>
                <a:spcPct val="115000"/>
              </a:lnSpc>
              <a:spcBef>
                <a:spcPts val="0"/>
              </a:spcBef>
              <a:spcAft>
                <a:spcPts val="0"/>
              </a:spcAft>
              <a:buSzPts val="1400"/>
              <a:buFont typeface="Arial"/>
              <a:buChar char="○"/>
              <a:defRPr/>
            </a:lvl5pPr>
            <a:lvl6pPr marL="3657509" lvl="5" indent="-423323" rtl="0">
              <a:lnSpc>
                <a:spcPct val="115000"/>
              </a:lnSpc>
              <a:spcBef>
                <a:spcPts val="0"/>
              </a:spcBef>
              <a:spcAft>
                <a:spcPts val="0"/>
              </a:spcAft>
              <a:buSzPts val="1400"/>
              <a:buFont typeface="Arial"/>
              <a:buChar char="■"/>
              <a:defRPr/>
            </a:lvl6pPr>
            <a:lvl7pPr marL="4267093" lvl="6" indent="-423323" rtl="0">
              <a:lnSpc>
                <a:spcPct val="115000"/>
              </a:lnSpc>
              <a:spcBef>
                <a:spcPts val="0"/>
              </a:spcBef>
              <a:spcAft>
                <a:spcPts val="0"/>
              </a:spcAft>
              <a:buSzPts val="1400"/>
              <a:buFont typeface="Arial"/>
              <a:buChar char="●"/>
              <a:defRPr/>
            </a:lvl7pPr>
            <a:lvl8pPr marL="4876678" lvl="7" indent="-423323" rtl="0">
              <a:lnSpc>
                <a:spcPct val="115000"/>
              </a:lnSpc>
              <a:spcBef>
                <a:spcPts val="0"/>
              </a:spcBef>
              <a:spcAft>
                <a:spcPts val="0"/>
              </a:spcAft>
              <a:buSzPts val="1400"/>
              <a:buFont typeface="Arial"/>
              <a:buChar char="○"/>
              <a:defRPr/>
            </a:lvl8pPr>
            <a:lvl9pPr marL="5486263" lvl="8" indent="-423323" rtl="0">
              <a:lnSpc>
                <a:spcPct val="115000"/>
              </a:lnSpc>
              <a:spcBef>
                <a:spcPts val="0"/>
              </a:spcBef>
              <a:spcAft>
                <a:spcPts val="0"/>
              </a:spcAft>
              <a:buSzPts val="1400"/>
              <a:buFont typeface="Arial"/>
              <a:buChar char="■"/>
              <a:defRPr/>
            </a:lvl9pPr>
          </a:lstStyle>
          <a:p>
            <a:endParaRPr/>
          </a:p>
        </p:txBody>
      </p:sp>
    </p:spTree>
    <p:extLst>
      <p:ext uri="{BB962C8B-B14F-4D97-AF65-F5344CB8AC3E}">
        <p14:creationId xmlns:p14="http://schemas.microsoft.com/office/powerpoint/2010/main" val="2395111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5"/>
          <p:cNvSpPr txBox="1">
            <a:spLocks noGrp="1"/>
          </p:cNvSpPr>
          <p:nvPr>
            <p:ph type="subTitle" idx="1"/>
          </p:nvPr>
        </p:nvSpPr>
        <p:spPr>
          <a:xfrm>
            <a:off x="1312333" y="3937000"/>
            <a:ext cx="4494000" cy="12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subTitle" idx="2"/>
          </p:nvPr>
        </p:nvSpPr>
        <p:spPr>
          <a:xfrm>
            <a:off x="6385667" y="3937000"/>
            <a:ext cx="4494000" cy="12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5"/>
          <p:cNvSpPr txBox="1">
            <a:spLocks noGrp="1"/>
          </p:cNvSpPr>
          <p:nvPr>
            <p:ph type="title"/>
          </p:nvPr>
        </p:nvSpPr>
        <p:spPr>
          <a:xfrm>
            <a:off x="960000" y="442193"/>
            <a:ext cx="10272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5"/>
          <p:cNvSpPr txBox="1">
            <a:spLocks noGrp="1"/>
          </p:cNvSpPr>
          <p:nvPr>
            <p:ph type="title" idx="3"/>
          </p:nvPr>
        </p:nvSpPr>
        <p:spPr>
          <a:xfrm>
            <a:off x="1312333" y="3429000"/>
            <a:ext cx="44940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933"/>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6" name="Google Shape;26;p5"/>
          <p:cNvSpPr txBox="1">
            <a:spLocks noGrp="1"/>
          </p:cNvSpPr>
          <p:nvPr>
            <p:ph type="title" idx="4"/>
          </p:nvPr>
        </p:nvSpPr>
        <p:spPr>
          <a:xfrm>
            <a:off x="6385667" y="3429000"/>
            <a:ext cx="44940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933"/>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512380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6"/>
          <p:cNvSpPr txBox="1">
            <a:spLocks noGrp="1"/>
          </p:cNvSpPr>
          <p:nvPr>
            <p:ph type="title"/>
          </p:nvPr>
        </p:nvSpPr>
        <p:spPr>
          <a:xfrm>
            <a:off x="960000" y="442193"/>
            <a:ext cx="10272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9591589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7"/>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7"/>
          <p:cNvSpPr txBox="1">
            <a:spLocks noGrp="1"/>
          </p:cNvSpPr>
          <p:nvPr>
            <p:ph type="title"/>
          </p:nvPr>
        </p:nvSpPr>
        <p:spPr>
          <a:xfrm>
            <a:off x="960000" y="1590000"/>
            <a:ext cx="5486400" cy="731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7"/>
          <p:cNvSpPr txBox="1">
            <a:spLocks noGrp="1"/>
          </p:cNvSpPr>
          <p:nvPr>
            <p:ph type="body" idx="1"/>
          </p:nvPr>
        </p:nvSpPr>
        <p:spPr>
          <a:xfrm>
            <a:off x="960000" y="2220000"/>
            <a:ext cx="5486400" cy="3048000"/>
          </a:xfrm>
          <a:prstGeom prst="rect">
            <a:avLst/>
          </a:prstGeom>
        </p:spPr>
        <p:txBody>
          <a:bodyPr spcFirstLastPara="1" wrap="square" lIns="91425" tIns="91425" rIns="91425" bIns="91425" anchor="t" anchorCtr="0">
            <a:noAutofit/>
          </a:bodyPr>
          <a:lstStyle>
            <a:lvl1pPr marL="609585" lvl="0" indent="-372524" rtl="0">
              <a:spcBef>
                <a:spcPts val="0"/>
              </a:spcBef>
              <a:spcAft>
                <a:spcPts val="0"/>
              </a:spcAft>
              <a:buClr>
                <a:srgbClr val="999999"/>
              </a:buClr>
              <a:buSzPts val="800"/>
              <a:buFont typeface="Open Sans"/>
              <a:buChar char="●"/>
              <a:defRPr sz="1867">
                <a:solidFill>
                  <a:srgbClr val="434343"/>
                </a:solidFill>
              </a:defRPr>
            </a:lvl1pPr>
            <a:lvl2pPr marL="1219170" lvl="1" indent="-372524" rtl="0">
              <a:lnSpc>
                <a:spcPct val="100000"/>
              </a:lnSpc>
              <a:spcBef>
                <a:spcPts val="0"/>
              </a:spcBef>
              <a:spcAft>
                <a:spcPts val="0"/>
              </a:spcAft>
              <a:buClr>
                <a:srgbClr val="999999"/>
              </a:buClr>
              <a:buSzPts val="800"/>
              <a:buFont typeface="Open Sans"/>
              <a:buChar char="○"/>
              <a:defRPr>
                <a:solidFill>
                  <a:srgbClr val="434343"/>
                </a:solidFill>
              </a:defRPr>
            </a:lvl2pPr>
            <a:lvl3pPr marL="1828754" lvl="2" indent="-372524" rtl="0">
              <a:lnSpc>
                <a:spcPct val="100000"/>
              </a:lnSpc>
              <a:spcBef>
                <a:spcPts val="0"/>
              </a:spcBef>
              <a:spcAft>
                <a:spcPts val="0"/>
              </a:spcAft>
              <a:buClr>
                <a:srgbClr val="999999"/>
              </a:buClr>
              <a:buSzPts val="800"/>
              <a:buFont typeface="Open Sans"/>
              <a:buChar char="■"/>
              <a:defRPr>
                <a:solidFill>
                  <a:srgbClr val="434343"/>
                </a:solidFill>
              </a:defRPr>
            </a:lvl3pPr>
            <a:lvl4pPr marL="2438339" lvl="3" indent="-372524" rtl="0">
              <a:lnSpc>
                <a:spcPct val="100000"/>
              </a:lnSpc>
              <a:spcBef>
                <a:spcPts val="0"/>
              </a:spcBef>
              <a:spcAft>
                <a:spcPts val="0"/>
              </a:spcAft>
              <a:buClr>
                <a:srgbClr val="999999"/>
              </a:buClr>
              <a:buSzPts val="800"/>
              <a:buFont typeface="Open Sans"/>
              <a:buChar char="●"/>
              <a:defRPr>
                <a:solidFill>
                  <a:srgbClr val="434343"/>
                </a:solidFill>
              </a:defRPr>
            </a:lvl4pPr>
            <a:lvl5pPr marL="3047924" lvl="4" indent="-406390" rtl="0">
              <a:lnSpc>
                <a:spcPct val="100000"/>
              </a:lnSpc>
              <a:spcBef>
                <a:spcPts val="0"/>
              </a:spcBef>
              <a:spcAft>
                <a:spcPts val="0"/>
              </a:spcAft>
              <a:buClr>
                <a:srgbClr val="999999"/>
              </a:buClr>
              <a:buSzPts val="1200"/>
              <a:buFont typeface="Open Sans"/>
              <a:buChar char="○"/>
              <a:defRPr>
                <a:solidFill>
                  <a:srgbClr val="434343"/>
                </a:solidFill>
              </a:defRPr>
            </a:lvl5pPr>
            <a:lvl6pPr marL="3657509" lvl="5" indent="-406390" rtl="0">
              <a:lnSpc>
                <a:spcPct val="100000"/>
              </a:lnSpc>
              <a:spcBef>
                <a:spcPts val="0"/>
              </a:spcBef>
              <a:spcAft>
                <a:spcPts val="0"/>
              </a:spcAft>
              <a:buClr>
                <a:srgbClr val="999999"/>
              </a:buClr>
              <a:buSzPts val="1200"/>
              <a:buFont typeface="Open Sans"/>
              <a:buChar char="■"/>
              <a:defRPr>
                <a:solidFill>
                  <a:srgbClr val="434343"/>
                </a:solidFill>
              </a:defRPr>
            </a:lvl6pPr>
            <a:lvl7pPr marL="4267093" lvl="6" indent="-364058" rtl="0">
              <a:lnSpc>
                <a:spcPct val="100000"/>
              </a:lnSpc>
              <a:spcBef>
                <a:spcPts val="0"/>
              </a:spcBef>
              <a:spcAft>
                <a:spcPts val="0"/>
              </a:spcAft>
              <a:buClr>
                <a:srgbClr val="999999"/>
              </a:buClr>
              <a:buSzPts val="700"/>
              <a:buFont typeface="Open Sans"/>
              <a:buChar char="●"/>
              <a:defRPr>
                <a:solidFill>
                  <a:srgbClr val="434343"/>
                </a:solidFill>
              </a:defRPr>
            </a:lvl7pPr>
            <a:lvl8pPr marL="4876678" lvl="7" indent="-364058" rtl="0">
              <a:lnSpc>
                <a:spcPct val="100000"/>
              </a:lnSpc>
              <a:spcBef>
                <a:spcPts val="0"/>
              </a:spcBef>
              <a:spcAft>
                <a:spcPts val="0"/>
              </a:spcAft>
              <a:buClr>
                <a:srgbClr val="999999"/>
              </a:buClr>
              <a:buSzPts val="700"/>
              <a:buFont typeface="Open Sans"/>
              <a:buChar char="○"/>
              <a:defRPr>
                <a:solidFill>
                  <a:srgbClr val="434343"/>
                </a:solidFill>
              </a:defRPr>
            </a:lvl8pPr>
            <a:lvl9pPr marL="5486263" lvl="8" indent="-355591" rtl="0">
              <a:lnSpc>
                <a:spcPct val="100000"/>
              </a:lnSpc>
              <a:spcBef>
                <a:spcPts val="0"/>
              </a:spcBef>
              <a:spcAft>
                <a:spcPts val="0"/>
              </a:spcAft>
              <a:buClr>
                <a:srgbClr val="999999"/>
              </a:buClr>
              <a:buSzPts val="600"/>
              <a:buFont typeface="Open Sans"/>
              <a:buChar char="■"/>
              <a:defRPr>
                <a:solidFill>
                  <a:srgbClr val="434343"/>
                </a:solidFill>
              </a:defRPr>
            </a:lvl9pPr>
          </a:lstStyle>
          <a:p>
            <a:endParaRPr/>
          </a:p>
        </p:txBody>
      </p:sp>
    </p:spTree>
    <p:extLst>
      <p:ext uri="{BB962C8B-B14F-4D97-AF65-F5344CB8AC3E}">
        <p14:creationId xmlns:p14="http://schemas.microsoft.com/office/powerpoint/2010/main" val="22410210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8"/>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33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289495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CC9D-027E-4648-8EBA-E1355451D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5CF70-1C86-44C8-AD23-37E4DC41E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F298AD-AE31-4A55-B820-F71B0DFE6190}"/>
              </a:ext>
            </a:extLst>
          </p:cNvPr>
          <p:cNvSpPr>
            <a:spLocks noGrp="1"/>
          </p:cNvSpPr>
          <p:nvPr>
            <p:ph type="dt" sz="half" idx="10"/>
          </p:nvPr>
        </p:nvSpPr>
        <p:spPr/>
        <p:txBody>
          <a:bodyPr/>
          <a:lstStyle/>
          <a:p>
            <a:fld id="{2560E3D0-4803-4492-966A-4877EF02728C}" type="datetimeFigureOut">
              <a:rPr lang="en-US" smtClean="0"/>
              <a:t>6/13/2024</a:t>
            </a:fld>
            <a:endParaRPr lang="en-US"/>
          </a:p>
        </p:txBody>
      </p:sp>
      <p:sp>
        <p:nvSpPr>
          <p:cNvPr id="5" name="Footer Placeholder 4">
            <a:extLst>
              <a:ext uri="{FF2B5EF4-FFF2-40B4-BE49-F238E27FC236}">
                <a16:creationId xmlns:a16="http://schemas.microsoft.com/office/drawing/2014/main" id="{82DB9740-2A67-402B-AF69-446B1B01B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E1D29-D8A6-4E49-9F51-DEF29D3266C5}"/>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859487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9"/>
          <p:cNvSpPr txBox="1">
            <a:spLocks noGrp="1"/>
          </p:cNvSpPr>
          <p:nvPr>
            <p:ph type="title"/>
          </p:nvPr>
        </p:nvSpPr>
        <p:spPr>
          <a:xfrm>
            <a:off x="960000" y="720000"/>
            <a:ext cx="4798400" cy="2499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64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0" name="Google Shape;40;p9"/>
          <p:cNvSpPr txBox="1">
            <a:spLocks noGrp="1"/>
          </p:cNvSpPr>
          <p:nvPr>
            <p:ph type="subTitle" idx="1"/>
          </p:nvPr>
        </p:nvSpPr>
        <p:spPr>
          <a:xfrm>
            <a:off x="6163000" y="720000"/>
            <a:ext cx="5069200" cy="541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362206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0" y="0"/>
            <a:ext cx="12192000" cy="6827200"/>
          </a:xfrm>
          <a:prstGeom prst="rect">
            <a:avLst/>
          </a:prstGeom>
          <a:noFill/>
          <a:ln>
            <a:noFill/>
          </a:ln>
        </p:spPr>
      </p:sp>
      <p:sp>
        <p:nvSpPr>
          <p:cNvPr id="43" name="Google Shape;43;p10"/>
          <p:cNvSpPr txBox="1">
            <a:spLocks noGrp="1"/>
          </p:cNvSpPr>
          <p:nvPr>
            <p:ph type="title"/>
          </p:nvPr>
        </p:nvSpPr>
        <p:spPr>
          <a:xfrm>
            <a:off x="960000" y="3047200"/>
            <a:ext cx="102720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sz="4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19719362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11"/>
          <p:cNvSpPr txBox="1">
            <a:spLocks noGrp="1"/>
          </p:cNvSpPr>
          <p:nvPr>
            <p:ph type="title" hasCustomPrompt="1"/>
          </p:nvPr>
        </p:nvSpPr>
        <p:spPr>
          <a:xfrm>
            <a:off x="960000" y="2077967"/>
            <a:ext cx="10272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3333"/>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7" name="Google Shape;47;p11"/>
          <p:cNvSpPr txBox="1">
            <a:spLocks noGrp="1"/>
          </p:cNvSpPr>
          <p:nvPr>
            <p:ph type="subTitle" idx="1"/>
          </p:nvPr>
        </p:nvSpPr>
        <p:spPr>
          <a:xfrm>
            <a:off x="1712000" y="4092833"/>
            <a:ext cx="8768000" cy="7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12566720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28904449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9"/>
        <p:cNvGrpSpPr/>
        <p:nvPr/>
      </p:nvGrpSpPr>
      <p:grpSpPr>
        <a:xfrm>
          <a:off x="0" y="0"/>
          <a:ext cx="0" cy="0"/>
          <a:chOff x="0" y="0"/>
          <a:chExt cx="0" cy="0"/>
        </a:xfrm>
      </p:grpSpPr>
      <p:sp>
        <p:nvSpPr>
          <p:cNvPr id="50" name="Google Shape;50;p13"/>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13"/>
          <p:cNvSpPr txBox="1">
            <a:spLocks noGrp="1"/>
          </p:cNvSpPr>
          <p:nvPr>
            <p:ph type="subTitle" idx="1"/>
          </p:nvPr>
        </p:nvSpPr>
        <p:spPr>
          <a:xfrm>
            <a:off x="960000" y="1676400"/>
            <a:ext cx="5223600" cy="438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3"/>
          <p:cNvSpPr txBox="1">
            <a:spLocks noGrp="1"/>
          </p:cNvSpPr>
          <p:nvPr>
            <p:ph type="subTitle" idx="2"/>
          </p:nvPr>
        </p:nvSpPr>
        <p:spPr>
          <a:xfrm>
            <a:off x="6504073" y="1676400"/>
            <a:ext cx="4728000" cy="97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p:nvPr>
        </p:nvSpPr>
        <p:spPr>
          <a:xfrm>
            <a:off x="960000" y="442193"/>
            <a:ext cx="10272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222585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4"/>
        <p:cNvGrpSpPr/>
        <p:nvPr/>
      </p:nvGrpSpPr>
      <p:grpSpPr>
        <a:xfrm>
          <a:off x="0" y="0"/>
          <a:ext cx="0" cy="0"/>
          <a:chOff x="0" y="0"/>
          <a:chExt cx="0" cy="0"/>
        </a:xfrm>
      </p:grpSpPr>
      <p:sp>
        <p:nvSpPr>
          <p:cNvPr id="55" name="Google Shape;55;p14"/>
          <p:cNvSpPr/>
          <p:nvPr/>
        </p:nvSpPr>
        <p:spPr>
          <a:xfrm>
            <a:off x="4271867" y="269800"/>
            <a:ext cx="76088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14"/>
          <p:cNvSpPr txBox="1">
            <a:spLocks noGrp="1"/>
          </p:cNvSpPr>
          <p:nvPr>
            <p:ph type="ctrTitle"/>
          </p:nvPr>
        </p:nvSpPr>
        <p:spPr>
          <a:xfrm>
            <a:off x="6599200" y="618400"/>
            <a:ext cx="4632800" cy="146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93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57" name="Google Shape;57;p14"/>
          <p:cNvSpPr txBox="1">
            <a:spLocks noGrp="1"/>
          </p:cNvSpPr>
          <p:nvPr>
            <p:ph type="subTitle" idx="1"/>
          </p:nvPr>
        </p:nvSpPr>
        <p:spPr>
          <a:xfrm>
            <a:off x="6599200" y="1948800"/>
            <a:ext cx="4632800" cy="14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58" name="Google Shape;58;p14"/>
          <p:cNvSpPr txBox="1"/>
          <p:nvPr/>
        </p:nvSpPr>
        <p:spPr>
          <a:xfrm>
            <a:off x="7086800" y="4629033"/>
            <a:ext cx="4145200" cy="9752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None/>
            </a:pPr>
            <a:r>
              <a:rPr lang="en" sz="1600">
                <a:solidFill>
                  <a:schemeClr val="dk1"/>
                </a:solidFill>
                <a:latin typeface="Archivo"/>
                <a:ea typeface="Archivo"/>
                <a:cs typeface="Archivo"/>
                <a:sym typeface="Archivo"/>
              </a:rPr>
              <a:t>CREDITS: This presentation template was created by </a:t>
            </a:r>
            <a:r>
              <a:rPr lang="en" sz="1600" b="1" u="sng">
                <a:solidFill>
                  <a:schemeClr val="hlink"/>
                </a:solidFill>
                <a:latin typeface="Archivo"/>
                <a:ea typeface="Archivo"/>
                <a:cs typeface="Archivo"/>
                <a:sym typeface="Archivo"/>
                <a:hlinkClick r:id="rId2"/>
              </a:rPr>
              <a:t>Slidesgo</a:t>
            </a:r>
            <a:r>
              <a:rPr lang="en" sz="1600">
                <a:solidFill>
                  <a:schemeClr val="dk1"/>
                </a:solidFill>
                <a:latin typeface="Archivo"/>
                <a:ea typeface="Archivo"/>
                <a:cs typeface="Archivo"/>
                <a:sym typeface="Archivo"/>
              </a:rPr>
              <a:t>, and includes icons by </a:t>
            </a:r>
            <a:r>
              <a:rPr lang="en" sz="1600" b="1" u="sng">
                <a:solidFill>
                  <a:schemeClr val="dk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600">
                <a:solidFill>
                  <a:schemeClr val="dk1"/>
                </a:solidFill>
                <a:latin typeface="Archivo"/>
                <a:ea typeface="Archivo"/>
                <a:cs typeface="Archivo"/>
                <a:sym typeface="Archivo"/>
              </a:rPr>
              <a:t>, infographics &amp; images by </a:t>
            </a:r>
            <a:r>
              <a:rPr lang="en" sz="1600"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r>
              <a:rPr lang="en" sz="1600">
                <a:solidFill>
                  <a:schemeClr val="dk1"/>
                </a:solidFill>
                <a:latin typeface="Archivo"/>
                <a:ea typeface="Archivo"/>
                <a:cs typeface="Archivo"/>
                <a:sym typeface="Archivo"/>
              </a:rPr>
              <a:t> and contents by </a:t>
            </a:r>
            <a:r>
              <a:rPr lang="en" sz="1600" b="1">
                <a:solidFill>
                  <a:schemeClr val="dk1"/>
                </a:solidFill>
                <a:latin typeface="Archivo"/>
                <a:ea typeface="Archivo"/>
                <a:cs typeface="Archivo"/>
                <a:sym typeface="Archivo"/>
              </a:rPr>
              <a:t>Swetha Tandri</a:t>
            </a:r>
            <a:endParaRPr sz="1600" b="1">
              <a:solidFill>
                <a:schemeClr val="dk1"/>
              </a:solidFill>
              <a:latin typeface="Archivo"/>
              <a:ea typeface="Archivo"/>
              <a:cs typeface="Archivo"/>
              <a:sym typeface="Archivo"/>
            </a:endParaRPr>
          </a:p>
        </p:txBody>
      </p:sp>
    </p:spTree>
    <p:extLst>
      <p:ext uri="{BB962C8B-B14F-4D97-AF65-F5344CB8AC3E}">
        <p14:creationId xmlns:p14="http://schemas.microsoft.com/office/powerpoint/2010/main" val="39274295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9"/>
        <p:cNvGrpSpPr/>
        <p:nvPr/>
      </p:nvGrpSpPr>
      <p:grpSpPr>
        <a:xfrm>
          <a:off x="0" y="0"/>
          <a:ext cx="0" cy="0"/>
          <a:chOff x="0" y="0"/>
          <a:chExt cx="0" cy="0"/>
        </a:xfrm>
      </p:grpSpPr>
      <p:sp>
        <p:nvSpPr>
          <p:cNvPr id="60" name="Google Shape;60;p15"/>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 name="Google Shape;61;p15"/>
          <p:cNvGrpSpPr/>
          <p:nvPr/>
        </p:nvGrpSpPr>
        <p:grpSpPr>
          <a:xfrm>
            <a:off x="11041872" y="5818753"/>
            <a:ext cx="987360" cy="638492"/>
            <a:chOff x="3932929" y="945489"/>
            <a:chExt cx="740520" cy="478869"/>
          </a:xfrm>
        </p:grpSpPr>
        <p:grpSp>
          <p:nvGrpSpPr>
            <p:cNvPr id="62" name="Google Shape;62;p15"/>
            <p:cNvGrpSpPr/>
            <p:nvPr/>
          </p:nvGrpSpPr>
          <p:grpSpPr>
            <a:xfrm>
              <a:off x="3932929" y="945489"/>
              <a:ext cx="740520" cy="123069"/>
              <a:chOff x="3932929" y="945489"/>
              <a:chExt cx="740520" cy="123069"/>
            </a:xfrm>
          </p:grpSpPr>
          <p:sp>
            <p:nvSpPr>
              <p:cNvPr id="63" name="Google Shape;63;p15"/>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15"/>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15"/>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 name="Google Shape;66;p15"/>
            <p:cNvGrpSpPr/>
            <p:nvPr/>
          </p:nvGrpSpPr>
          <p:grpSpPr>
            <a:xfrm>
              <a:off x="3932929" y="1123389"/>
              <a:ext cx="740520" cy="123069"/>
              <a:chOff x="3932929" y="945489"/>
              <a:chExt cx="740520" cy="123069"/>
            </a:xfrm>
          </p:grpSpPr>
          <p:sp>
            <p:nvSpPr>
              <p:cNvPr id="67" name="Google Shape;67;p15"/>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15"/>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15"/>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15"/>
            <p:cNvGrpSpPr/>
            <p:nvPr/>
          </p:nvGrpSpPr>
          <p:grpSpPr>
            <a:xfrm>
              <a:off x="3932929" y="1301289"/>
              <a:ext cx="740520" cy="123069"/>
              <a:chOff x="3932929" y="945489"/>
              <a:chExt cx="740520" cy="123069"/>
            </a:xfrm>
          </p:grpSpPr>
          <p:sp>
            <p:nvSpPr>
              <p:cNvPr id="71" name="Google Shape;71;p15"/>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15"/>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15"/>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6789041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4"/>
        <p:cNvGrpSpPr/>
        <p:nvPr/>
      </p:nvGrpSpPr>
      <p:grpSpPr>
        <a:xfrm>
          <a:off x="0" y="0"/>
          <a:ext cx="0" cy="0"/>
          <a:chOff x="0" y="0"/>
          <a:chExt cx="0" cy="0"/>
        </a:xfrm>
      </p:grpSpPr>
      <p:sp>
        <p:nvSpPr>
          <p:cNvPr id="75" name="Google Shape;75;p16"/>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6"/>
          <p:cNvSpPr/>
          <p:nvPr/>
        </p:nvSpPr>
        <p:spPr>
          <a:xfrm flipH="1">
            <a:off x="678126"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7" name="Google Shape;77;p16"/>
          <p:cNvGrpSpPr/>
          <p:nvPr/>
        </p:nvGrpSpPr>
        <p:grpSpPr>
          <a:xfrm flipH="1">
            <a:off x="79217" y="4830258"/>
            <a:ext cx="1082569" cy="1004263"/>
            <a:chOff x="4932662" y="2251593"/>
            <a:chExt cx="811927" cy="753197"/>
          </a:xfrm>
        </p:grpSpPr>
        <p:sp>
          <p:nvSpPr>
            <p:cNvPr id="78" name="Google Shape;78;p16"/>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16"/>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16"/>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16"/>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16"/>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411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BF1C-B5F2-4639-B339-AA02B3204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BF05A-9FCF-4B37-B8DA-897924C8CA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4748AE-BA86-4166-8A9A-B64E4DE8FB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2D5F3A-B0D8-4EFC-856E-8C52989D331D}"/>
              </a:ext>
            </a:extLst>
          </p:cNvPr>
          <p:cNvSpPr>
            <a:spLocks noGrp="1"/>
          </p:cNvSpPr>
          <p:nvPr>
            <p:ph type="dt" sz="half" idx="10"/>
          </p:nvPr>
        </p:nvSpPr>
        <p:spPr/>
        <p:txBody>
          <a:bodyPr/>
          <a:lstStyle/>
          <a:p>
            <a:fld id="{2560E3D0-4803-4492-966A-4877EF02728C}" type="datetimeFigureOut">
              <a:rPr lang="en-US" smtClean="0"/>
              <a:t>6/13/2024</a:t>
            </a:fld>
            <a:endParaRPr lang="en-US"/>
          </a:p>
        </p:txBody>
      </p:sp>
      <p:sp>
        <p:nvSpPr>
          <p:cNvPr id="6" name="Footer Placeholder 5">
            <a:extLst>
              <a:ext uri="{FF2B5EF4-FFF2-40B4-BE49-F238E27FC236}">
                <a16:creationId xmlns:a16="http://schemas.microsoft.com/office/drawing/2014/main" id="{3B6757FF-A5CB-4BE4-AD9F-712F1098B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7C683-0C0C-4CAC-A24A-B7D1D76FFE94}"/>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223732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23B8-06F6-4A0E-818A-C4D5A9F40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2C150E-46DF-467A-A3FB-1A5A58BA7D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8E6917-1A3B-442E-802D-7D3537F11D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EB86F8-EB63-406A-BC1A-0242546A95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116CF-6B84-4F5B-A15B-3545B1D0E1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CDDD58-587A-45EE-86DC-5F70F2A48AB3}"/>
              </a:ext>
            </a:extLst>
          </p:cNvPr>
          <p:cNvSpPr>
            <a:spLocks noGrp="1"/>
          </p:cNvSpPr>
          <p:nvPr>
            <p:ph type="dt" sz="half" idx="10"/>
          </p:nvPr>
        </p:nvSpPr>
        <p:spPr/>
        <p:txBody>
          <a:bodyPr/>
          <a:lstStyle/>
          <a:p>
            <a:fld id="{2560E3D0-4803-4492-966A-4877EF02728C}" type="datetimeFigureOut">
              <a:rPr lang="en-US" smtClean="0"/>
              <a:t>6/13/2024</a:t>
            </a:fld>
            <a:endParaRPr lang="en-US"/>
          </a:p>
        </p:txBody>
      </p:sp>
      <p:sp>
        <p:nvSpPr>
          <p:cNvPr id="8" name="Footer Placeholder 7">
            <a:extLst>
              <a:ext uri="{FF2B5EF4-FFF2-40B4-BE49-F238E27FC236}">
                <a16:creationId xmlns:a16="http://schemas.microsoft.com/office/drawing/2014/main" id="{376E5E1D-8CE9-4D6E-ACF0-05FE195675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00548A-0AB6-4907-90C1-6EBA4D628044}"/>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46804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C4C2-F354-4D2D-B4BC-1C1ED1D390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E848F3-8D75-45E4-BAFE-6C441C4120E6}"/>
              </a:ext>
            </a:extLst>
          </p:cNvPr>
          <p:cNvSpPr>
            <a:spLocks noGrp="1"/>
          </p:cNvSpPr>
          <p:nvPr>
            <p:ph type="dt" sz="half" idx="10"/>
          </p:nvPr>
        </p:nvSpPr>
        <p:spPr/>
        <p:txBody>
          <a:bodyPr/>
          <a:lstStyle/>
          <a:p>
            <a:fld id="{2560E3D0-4803-4492-966A-4877EF02728C}" type="datetimeFigureOut">
              <a:rPr lang="en-US" smtClean="0"/>
              <a:t>6/13/2024</a:t>
            </a:fld>
            <a:endParaRPr lang="en-US"/>
          </a:p>
        </p:txBody>
      </p:sp>
      <p:sp>
        <p:nvSpPr>
          <p:cNvPr id="4" name="Footer Placeholder 3">
            <a:extLst>
              <a:ext uri="{FF2B5EF4-FFF2-40B4-BE49-F238E27FC236}">
                <a16:creationId xmlns:a16="http://schemas.microsoft.com/office/drawing/2014/main" id="{447B5F4F-001C-41E5-8A6B-FB31ED9AE6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09BA9D-F143-49CF-A821-BE344F79ABFA}"/>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17951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1EED7-5482-40B2-AF2F-019D76EC8618}"/>
              </a:ext>
            </a:extLst>
          </p:cNvPr>
          <p:cNvSpPr>
            <a:spLocks noGrp="1"/>
          </p:cNvSpPr>
          <p:nvPr>
            <p:ph type="dt" sz="half" idx="10"/>
          </p:nvPr>
        </p:nvSpPr>
        <p:spPr/>
        <p:txBody>
          <a:bodyPr/>
          <a:lstStyle/>
          <a:p>
            <a:fld id="{2560E3D0-4803-4492-966A-4877EF02728C}" type="datetimeFigureOut">
              <a:rPr lang="en-US" smtClean="0"/>
              <a:t>6/13/2024</a:t>
            </a:fld>
            <a:endParaRPr lang="en-US"/>
          </a:p>
        </p:txBody>
      </p:sp>
      <p:sp>
        <p:nvSpPr>
          <p:cNvPr id="3" name="Footer Placeholder 2">
            <a:extLst>
              <a:ext uri="{FF2B5EF4-FFF2-40B4-BE49-F238E27FC236}">
                <a16:creationId xmlns:a16="http://schemas.microsoft.com/office/drawing/2014/main" id="{0D5F786F-C367-4C1C-910D-08602084DF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D3F8F-6CA4-4B71-8F42-C5BE1A788749}"/>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159123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3F0F-4070-4E4E-972A-D59CC3210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90696E-E58A-4888-91D4-8697FFAA5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9E54A-9444-4727-9A86-66A8D138B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B362C-11BE-41FF-BD07-9A63DE7CD569}"/>
              </a:ext>
            </a:extLst>
          </p:cNvPr>
          <p:cNvSpPr>
            <a:spLocks noGrp="1"/>
          </p:cNvSpPr>
          <p:nvPr>
            <p:ph type="dt" sz="half" idx="10"/>
          </p:nvPr>
        </p:nvSpPr>
        <p:spPr/>
        <p:txBody>
          <a:bodyPr/>
          <a:lstStyle/>
          <a:p>
            <a:fld id="{2560E3D0-4803-4492-966A-4877EF02728C}" type="datetimeFigureOut">
              <a:rPr lang="en-US" smtClean="0"/>
              <a:t>6/13/2024</a:t>
            </a:fld>
            <a:endParaRPr lang="en-US"/>
          </a:p>
        </p:txBody>
      </p:sp>
      <p:sp>
        <p:nvSpPr>
          <p:cNvPr id="6" name="Footer Placeholder 5">
            <a:extLst>
              <a:ext uri="{FF2B5EF4-FFF2-40B4-BE49-F238E27FC236}">
                <a16:creationId xmlns:a16="http://schemas.microsoft.com/office/drawing/2014/main" id="{D209FF08-2020-4D1E-9DC7-30538B340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76FC9-23DE-422B-B0B9-3B29E91A7E93}"/>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137266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593F-AD6C-429B-B8E9-515E92907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03D335-7FC0-462A-9E0C-96EEF20BC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8FDEFA-1195-404F-B580-6B8E37A49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8FD1B-58B5-4ED5-81B6-7D2B65E04C55}"/>
              </a:ext>
            </a:extLst>
          </p:cNvPr>
          <p:cNvSpPr>
            <a:spLocks noGrp="1"/>
          </p:cNvSpPr>
          <p:nvPr>
            <p:ph type="dt" sz="half" idx="10"/>
          </p:nvPr>
        </p:nvSpPr>
        <p:spPr/>
        <p:txBody>
          <a:bodyPr/>
          <a:lstStyle/>
          <a:p>
            <a:fld id="{2560E3D0-4803-4492-966A-4877EF02728C}" type="datetimeFigureOut">
              <a:rPr lang="en-US" smtClean="0"/>
              <a:t>6/13/2024</a:t>
            </a:fld>
            <a:endParaRPr lang="en-US"/>
          </a:p>
        </p:txBody>
      </p:sp>
      <p:sp>
        <p:nvSpPr>
          <p:cNvPr id="6" name="Footer Placeholder 5">
            <a:extLst>
              <a:ext uri="{FF2B5EF4-FFF2-40B4-BE49-F238E27FC236}">
                <a16:creationId xmlns:a16="http://schemas.microsoft.com/office/drawing/2014/main" id="{93CB0919-0A61-46A7-A8C1-552ABAC80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7FB57-B098-4682-9D8F-C964117E9617}"/>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225754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21A93-315F-4294-AE4C-0A79BA06E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40E495-F1B7-4749-8225-A1FA83B999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E738D-61B7-44F7-88C0-52698EBB6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0E3D0-4803-4492-966A-4877EF02728C}" type="datetimeFigureOut">
              <a:rPr lang="en-US" smtClean="0"/>
              <a:t>6/13/2024</a:t>
            </a:fld>
            <a:endParaRPr lang="en-US"/>
          </a:p>
        </p:txBody>
      </p:sp>
      <p:sp>
        <p:nvSpPr>
          <p:cNvPr id="5" name="Footer Placeholder 4">
            <a:extLst>
              <a:ext uri="{FF2B5EF4-FFF2-40B4-BE49-F238E27FC236}">
                <a16:creationId xmlns:a16="http://schemas.microsoft.com/office/drawing/2014/main" id="{D66F16C5-7CBD-427E-8CCC-EC97D7D84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DFBE1-C31E-48A9-B596-23BE97A54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0D9EC-BCA7-40DB-8E1E-5F45D91BF644}" type="slidenum">
              <a:rPr lang="en-US" smtClean="0"/>
              <a:t>‹#›</a:t>
            </a:fld>
            <a:endParaRPr lang="en-US"/>
          </a:p>
        </p:txBody>
      </p:sp>
    </p:spTree>
    <p:extLst>
      <p:ext uri="{BB962C8B-B14F-4D97-AF65-F5344CB8AC3E}">
        <p14:creationId xmlns:p14="http://schemas.microsoft.com/office/powerpoint/2010/main" val="400937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08490950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442193"/>
            <a:ext cx="10272000" cy="85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2pPr>
            <a:lvl3pPr lvl="2"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3pPr>
            <a:lvl4pPr lvl="3"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4pPr>
            <a:lvl5pPr lvl="4"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5pPr>
            <a:lvl6pPr lvl="5"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6pPr>
            <a:lvl7pPr lvl="6"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7pPr>
            <a:lvl8pPr lvl="7"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8pPr>
            <a:lvl9pPr lvl="8"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1600"/>
              </a:spcBef>
              <a:spcAft>
                <a:spcPts val="160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extLst>
      <p:ext uri="{BB962C8B-B14F-4D97-AF65-F5344CB8AC3E}">
        <p14:creationId xmlns:p14="http://schemas.microsoft.com/office/powerpoint/2010/main" val="98254574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7A10918-8996-0E82-1842-A227E7CD2B77}"/>
              </a:ext>
            </a:extLst>
          </p:cNvPr>
          <p:cNvGrpSpPr/>
          <p:nvPr/>
        </p:nvGrpSpPr>
        <p:grpSpPr>
          <a:xfrm>
            <a:off x="3048740" y="5528738"/>
            <a:ext cx="6094520" cy="957506"/>
            <a:chOff x="3047260" y="4074243"/>
            <a:chExt cx="6094520" cy="957506"/>
          </a:xfrm>
        </p:grpSpPr>
        <p:sp>
          <p:nvSpPr>
            <p:cNvPr id="24" name="TextBox 23">
              <a:extLst>
                <a:ext uri="{FF2B5EF4-FFF2-40B4-BE49-F238E27FC236}">
                  <a16:creationId xmlns:a16="http://schemas.microsoft.com/office/drawing/2014/main" id="{68CCBA66-4FDC-1D75-D8D3-F24AA43C830B}"/>
                </a:ext>
              </a:extLst>
            </p:cNvPr>
            <p:cNvSpPr txBox="1"/>
            <p:nvPr/>
          </p:nvSpPr>
          <p:spPr>
            <a:xfrm>
              <a:off x="3047260" y="4074243"/>
              <a:ext cx="6094520" cy="513346"/>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6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Graduation</a:t>
              </a:r>
              <a:r>
                <a:rPr kumimoji="0" lang="en-US" sz="24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 Project</a:t>
              </a:r>
            </a:p>
          </p:txBody>
        </p:sp>
        <p:sp>
          <p:nvSpPr>
            <p:cNvPr id="25" name="TextBox 24">
              <a:extLst>
                <a:ext uri="{FF2B5EF4-FFF2-40B4-BE49-F238E27FC236}">
                  <a16:creationId xmlns:a16="http://schemas.microsoft.com/office/drawing/2014/main" id="{FFB28B3B-BF9C-F45D-A9E4-38E7CC6993BF}"/>
                </a:ext>
              </a:extLst>
            </p:cNvPr>
            <p:cNvSpPr txBox="1"/>
            <p:nvPr/>
          </p:nvSpPr>
          <p:spPr>
            <a:xfrm>
              <a:off x="3047260" y="4550848"/>
              <a:ext cx="6094520" cy="480901"/>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Calibri" panose="020F0502020204030204" pitchFamily="34" charset="0"/>
                  <a:cs typeface="Arial" panose="020B0604020202020204" pitchFamily="34" charset="0"/>
                </a:rPr>
                <a:t>2023-2024</a:t>
              </a:r>
              <a:endParaRPr kumimoji="0" lang="en-US" sz="2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Calibri" panose="020F050202020403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3635A1CF-8ACA-B0AF-C438-F2F67AADE47F}"/>
              </a:ext>
            </a:extLst>
          </p:cNvPr>
          <p:cNvGrpSpPr/>
          <p:nvPr/>
        </p:nvGrpSpPr>
        <p:grpSpPr>
          <a:xfrm>
            <a:off x="2899357" y="3607013"/>
            <a:ext cx="6428792" cy="1738967"/>
            <a:chOff x="3006131" y="3544869"/>
            <a:chExt cx="6428792" cy="1738967"/>
          </a:xfrm>
        </p:grpSpPr>
        <p:sp>
          <p:nvSpPr>
            <p:cNvPr id="21" name="TextBox 20">
              <a:extLst>
                <a:ext uri="{FF2B5EF4-FFF2-40B4-BE49-F238E27FC236}">
                  <a16:creationId xmlns:a16="http://schemas.microsoft.com/office/drawing/2014/main" id="{1E651F19-F9F9-D726-E354-3274FB5186F5}"/>
                </a:ext>
              </a:extLst>
            </p:cNvPr>
            <p:cNvSpPr txBox="1"/>
            <p:nvPr/>
          </p:nvSpPr>
          <p:spPr>
            <a:xfrm>
              <a:off x="3093119" y="4224892"/>
              <a:ext cx="6341804" cy="1058944"/>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The Egyptian </a:t>
              </a:r>
              <a:r>
                <a:rPr kumimoji="0" lang="en-US" sz="29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E-Learning</a:t>
              </a:r>
              <a:r>
                <a:rPr kumimoji="0" lang="en-US" sz="28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 University (EELU)</a:t>
              </a:r>
            </a:p>
          </p:txBody>
        </p:sp>
        <p:sp>
          <p:nvSpPr>
            <p:cNvPr id="22" name="TextBox 21">
              <a:extLst>
                <a:ext uri="{FF2B5EF4-FFF2-40B4-BE49-F238E27FC236}">
                  <a16:creationId xmlns:a16="http://schemas.microsoft.com/office/drawing/2014/main" id="{446987B4-D053-9717-3ACD-EADFDAF914A0}"/>
                </a:ext>
              </a:extLst>
            </p:cNvPr>
            <p:cNvSpPr txBox="1"/>
            <p:nvPr/>
          </p:nvSpPr>
          <p:spPr>
            <a:xfrm>
              <a:off x="3006131" y="3544869"/>
              <a:ext cx="6428792" cy="578043"/>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30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Calibri" panose="020F0502020204030204" pitchFamily="34" charset="0"/>
                  <a:cs typeface="Arial" panose="020B0604020202020204" pitchFamily="34" charset="0"/>
                </a:rPr>
                <a:t>Faculty of Information Technology</a:t>
              </a:r>
              <a:endParaRPr kumimoji="0" lang="en-US" sz="30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Calibri" panose="020F0502020204030204" pitchFamily="34" charset="0"/>
                <a:cs typeface="Arial" panose="020B0604020202020204" pitchFamily="34" charset="0"/>
              </a:endParaRPr>
            </a:p>
          </p:txBody>
        </p:sp>
      </p:grpSp>
      <p:pic>
        <p:nvPicPr>
          <p:cNvPr id="3" name="Picture 2">
            <a:extLst>
              <a:ext uri="{FF2B5EF4-FFF2-40B4-BE49-F238E27FC236}">
                <a16:creationId xmlns:a16="http://schemas.microsoft.com/office/drawing/2014/main" id="{45650610-4A6E-20B5-96B9-CC8D1E09F081}"/>
              </a:ext>
            </a:extLst>
          </p:cNvPr>
          <p:cNvPicPr>
            <a:picLocks noChangeAspect="1"/>
          </p:cNvPicPr>
          <p:nvPr/>
        </p:nvPicPr>
        <p:blipFill>
          <a:blip r:embed="rId2"/>
          <a:stretch>
            <a:fillRect/>
          </a:stretch>
        </p:blipFill>
        <p:spPr>
          <a:xfrm>
            <a:off x="454446" y="-1671467"/>
            <a:ext cx="4498386" cy="4086446"/>
          </a:xfrm>
          <a:prstGeom prst="rect">
            <a:avLst/>
          </a:prstGeom>
        </p:spPr>
      </p:pic>
      <p:grpSp>
        <p:nvGrpSpPr>
          <p:cNvPr id="6" name="Group 5">
            <a:extLst>
              <a:ext uri="{FF2B5EF4-FFF2-40B4-BE49-F238E27FC236}">
                <a16:creationId xmlns:a16="http://schemas.microsoft.com/office/drawing/2014/main" id="{606DFC59-327C-75AB-47EE-71B40C5BC363}"/>
              </a:ext>
            </a:extLst>
          </p:cNvPr>
          <p:cNvGrpSpPr/>
          <p:nvPr/>
        </p:nvGrpSpPr>
        <p:grpSpPr>
          <a:xfrm>
            <a:off x="2899357" y="2081249"/>
            <a:ext cx="6668489" cy="1057480"/>
            <a:chOff x="2620724" y="3492643"/>
            <a:chExt cx="6668489" cy="1057480"/>
          </a:xfrm>
        </p:grpSpPr>
        <p:sp>
          <p:nvSpPr>
            <p:cNvPr id="8" name="TextBox 7">
              <a:extLst>
                <a:ext uri="{FF2B5EF4-FFF2-40B4-BE49-F238E27FC236}">
                  <a16:creationId xmlns:a16="http://schemas.microsoft.com/office/drawing/2014/main" id="{3CCFC0D9-A747-3555-8879-AEAA85F4A558}"/>
                </a:ext>
              </a:extLst>
            </p:cNvPr>
            <p:cNvSpPr txBox="1"/>
            <p:nvPr/>
          </p:nvSpPr>
          <p:spPr>
            <a:xfrm>
              <a:off x="2947409" y="3492643"/>
              <a:ext cx="6341804" cy="769441"/>
            </a:xfrm>
            <a:prstGeom prst="rect">
              <a:avLst/>
            </a:prstGeom>
            <a:noFill/>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243F88"/>
                  </a:solidFill>
                  <a:effectLst/>
                  <a:uLnTx/>
                  <a:uFillTx/>
                  <a:latin typeface="Arial" panose="020B0604020202020204" pitchFamily="34" charset="0"/>
                  <a:ea typeface="+mn-ea"/>
                  <a:cs typeface="Arial" panose="020B0604020202020204" pitchFamily="34" charset="0"/>
                </a:rPr>
                <a:t>Face mask detection</a:t>
              </a:r>
            </a:p>
          </p:txBody>
        </p:sp>
        <p:cxnSp>
          <p:nvCxnSpPr>
            <p:cNvPr id="9" name="Straight Connector 8">
              <a:extLst>
                <a:ext uri="{FF2B5EF4-FFF2-40B4-BE49-F238E27FC236}">
                  <a16:creationId xmlns:a16="http://schemas.microsoft.com/office/drawing/2014/main" id="{22F281B7-8DAD-9F09-283B-8EF1959C8DDB}"/>
                </a:ext>
              </a:extLst>
            </p:cNvPr>
            <p:cNvCxnSpPr/>
            <p:nvPr/>
          </p:nvCxnSpPr>
          <p:spPr>
            <a:xfrm>
              <a:off x="2620724" y="4550123"/>
              <a:ext cx="6428792" cy="0"/>
            </a:xfrm>
            <a:prstGeom prst="line">
              <a:avLst/>
            </a:prstGeom>
            <a:ln w="28575"/>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E0FE9F8C-341D-2C88-DAAF-F271E8DB1B6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D90BE9-7F77-43EC-9C58-80CFCD8D05B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30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04186" y="236266"/>
            <a:ext cx="4314547" cy="853600"/>
          </a:xfrm>
          <a:prstGeom prst="rect">
            <a:avLst/>
          </a:prstGeom>
        </p:spPr>
        <p:txBody>
          <a:bodyPr spcFirstLastPara="1" wrap="square" lIns="121900" tIns="121900" rIns="121900" bIns="121900" anchor="t" anchorCtr="0">
            <a:noAutofit/>
          </a:bodyPr>
          <a:lstStyle/>
          <a:p>
            <a:pPr algn="ctr"/>
            <a:r>
              <a:rPr lang="en-US" dirty="0"/>
              <a:t>- Data Preprocessing</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3" name="Google Shape;1661;p34">
            <a:extLst>
              <a:ext uri="{FF2B5EF4-FFF2-40B4-BE49-F238E27FC236}">
                <a16:creationId xmlns:a16="http://schemas.microsoft.com/office/drawing/2014/main" id="{1833E027-19F9-4C9E-B80C-F9A049F6EEBB}"/>
              </a:ext>
            </a:extLst>
          </p:cNvPr>
          <p:cNvGrpSpPr/>
          <p:nvPr/>
        </p:nvGrpSpPr>
        <p:grpSpPr>
          <a:xfrm>
            <a:off x="1636321" y="1477889"/>
            <a:ext cx="1450275" cy="1570757"/>
            <a:chOff x="1083638" y="1264825"/>
            <a:chExt cx="1450275" cy="1570757"/>
          </a:xfrm>
        </p:grpSpPr>
        <p:sp>
          <p:nvSpPr>
            <p:cNvPr id="14" name="Google Shape;1662;p34">
              <a:extLst>
                <a:ext uri="{FF2B5EF4-FFF2-40B4-BE49-F238E27FC236}">
                  <a16:creationId xmlns:a16="http://schemas.microsoft.com/office/drawing/2014/main" id="{76B381BB-172C-4F24-B0FC-AD8F33393159}"/>
                </a:ext>
              </a:extLst>
            </p:cNvPr>
            <p:cNvSpPr/>
            <p:nvPr/>
          </p:nvSpPr>
          <p:spPr>
            <a:xfrm>
              <a:off x="1083638" y="1491875"/>
              <a:ext cx="1450275" cy="1256280"/>
            </a:xfrm>
            <a:custGeom>
              <a:avLst/>
              <a:gdLst/>
              <a:ahLst/>
              <a:cxnLst/>
              <a:rect l="l" t="t" r="r" b="b"/>
              <a:pathLst>
                <a:path w="47221" h="47233" extrusionOk="0">
                  <a:moveTo>
                    <a:pt x="0" y="1"/>
                  </a:moveTo>
                  <a:lnTo>
                    <a:pt x="0" y="47233"/>
                  </a:lnTo>
                  <a:lnTo>
                    <a:pt x="47220" y="47233"/>
                  </a:lnTo>
                  <a:lnTo>
                    <a:pt x="472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3;p34">
              <a:extLst>
                <a:ext uri="{FF2B5EF4-FFF2-40B4-BE49-F238E27FC236}">
                  <a16:creationId xmlns:a16="http://schemas.microsoft.com/office/drawing/2014/main" id="{CC3416BA-A016-4E86-9B4C-E622E9454F20}"/>
                </a:ext>
              </a:extLst>
            </p:cNvPr>
            <p:cNvSpPr/>
            <p:nvPr/>
          </p:nvSpPr>
          <p:spPr>
            <a:xfrm>
              <a:off x="1447115" y="2473909"/>
              <a:ext cx="723319" cy="361673"/>
            </a:xfrm>
            <a:custGeom>
              <a:avLst/>
              <a:gdLst/>
              <a:ahLst/>
              <a:cxnLst/>
              <a:rect l="l" t="t" r="r" b="b"/>
              <a:pathLst>
                <a:path w="27195" h="13598" extrusionOk="0">
                  <a:moveTo>
                    <a:pt x="13597" y="0"/>
                  </a:moveTo>
                  <a:cubicBezTo>
                    <a:pt x="6084" y="0"/>
                    <a:pt x="0" y="6084"/>
                    <a:pt x="0" y="13597"/>
                  </a:cubicBezTo>
                  <a:lnTo>
                    <a:pt x="27194" y="13597"/>
                  </a:lnTo>
                  <a:cubicBezTo>
                    <a:pt x="27194" y="6084"/>
                    <a:pt x="21110" y="0"/>
                    <a:pt x="13597" y="0"/>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01</a:t>
              </a:r>
              <a:endParaRPr sz="2200">
                <a:solidFill>
                  <a:srgbClr val="FFFFFF"/>
                </a:solidFill>
              </a:endParaRPr>
            </a:p>
          </p:txBody>
        </p:sp>
        <p:sp>
          <p:nvSpPr>
            <p:cNvPr id="16" name="Google Shape;1664;p34">
              <a:extLst>
                <a:ext uri="{FF2B5EF4-FFF2-40B4-BE49-F238E27FC236}">
                  <a16:creationId xmlns:a16="http://schemas.microsoft.com/office/drawing/2014/main" id="{EC508BB5-6BBA-400A-A3EB-2CBC69657EFF}"/>
                </a:ext>
              </a:extLst>
            </p:cNvPr>
            <p:cNvSpPr/>
            <p:nvPr/>
          </p:nvSpPr>
          <p:spPr>
            <a:xfrm>
              <a:off x="1408802" y="1264825"/>
              <a:ext cx="799946" cy="227063"/>
            </a:xfrm>
            <a:custGeom>
              <a:avLst/>
              <a:gdLst/>
              <a:ahLst/>
              <a:cxnLst/>
              <a:rect l="l" t="t" r="r" b="b"/>
              <a:pathLst>
                <a:path w="30076" h="8537" extrusionOk="0">
                  <a:moveTo>
                    <a:pt x="4775" y="0"/>
                  </a:moveTo>
                  <a:cubicBezTo>
                    <a:pt x="3870" y="0"/>
                    <a:pt x="3132" y="738"/>
                    <a:pt x="3132" y="1643"/>
                  </a:cubicBezTo>
                  <a:lnTo>
                    <a:pt x="3132" y="4429"/>
                  </a:lnTo>
                  <a:cubicBezTo>
                    <a:pt x="3132" y="5334"/>
                    <a:pt x="2429" y="6072"/>
                    <a:pt x="1560" y="6072"/>
                  </a:cubicBezTo>
                  <a:cubicBezTo>
                    <a:pt x="703" y="6072"/>
                    <a:pt x="1" y="6811"/>
                    <a:pt x="1" y="7715"/>
                  </a:cubicBezTo>
                  <a:lnTo>
                    <a:pt x="1" y="8418"/>
                  </a:lnTo>
                  <a:cubicBezTo>
                    <a:pt x="1" y="8466"/>
                    <a:pt x="12" y="8501"/>
                    <a:pt x="12" y="8537"/>
                  </a:cubicBezTo>
                  <a:lnTo>
                    <a:pt x="30064" y="8537"/>
                  </a:lnTo>
                  <a:cubicBezTo>
                    <a:pt x="30064" y="8501"/>
                    <a:pt x="30076" y="8466"/>
                    <a:pt x="30076" y="8418"/>
                  </a:cubicBezTo>
                  <a:lnTo>
                    <a:pt x="30076" y="7715"/>
                  </a:lnTo>
                  <a:cubicBezTo>
                    <a:pt x="30076" y="6811"/>
                    <a:pt x="29373" y="6072"/>
                    <a:pt x="28516" y="6072"/>
                  </a:cubicBezTo>
                  <a:cubicBezTo>
                    <a:pt x="27659" y="6072"/>
                    <a:pt x="26956" y="5334"/>
                    <a:pt x="26956" y="4429"/>
                  </a:cubicBezTo>
                  <a:lnTo>
                    <a:pt x="26956" y="1643"/>
                  </a:lnTo>
                  <a:cubicBezTo>
                    <a:pt x="26956" y="738"/>
                    <a:pt x="26206" y="0"/>
                    <a:pt x="25313"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665;p34">
              <a:extLst>
                <a:ext uri="{FF2B5EF4-FFF2-40B4-BE49-F238E27FC236}">
                  <a16:creationId xmlns:a16="http://schemas.microsoft.com/office/drawing/2014/main" id="{B157C0C7-0545-4B0E-88EF-066550DADA85}"/>
                </a:ext>
              </a:extLst>
            </p:cNvPr>
            <p:cNvGrpSpPr/>
            <p:nvPr/>
          </p:nvGrpSpPr>
          <p:grpSpPr>
            <a:xfrm>
              <a:off x="1083765" y="1684427"/>
              <a:ext cx="1446832" cy="636350"/>
              <a:chOff x="5222700" y="3658300"/>
              <a:chExt cx="3210900" cy="636350"/>
            </a:xfrm>
          </p:grpSpPr>
          <p:sp>
            <p:nvSpPr>
              <p:cNvPr id="18" name="Google Shape;1666;p34">
                <a:extLst>
                  <a:ext uri="{FF2B5EF4-FFF2-40B4-BE49-F238E27FC236}">
                    <a16:creationId xmlns:a16="http://schemas.microsoft.com/office/drawing/2014/main" id="{C448108E-36E8-4C92-ACFF-DCC599409D3B}"/>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19" name="Google Shape;1667;p34">
                <a:extLst>
                  <a:ext uri="{FF2B5EF4-FFF2-40B4-BE49-F238E27FC236}">
                    <a16:creationId xmlns:a16="http://schemas.microsoft.com/office/drawing/2014/main" id="{98E46E78-579F-4763-A6B4-AC423EAAEFD9}"/>
                  </a:ext>
                </a:extLst>
              </p:cNvPr>
              <p:cNvSpPr txBox="1"/>
              <p:nvPr/>
            </p:nvSpPr>
            <p:spPr>
              <a:xfrm>
                <a:off x="5222700" y="3658300"/>
                <a:ext cx="3210900" cy="6363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Image Loading</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20" name="Google Shape;1668;p34">
            <a:extLst>
              <a:ext uri="{FF2B5EF4-FFF2-40B4-BE49-F238E27FC236}">
                <a16:creationId xmlns:a16="http://schemas.microsoft.com/office/drawing/2014/main" id="{75AC3CBD-E2DA-48FD-9A8D-F770D13D951A}"/>
              </a:ext>
            </a:extLst>
          </p:cNvPr>
          <p:cNvGrpSpPr/>
          <p:nvPr/>
        </p:nvGrpSpPr>
        <p:grpSpPr>
          <a:xfrm>
            <a:off x="3945789" y="1477889"/>
            <a:ext cx="1450275" cy="1570757"/>
            <a:chOff x="2925788" y="1264825"/>
            <a:chExt cx="1450275" cy="1570757"/>
          </a:xfrm>
        </p:grpSpPr>
        <p:sp>
          <p:nvSpPr>
            <p:cNvPr id="21" name="Google Shape;1669;p34">
              <a:extLst>
                <a:ext uri="{FF2B5EF4-FFF2-40B4-BE49-F238E27FC236}">
                  <a16:creationId xmlns:a16="http://schemas.microsoft.com/office/drawing/2014/main" id="{2DD3E341-23EA-4AF4-9F39-67D9736B85BD}"/>
                </a:ext>
              </a:extLst>
            </p:cNvPr>
            <p:cNvSpPr/>
            <p:nvPr/>
          </p:nvSpPr>
          <p:spPr>
            <a:xfrm>
              <a:off x="2925788" y="1491875"/>
              <a:ext cx="1450275" cy="1256280"/>
            </a:xfrm>
            <a:custGeom>
              <a:avLst/>
              <a:gdLst/>
              <a:ahLst/>
              <a:cxnLst/>
              <a:rect l="l" t="t" r="r" b="b"/>
              <a:pathLst>
                <a:path w="47221" h="47233" extrusionOk="0">
                  <a:moveTo>
                    <a:pt x="0" y="1"/>
                  </a:moveTo>
                  <a:lnTo>
                    <a:pt x="0" y="47233"/>
                  </a:lnTo>
                  <a:lnTo>
                    <a:pt x="47220" y="47233"/>
                  </a:lnTo>
                  <a:lnTo>
                    <a:pt x="472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0;p34">
              <a:extLst>
                <a:ext uri="{FF2B5EF4-FFF2-40B4-BE49-F238E27FC236}">
                  <a16:creationId xmlns:a16="http://schemas.microsoft.com/office/drawing/2014/main" id="{A40366D4-FB21-41B8-A2DD-67C0EEF56DA8}"/>
                </a:ext>
              </a:extLst>
            </p:cNvPr>
            <p:cNvSpPr/>
            <p:nvPr/>
          </p:nvSpPr>
          <p:spPr>
            <a:xfrm>
              <a:off x="3289266" y="2473909"/>
              <a:ext cx="723319" cy="361673"/>
            </a:xfrm>
            <a:custGeom>
              <a:avLst/>
              <a:gdLst/>
              <a:ahLst/>
              <a:cxnLst/>
              <a:rect l="l" t="t" r="r" b="b"/>
              <a:pathLst>
                <a:path w="27195" h="13598" extrusionOk="0">
                  <a:moveTo>
                    <a:pt x="13597" y="0"/>
                  </a:moveTo>
                  <a:cubicBezTo>
                    <a:pt x="6084" y="0"/>
                    <a:pt x="0" y="6084"/>
                    <a:pt x="0" y="13597"/>
                  </a:cubicBezTo>
                  <a:lnTo>
                    <a:pt x="27194" y="13597"/>
                  </a:lnTo>
                  <a:cubicBezTo>
                    <a:pt x="27194" y="6084"/>
                    <a:pt x="21110" y="0"/>
                    <a:pt x="13597" y="0"/>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02</a:t>
              </a:r>
              <a:endParaRPr sz="2200">
                <a:solidFill>
                  <a:srgbClr val="FFFFFF"/>
                </a:solidFill>
              </a:endParaRPr>
            </a:p>
          </p:txBody>
        </p:sp>
        <p:sp>
          <p:nvSpPr>
            <p:cNvPr id="23" name="Google Shape;1671;p34">
              <a:extLst>
                <a:ext uri="{FF2B5EF4-FFF2-40B4-BE49-F238E27FC236}">
                  <a16:creationId xmlns:a16="http://schemas.microsoft.com/office/drawing/2014/main" id="{BE542E92-CF10-4CF0-AB14-DC590A919AF3}"/>
                </a:ext>
              </a:extLst>
            </p:cNvPr>
            <p:cNvSpPr/>
            <p:nvPr/>
          </p:nvSpPr>
          <p:spPr>
            <a:xfrm>
              <a:off x="3250952" y="1264825"/>
              <a:ext cx="799946" cy="227063"/>
            </a:xfrm>
            <a:custGeom>
              <a:avLst/>
              <a:gdLst/>
              <a:ahLst/>
              <a:cxnLst/>
              <a:rect l="l" t="t" r="r" b="b"/>
              <a:pathLst>
                <a:path w="30076" h="8537" extrusionOk="0">
                  <a:moveTo>
                    <a:pt x="4775" y="0"/>
                  </a:moveTo>
                  <a:cubicBezTo>
                    <a:pt x="3870" y="0"/>
                    <a:pt x="3132" y="738"/>
                    <a:pt x="3132" y="1643"/>
                  </a:cubicBezTo>
                  <a:lnTo>
                    <a:pt x="3132" y="4429"/>
                  </a:lnTo>
                  <a:cubicBezTo>
                    <a:pt x="3132" y="5334"/>
                    <a:pt x="2429" y="6072"/>
                    <a:pt x="1560" y="6072"/>
                  </a:cubicBezTo>
                  <a:cubicBezTo>
                    <a:pt x="703" y="6072"/>
                    <a:pt x="1" y="6811"/>
                    <a:pt x="1" y="7715"/>
                  </a:cubicBezTo>
                  <a:lnTo>
                    <a:pt x="1" y="8418"/>
                  </a:lnTo>
                  <a:cubicBezTo>
                    <a:pt x="1" y="8466"/>
                    <a:pt x="12" y="8501"/>
                    <a:pt x="12" y="8537"/>
                  </a:cubicBezTo>
                  <a:lnTo>
                    <a:pt x="30064" y="8537"/>
                  </a:lnTo>
                  <a:cubicBezTo>
                    <a:pt x="30064" y="8501"/>
                    <a:pt x="30076" y="8466"/>
                    <a:pt x="30076" y="8418"/>
                  </a:cubicBezTo>
                  <a:lnTo>
                    <a:pt x="30076" y="7715"/>
                  </a:lnTo>
                  <a:cubicBezTo>
                    <a:pt x="30076" y="6811"/>
                    <a:pt x="29373" y="6072"/>
                    <a:pt x="28516" y="6072"/>
                  </a:cubicBezTo>
                  <a:cubicBezTo>
                    <a:pt x="27659" y="6072"/>
                    <a:pt x="26956" y="5334"/>
                    <a:pt x="26956" y="4429"/>
                  </a:cubicBezTo>
                  <a:lnTo>
                    <a:pt x="26956" y="1643"/>
                  </a:lnTo>
                  <a:cubicBezTo>
                    <a:pt x="26956" y="738"/>
                    <a:pt x="26206" y="0"/>
                    <a:pt x="2531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672;p34">
              <a:extLst>
                <a:ext uri="{FF2B5EF4-FFF2-40B4-BE49-F238E27FC236}">
                  <a16:creationId xmlns:a16="http://schemas.microsoft.com/office/drawing/2014/main" id="{258A293A-0B80-4809-99D2-D574B34D3786}"/>
                </a:ext>
              </a:extLst>
            </p:cNvPr>
            <p:cNvGrpSpPr/>
            <p:nvPr/>
          </p:nvGrpSpPr>
          <p:grpSpPr>
            <a:xfrm>
              <a:off x="2925853" y="1684427"/>
              <a:ext cx="1446832" cy="636350"/>
              <a:chOff x="5222700" y="3658300"/>
              <a:chExt cx="3210900" cy="636350"/>
            </a:xfrm>
          </p:grpSpPr>
          <p:sp>
            <p:nvSpPr>
              <p:cNvPr id="25" name="Google Shape;1673;p34">
                <a:extLst>
                  <a:ext uri="{FF2B5EF4-FFF2-40B4-BE49-F238E27FC236}">
                    <a16:creationId xmlns:a16="http://schemas.microsoft.com/office/drawing/2014/main" id="{7C247617-BFF0-4B95-956E-AB7EBD188088}"/>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26" name="Google Shape;1674;p34">
                <a:extLst>
                  <a:ext uri="{FF2B5EF4-FFF2-40B4-BE49-F238E27FC236}">
                    <a16:creationId xmlns:a16="http://schemas.microsoft.com/office/drawing/2014/main" id="{C1617B71-5510-4DB9-879F-EB4C80E7F70F}"/>
                  </a:ext>
                </a:extLst>
              </p:cNvPr>
              <p:cNvSpPr txBox="1"/>
              <p:nvPr/>
            </p:nvSpPr>
            <p:spPr>
              <a:xfrm>
                <a:off x="5222700" y="3658300"/>
                <a:ext cx="3210900" cy="6363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Rotating</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27" name="Google Shape;1675;p34">
            <a:extLst>
              <a:ext uri="{FF2B5EF4-FFF2-40B4-BE49-F238E27FC236}">
                <a16:creationId xmlns:a16="http://schemas.microsoft.com/office/drawing/2014/main" id="{4F2700BC-3420-4F52-B3D2-43083A4FDCF0}"/>
              </a:ext>
            </a:extLst>
          </p:cNvPr>
          <p:cNvGrpSpPr/>
          <p:nvPr/>
        </p:nvGrpSpPr>
        <p:grpSpPr>
          <a:xfrm>
            <a:off x="6177070" y="1477889"/>
            <a:ext cx="1450275" cy="1570757"/>
            <a:chOff x="4767950" y="1264825"/>
            <a:chExt cx="1450275" cy="1570757"/>
          </a:xfrm>
        </p:grpSpPr>
        <p:sp>
          <p:nvSpPr>
            <p:cNvPr id="28" name="Google Shape;1676;p34">
              <a:extLst>
                <a:ext uri="{FF2B5EF4-FFF2-40B4-BE49-F238E27FC236}">
                  <a16:creationId xmlns:a16="http://schemas.microsoft.com/office/drawing/2014/main" id="{789D6BCA-95CA-4EBB-B541-8CF61DA87ED5}"/>
                </a:ext>
              </a:extLst>
            </p:cNvPr>
            <p:cNvSpPr/>
            <p:nvPr/>
          </p:nvSpPr>
          <p:spPr>
            <a:xfrm>
              <a:off x="4767950" y="1491875"/>
              <a:ext cx="1450275" cy="1256280"/>
            </a:xfrm>
            <a:custGeom>
              <a:avLst/>
              <a:gdLst/>
              <a:ahLst/>
              <a:cxnLst/>
              <a:rect l="l" t="t" r="r" b="b"/>
              <a:pathLst>
                <a:path w="47221" h="47233" extrusionOk="0">
                  <a:moveTo>
                    <a:pt x="0" y="1"/>
                  </a:moveTo>
                  <a:lnTo>
                    <a:pt x="0" y="47233"/>
                  </a:lnTo>
                  <a:lnTo>
                    <a:pt x="47220" y="47233"/>
                  </a:lnTo>
                  <a:lnTo>
                    <a:pt x="472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7;p34">
              <a:extLst>
                <a:ext uri="{FF2B5EF4-FFF2-40B4-BE49-F238E27FC236}">
                  <a16:creationId xmlns:a16="http://schemas.microsoft.com/office/drawing/2014/main" id="{81CBA9D9-BA25-47AA-871C-C4F7D6522DF4}"/>
                </a:ext>
              </a:extLst>
            </p:cNvPr>
            <p:cNvSpPr/>
            <p:nvPr/>
          </p:nvSpPr>
          <p:spPr>
            <a:xfrm>
              <a:off x="5131428" y="2473909"/>
              <a:ext cx="723319" cy="361673"/>
            </a:xfrm>
            <a:custGeom>
              <a:avLst/>
              <a:gdLst/>
              <a:ahLst/>
              <a:cxnLst/>
              <a:rect l="l" t="t" r="r" b="b"/>
              <a:pathLst>
                <a:path w="27195" h="13598" extrusionOk="0">
                  <a:moveTo>
                    <a:pt x="13597" y="0"/>
                  </a:moveTo>
                  <a:cubicBezTo>
                    <a:pt x="6084" y="0"/>
                    <a:pt x="0" y="6084"/>
                    <a:pt x="0" y="13597"/>
                  </a:cubicBezTo>
                  <a:lnTo>
                    <a:pt x="27194" y="13597"/>
                  </a:lnTo>
                  <a:cubicBezTo>
                    <a:pt x="27194" y="6084"/>
                    <a:pt x="21110" y="0"/>
                    <a:pt x="13597"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03</a:t>
              </a:r>
              <a:endParaRPr sz="2200">
                <a:solidFill>
                  <a:srgbClr val="FFFFFF"/>
                </a:solidFill>
              </a:endParaRPr>
            </a:p>
          </p:txBody>
        </p:sp>
        <p:sp>
          <p:nvSpPr>
            <p:cNvPr id="30" name="Google Shape;1678;p34">
              <a:extLst>
                <a:ext uri="{FF2B5EF4-FFF2-40B4-BE49-F238E27FC236}">
                  <a16:creationId xmlns:a16="http://schemas.microsoft.com/office/drawing/2014/main" id="{00127819-B27F-4334-A151-58FC3674953A}"/>
                </a:ext>
              </a:extLst>
            </p:cNvPr>
            <p:cNvSpPr/>
            <p:nvPr/>
          </p:nvSpPr>
          <p:spPr>
            <a:xfrm>
              <a:off x="5093114" y="1264825"/>
              <a:ext cx="799946" cy="227063"/>
            </a:xfrm>
            <a:custGeom>
              <a:avLst/>
              <a:gdLst/>
              <a:ahLst/>
              <a:cxnLst/>
              <a:rect l="l" t="t" r="r" b="b"/>
              <a:pathLst>
                <a:path w="30076" h="8537" extrusionOk="0">
                  <a:moveTo>
                    <a:pt x="4775" y="0"/>
                  </a:moveTo>
                  <a:cubicBezTo>
                    <a:pt x="3870" y="0"/>
                    <a:pt x="3132" y="738"/>
                    <a:pt x="3132" y="1643"/>
                  </a:cubicBezTo>
                  <a:lnTo>
                    <a:pt x="3132" y="4429"/>
                  </a:lnTo>
                  <a:cubicBezTo>
                    <a:pt x="3132" y="5334"/>
                    <a:pt x="2429" y="6072"/>
                    <a:pt x="1560" y="6072"/>
                  </a:cubicBezTo>
                  <a:cubicBezTo>
                    <a:pt x="703" y="6072"/>
                    <a:pt x="1" y="6811"/>
                    <a:pt x="1" y="7715"/>
                  </a:cubicBezTo>
                  <a:lnTo>
                    <a:pt x="1" y="8418"/>
                  </a:lnTo>
                  <a:cubicBezTo>
                    <a:pt x="1" y="8466"/>
                    <a:pt x="12" y="8501"/>
                    <a:pt x="12" y="8537"/>
                  </a:cubicBezTo>
                  <a:lnTo>
                    <a:pt x="30064" y="8537"/>
                  </a:lnTo>
                  <a:cubicBezTo>
                    <a:pt x="30064" y="8501"/>
                    <a:pt x="30076" y="8466"/>
                    <a:pt x="30076" y="8418"/>
                  </a:cubicBezTo>
                  <a:lnTo>
                    <a:pt x="30076" y="7715"/>
                  </a:lnTo>
                  <a:cubicBezTo>
                    <a:pt x="30076" y="6811"/>
                    <a:pt x="29373" y="6072"/>
                    <a:pt x="28516" y="6072"/>
                  </a:cubicBezTo>
                  <a:cubicBezTo>
                    <a:pt x="27659" y="6072"/>
                    <a:pt x="26944" y="5334"/>
                    <a:pt x="26944" y="4429"/>
                  </a:cubicBezTo>
                  <a:lnTo>
                    <a:pt x="26944" y="1643"/>
                  </a:lnTo>
                  <a:cubicBezTo>
                    <a:pt x="26944" y="738"/>
                    <a:pt x="26206" y="0"/>
                    <a:pt x="25313"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679;p34">
              <a:extLst>
                <a:ext uri="{FF2B5EF4-FFF2-40B4-BE49-F238E27FC236}">
                  <a16:creationId xmlns:a16="http://schemas.microsoft.com/office/drawing/2014/main" id="{5D3B1057-CB69-4B23-8078-6216853F5109}"/>
                </a:ext>
              </a:extLst>
            </p:cNvPr>
            <p:cNvGrpSpPr/>
            <p:nvPr/>
          </p:nvGrpSpPr>
          <p:grpSpPr>
            <a:xfrm>
              <a:off x="4767978" y="1684427"/>
              <a:ext cx="1446832" cy="636350"/>
              <a:chOff x="5222700" y="3658300"/>
              <a:chExt cx="3210900" cy="636350"/>
            </a:xfrm>
          </p:grpSpPr>
          <p:sp>
            <p:nvSpPr>
              <p:cNvPr id="32" name="Google Shape;1680;p34">
                <a:extLst>
                  <a:ext uri="{FF2B5EF4-FFF2-40B4-BE49-F238E27FC236}">
                    <a16:creationId xmlns:a16="http://schemas.microsoft.com/office/drawing/2014/main" id="{B7CE4B8C-9E4F-4772-A697-09985B2C52E4}"/>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33" name="Google Shape;1681;p34">
                <a:extLst>
                  <a:ext uri="{FF2B5EF4-FFF2-40B4-BE49-F238E27FC236}">
                    <a16:creationId xmlns:a16="http://schemas.microsoft.com/office/drawing/2014/main" id="{03CE1BEF-0FDB-41B0-9C0F-A9DDCFFAD2A8}"/>
                  </a:ext>
                </a:extLst>
              </p:cNvPr>
              <p:cNvSpPr txBox="1"/>
              <p:nvPr/>
            </p:nvSpPr>
            <p:spPr>
              <a:xfrm>
                <a:off x="5222700" y="3658300"/>
                <a:ext cx="3210900" cy="6363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Shearing</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34" name="Google Shape;1682;p34">
            <a:extLst>
              <a:ext uri="{FF2B5EF4-FFF2-40B4-BE49-F238E27FC236}">
                <a16:creationId xmlns:a16="http://schemas.microsoft.com/office/drawing/2014/main" id="{C7507909-6BC6-4C3B-9BD9-6DB2BDAAC3F8}"/>
              </a:ext>
            </a:extLst>
          </p:cNvPr>
          <p:cNvGrpSpPr/>
          <p:nvPr/>
        </p:nvGrpSpPr>
        <p:grpSpPr>
          <a:xfrm>
            <a:off x="8571454" y="1477889"/>
            <a:ext cx="1457236" cy="1570757"/>
            <a:chOff x="6599699" y="1264825"/>
            <a:chExt cx="1457236" cy="1570757"/>
          </a:xfrm>
        </p:grpSpPr>
        <p:sp>
          <p:nvSpPr>
            <p:cNvPr id="35" name="Google Shape;1683;p34">
              <a:extLst>
                <a:ext uri="{FF2B5EF4-FFF2-40B4-BE49-F238E27FC236}">
                  <a16:creationId xmlns:a16="http://schemas.microsoft.com/office/drawing/2014/main" id="{B60EE391-B136-4DEB-B47A-D1EC6CF560DA}"/>
                </a:ext>
              </a:extLst>
            </p:cNvPr>
            <p:cNvSpPr/>
            <p:nvPr/>
          </p:nvSpPr>
          <p:spPr>
            <a:xfrm>
              <a:off x="6599699" y="1491875"/>
              <a:ext cx="1450275" cy="1256280"/>
            </a:xfrm>
            <a:custGeom>
              <a:avLst/>
              <a:gdLst/>
              <a:ahLst/>
              <a:cxnLst/>
              <a:rect l="l" t="t" r="r" b="b"/>
              <a:pathLst>
                <a:path w="47221" h="47233" extrusionOk="0">
                  <a:moveTo>
                    <a:pt x="0" y="1"/>
                  </a:moveTo>
                  <a:lnTo>
                    <a:pt x="0" y="47233"/>
                  </a:lnTo>
                  <a:lnTo>
                    <a:pt x="47220" y="47233"/>
                  </a:lnTo>
                  <a:lnTo>
                    <a:pt x="472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4;p34">
              <a:extLst>
                <a:ext uri="{FF2B5EF4-FFF2-40B4-BE49-F238E27FC236}">
                  <a16:creationId xmlns:a16="http://schemas.microsoft.com/office/drawing/2014/main" id="{90782DD3-F956-4801-A069-3DB6388A9250}"/>
                </a:ext>
              </a:extLst>
            </p:cNvPr>
            <p:cNvSpPr/>
            <p:nvPr/>
          </p:nvSpPr>
          <p:spPr>
            <a:xfrm>
              <a:off x="6973566" y="2473909"/>
              <a:ext cx="723319" cy="361673"/>
            </a:xfrm>
            <a:custGeom>
              <a:avLst/>
              <a:gdLst/>
              <a:ahLst/>
              <a:cxnLst/>
              <a:rect l="l" t="t" r="r" b="b"/>
              <a:pathLst>
                <a:path w="27195" h="13598" extrusionOk="0">
                  <a:moveTo>
                    <a:pt x="13597" y="0"/>
                  </a:moveTo>
                  <a:cubicBezTo>
                    <a:pt x="6084" y="0"/>
                    <a:pt x="0" y="6084"/>
                    <a:pt x="0" y="13597"/>
                  </a:cubicBezTo>
                  <a:lnTo>
                    <a:pt x="27194" y="13597"/>
                  </a:lnTo>
                  <a:cubicBezTo>
                    <a:pt x="27194" y="6084"/>
                    <a:pt x="21110" y="0"/>
                    <a:pt x="13597" y="0"/>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04</a:t>
              </a:r>
              <a:endParaRPr sz="2200">
                <a:solidFill>
                  <a:srgbClr val="FFFFFF"/>
                </a:solidFill>
              </a:endParaRPr>
            </a:p>
          </p:txBody>
        </p:sp>
        <p:sp>
          <p:nvSpPr>
            <p:cNvPr id="37" name="Google Shape;1685;p34">
              <a:extLst>
                <a:ext uri="{FF2B5EF4-FFF2-40B4-BE49-F238E27FC236}">
                  <a16:creationId xmlns:a16="http://schemas.microsoft.com/office/drawing/2014/main" id="{88F96570-5353-45CD-8665-ECBCB7C78227}"/>
                </a:ext>
              </a:extLst>
            </p:cNvPr>
            <p:cNvSpPr/>
            <p:nvPr/>
          </p:nvSpPr>
          <p:spPr>
            <a:xfrm>
              <a:off x="6935252" y="1264825"/>
              <a:ext cx="799946" cy="227063"/>
            </a:xfrm>
            <a:custGeom>
              <a:avLst/>
              <a:gdLst/>
              <a:ahLst/>
              <a:cxnLst/>
              <a:rect l="l" t="t" r="r" b="b"/>
              <a:pathLst>
                <a:path w="30076" h="8537" extrusionOk="0">
                  <a:moveTo>
                    <a:pt x="4775" y="0"/>
                  </a:moveTo>
                  <a:cubicBezTo>
                    <a:pt x="3870" y="0"/>
                    <a:pt x="3132" y="738"/>
                    <a:pt x="3132" y="1643"/>
                  </a:cubicBezTo>
                  <a:lnTo>
                    <a:pt x="3132" y="4429"/>
                  </a:lnTo>
                  <a:cubicBezTo>
                    <a:pt x="3132" y="5334"/>
                    <a:pt x="2429" y="6072"/>
                    <a:pt x="1560" y="6072"/>
                  </a:cubicBezTo>
                  <a:cubicBezTo>
                    <a:pt x="703" y="6072"/>
                    <a:pt x="1" y="6811"/>
                    <a:pt x="1" y="7715"/>
                  </a:cubicBezTo>
                  <a:lnTo>
                    <a:pt x="1" y="8418"/>
                  </a:lnTo>
                  <a:cubicBezTo>
                    <a:pt x="1" y="8466"/>
                    <a:pt x="12" y="8501"/>
                    <a:pt x="12" y="8537"/>
                  </a:cubicBezTo>
                  <a:lnTo>
                    <a:pt x="30064" y="8537"/>
                  </a:lnTo>
                  <a:cubicBezTo>
                    <a:pt x="30064" y="8501"/>
                    <a:pt x="30076" y="8466"/>
                    <a:pt x="30076" y="8418"/>
                  </a:cubicBezTo>
                  <a:lnTo>
                    <a:pt x="30076" y="7715"/>
                  </a:lnTo>
                  <a:cubicBezTo>
                    <a:pt x="30076" y="6811"/>
                    <a:pt x="29373" y="6072"/>
                    <a:pt x="28516" y="6072"/>
                  </a:cubicBezTo>
                  <a:cubicBezTo>
                    <a:pt x="27659" y="6072"/>
                    <a:pt x="26956" y="5334"/>
                    <a:pt x="26956" y="4429"/>
                  </a:cubicBezTo>
                  <a:lnTo>
                    <a:pt x="26956" y="1643"/>
                  </a:lnTo>
                  <a:cubicBezTo>
                    <a:pt x="26956" y="738"/>
                    <a:pt x="26206" y="0"/>
                    <a:pt x="2531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686;p34">
              <a:extLst>
                <a:ext uri="{FF2B5EF4-FFF2-40B4-BE49-F238E27FC236}">
                  <a16:creationId xmlns:a16="http://schemas.microsoft.com/office/drawing/2014/main" id="{4C4E879D-420E-45AF-9DDD-3172109C39F3}"/>
                </a:ext>
              </a:extLst>
            </p:cNvPr>
            <p:cNvGrpSpPr/>
            <p:nvPr/>
          </p:nvGrpSpPr>
          <p:grpSpPr>
            <a:xfrm>
              <a:off x="6610103" y="1684427"/>
              <a:ext cx="1446832" cy="636350"/>
              <a:chOff x="5222700" y="3658300"/>
              <a:chExt cx="3210900" cy="636350"/>
            </a:xfrm>
          </p:grpSpPr>
          <p:sp>
            <p:nvSpPr>
              <p:cNvPr id="39" name="Google Shape;1687;p34">
                <a:extLst>
                  <a:ext uri="{FF2B5EF4-FFF2-40B4-BE49-F238E27FC236}">
                    <a16:creationId xmlns:a16="http://schemas.microsoft.com/office/drawing/2014/main" id="{EF808C9C-0243-4C0A-A799-24C1DD1C4F15}"/>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40" name="Google Shape;1688;p34">
                <a:extLst>
                  <a:ext uri="{FF2B5EF4-FFF2-40B4-BE49-F238E27FC236}">
                    <a16:creationId xmlns:a16="http://schemas.microsoft.com/office/drawing/2014/main" id="{A45942D9-FBDE-4ADE-9BD1-A0D51BB27C53}"/>
                  </a:ext>
                </a:extLst>
              </p:cNvPr>
              <p:cNvSpPr txBox="1"/>
              <p:nvPr/>
            </p:nvSpPr>
            <p:spPr>
              <a:xfrm>
                <a:off x="5222700" y="3658300"/>
                <a:ext cx="3210900" cy="6363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Flipping</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41" name="Google Shape;1689;p34">
            <a:extLst>
              <a:ext uri="{FF2B5EF4-FFF2-40B4-BE49-F238E27FC236}">
                <a16:creationId xmlns:a16="http://schemas.microsoft.com/office/drawing/2014/main" id="{08D4F4C2-8C16-40C7-A003-3337DC2FC04C}"/>
              </a:ext>
            </a:extLst>
          </p:cNvPr>
          <p:cNvGrpSpPr/>
          <p:nvPr/>
        </p:nvGrpSpPr>
        <p:grpSpPr>
          <a:xfrm>
            <a:off x="1634726" y="3732928"/>
            <a:ext cx="1450275" cy="1570757"/>
            <a:chOff x="1083638" y="3035289"/>
            <a:chExt cx="1450275" cy="1570757"/>
          </a:xfrm>
        </p:grpSpPr>
        <p:sp>
          <p:nvSpPr>
            <p:cNvPr id="42" name="Google Shape;1690;p34">
              <a:extLst>
                <a:ext uri="{FF2B5EF4-FFF2-40B4-BE49-F238E27FC236}">
                  <a16:creationId xmlns:a16="http://schemas.microsoft.com/office/drawing/2014/main" id="{2340CBDA-8227-4B46-8CB5-6A1390E53DED}"/>
                </a:ext>
              </a:extLst>
            </p:cNvPr>
            <p:cNvSpPr/>
            <p:nvPr/>
          </p:nvSpPr>
          <p:spPr>
            <a:xfrm>
              <a:off x="1083638" y="3262349"/>
              <a:ext cx="1450275" cy="1256280"/>
            </a:xfrm>
            <a:custGeom>
              <a:avLst/>
              <a:gdLst/>
              <a:ahLst/>
              <a:cxnLst/>
              <a:rect l="l" t="t" r="r" b="b"/>
              <a:pathLst>
                <a:path w="47221" h="47233" extrusionOk="0">
                  <a:moveTo>
                    <a:pt x="0" y="1"/>
                  </a:moveTo>
                  <a:lnTo>
                    <a:pt x="0" y="47233"/>
                  </a:lnTo>
                  <a:lnTo>
                    <a:pt x="47220" y="47233"/>
                  </a:lnTo>
                  <a:lnTo>
                    <a:pt x="472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1;p34">
              <a:extLst>
                <a:ext uri="{FF2B5EF4-FFF2-40B4-BE49-F238E27FC236}">
                  <a16:creationId xmlns:a16="http://schemas.microsoft.com/office/drawing/2014/main" id="{A7FD765D-B81E-4413-ACD6-B0CAAA751AB8}"/>
                </a:ext>
              </a:extLst>
            </p:cNvPr>
            <p:cNvSpPr/>
            <p:nvPr/>
          </p:nvSpPr>
          <p:spPr>
            <a:xfrm>
              <a:off x="1447115" y="4244373"/>
              <a:ext cx="723319" cy="361673"/>
            </a:xfrm>
            <a:custGeom>
              <a:avLst/>
              <a:gdLst/>
              <a:ahLst/>
              <a:cxnLst/>
              <a:rect l="l" t="t" r="r" b="b"/>
              <a:pathLst>
                <a:path w="27195" h="13598" extrusionOk="0">
                  <a:moveTo>
                    <a:pt x="13597" y="1"/>
                  </a:moveTo>
                  <a:cubicBezTo>
                    <a:pt x="6084" y="1"/>
                    <a:pt x="0" y="6085"/>
                    <a:pt x="0" y="13598"/>
                  </a:cubicBezTo>
                  <a:lnTo>
                    <a:pt x="27194" y="13598"/>
                  </a:lnTo>
                  <a:cubicBezTo>
                    <a:pt x="27194" y="6085"/>
                    <a:pt x="21110" y="1"/>
                    <a:pt x="13597" y="1"/>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05</a:t>
              </a:r>
              <a:endParaRPr sz="2200">
                <a:solidFill>
                  <a:srgbClr val="FFFFFF"/>
                </a:solidFill>
              </a:endParaRPr>
            </a:p>
          </p:txBody>
        </p:sp>
        <p:sp>
          <p:nvSpPr>
            <p:cNvPr id="44" name="Google Shape;1692;p34">
              <a:extLst>
                <a:ext uri="{FF2B5EF4-FFF2-40B4-BE49-F238E27FC236}">
                  <a16:creationId xmlns:a16="http://schemas.microsoft.com/office/drawing/2014/main" id="{2FB47B85-2775-462F-A4B9-C00CC6FB3216}"/>
                </a:ext>
              </a:extLst>
            </p:cNvPr>
            <p:cNvSpPr/>
            <p:nvPr/>
          </p:nvSpPr>
          <p:spPr>
            <a:xfrm>
              <a:off x="1408802" y="3035289"/>
              <a:ext cx="799946" cy="227089"/>
            </a:xfrm>
            <a:custGeom>
              <a:avLst/>
              <a:gdLst/>
              <a:ahLst/>
              <a:cxnLst/>
              <a:rect l="l" t="t" r="r" b="b"/>
              <a:pathLst>
                <a:path w="30076" h="8538" extrusionOk="0">
                  <a:moveTo>
                    <a:pt x="4775" y="1"/>
                  </a:moveTo>
                  <a:cubicBezTo>
                    <a:pt x="3870" y="1"/>
                    <a:pt x="3132" y="739"/>
                    <a:pt x="3132" y="1644"/>
                  </a:cubicBezTo>
                  <a:lnTo>
                    <a:pt x="3132" y="4430"/>
                  </a:lnTo>
                  <a:cubicBezTo>
                    <a:pt x="3132" y="5335"/>
                    <a:pt x="2429" y="6073"/>
                    <a:pt x="1560" y="6073"/>
                  </a:cubicBezTo>
                  <a:cubicBezTo>
                    <a:pt x="703" y="6073"/>
                    <a:pt x="1" y="6811"/>
                    <a:pt x="1" y="7716"/>
                  </a:cubicBezTo>
                  <a:lnTo>
                    <a:pt x="1" y="8418"/>
                  </a:lnTo>
                  <a:cubicBezTo>
                    <a:pt x="1" y="8466"/>
                    <a:pt x="12" y="8502"/>
                    <a:pt x="12" y="8538"/>
                  </a:cubicBezTo>
                  <a:lnTo>
                    <a:pt x="30064" y="8538"/>
                  </a:lnTo>
                  <a:cubicBezTo>
                    <a:pt x="30064" y="8502"/>
                    <a:pt x="30076" y="8466"/>
                    <a:pt x="30076" y="8418"/>
                  </a:cubicBezTo>
                  <a:lnTo>
                    <a:pt x="30076" y="7716"/>
                  </a:lnTo>
                  <a:cubicBezTo>
                    <a:pt x="30076" y="6811"/>
                    <a:pt x="29373" y="6073"/>
                    <a:pt x="28516" y="6073"/>
                  </a:cubicBezTo>
                  <a:cubicBezTo>
                    <a:pt x="27659" y="6073"/>
                    <a:pt x="26956" y="5335"/>
                    <a:pt x="26956" y="4430"/>
                  </a:cubicBezTo>
                  <a:lnTo>
                    <a:pt x="26956" y="1644"/>
                  </a:lnTo>
                  <a:cubicBezTo>
                    <a:pt x="26956" y="739"/>
                    <a:pt x="26206" y="1"/>
                    <a:pt x="25313"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693;p34">
              <a:extLst>
                <a:ext uri="{FF2B5EF4-FFF2-40B4-BE49-F238E27FC236}">
                  <a16:creationId xmlns:a16="http://schemas.microsoft.com/office/drawing/2014/main" id="{E0750229-FB88-4ADA-BCF2-C8C63826A754}"/>
                </a:ext>
              </a:extLst>
            </p:cNvPr>
            <p:cNvGrpSpPr/>
            <p:nvPr/>
          </p:nvGrpSpPr>
          <p:grpSpPr>
            <a:xfrm>
              <a:off x="1083765" y="3454902"/>
              <a:ext cx="1446832" cy="636350"/>
              <a:chOff x="5222700" y="3658300"/>
              <a:chExt cx="3210900" cy="636350"/>
            </a:xfrm>
          </p:grpSpPr>
          <p:sp>
            <p:nvSpPr>
              <p:cNvPr id="46" name="Google Shape;1694;p34">
                <a:extLst>
                  <a:ext uri="{FF2B5EF4-FFF2-40B4-BE49-F238E27FC236}">
                    <a16:creationId xmlns:a16="http://schemas.microsoft.com/office/drawing/2014/main" id="{BDF5BFA2-8065-4077-82D7-41F4210C0DE1}"/>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47" name="Google Shape;1695;p34">
                <a:extLst>
                  <a:ext uri="{FF2B5EF4-FFF2-40B4-BE49-F238E27FC236}">
                    <a16:creationId xmlns:a16="http://schemas.microsoft.com/office/drawing/2014/main" id="{367EA7FA-5112-44F1-951B-AB0EB87A28C8}"/>
                  </a:ext>
                </a:extLst>
              </p:cNvPr>
              <p:cNvSpPr txBox="1"/>
              <p:nvPr/>
            </p:nvSpPr>
            <p:spPr>
              <a:xfrm>
                <a:off x="5222700" y="3658300"/>
                <a:ext cx="3210900" cy="6363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Apply Fill Mode</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48" name="Google Shape;1696;p34">
            <a:extLst>
              <a:ext uri="{FF2B5EF4-FFF2-40B4-BE49-F238E27FC236}">
                <a16:creationId xmlns:a16="http://schemas.microsoft.com/office/drawing/2014/main" id="{FFA54E02-3A7A-469C-8A2D-6937FB30D9E5}"/>
              </a:ext>
            </a:extLst>
          </p:cNvPr>
          <p:cNvGrpSpPr/>
          <p:nvPr/>
        </p:nvGrpSpPr>
        <p:grpSpPr>
          <a:xfrm>
            <a:off x="3942504" y="3732994"/>
            <a:ext cx="1450275" cy="1570757"/>
            <a:chOff x="2925788" y="3035289"/>
            <a:chExt cx="1450275" cy="1570757"/>
          </a:xfrm>
        </p:grpSpPr>
        <p:sp>
          <p:nvSpPr>
            <p:cNvPr id="49" name="Google Shape;1697;p34">
              <a:extLst>
                <a:ext uri="{FF2B5EF4-FFF2-40B4-BE49-F238E27FC236}">
                  <a16:creationId xmlns:a16="http://schemas.microsoft.com/office/drawing/2014/main" id="{0888150F-6D13-4FD4-B11F-A3E074FF3B4A}"/>
                </a:ext>
              </a:extLst>
            </p:cNvPr>
            <p:cNvSpPr/>
            <p:nvPr/>
          </p:nvSpPr>
          <p:spPr>
            <a:xfrm>
              <a:off x="2925788" y="3262349"/>
              <a:ext cx="1450275" cy="1256280"/>
            </a:xfrm>
            <a:custGeom>
              <a:avLst/>
              <a:gdLst/>
              <a:ahLst/>
              <a:cxnLst/>
              <a:rect l="l" t="t" r="r" b="b"/>
              <a:pathLst>
                <a:path w="47221" h="47233" extrusionOk="0">
                  <a:moveTo>
                    <a:pt x="0" y="1"/>
                  </a:moveTo>
                  <a:lnTo>
                    <a:pt x="0" y="47233"/>
                  </a:lnTo>
                  <a:lnTo>
                    <a:pt x="47220" y="47233"/>
                  </a:lnTo>
                  <a:lnTo>
                    <a:pt x="472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98;p34">
              <a:extLst>
                <a:ext uri="{FF2B5EF4-FFF2-40B4-BE49-F238E27FC236}">
                  <a16:creationId xmlns:a16="http://schemas.microsoft.com/office/drawing/2014/main" id="{1742B3F5-C236-4962-B21F-618DECE80D8E}"/>
                </a:ext>
              </a:extLst>
            </p:cNvPr>
            <p:cNvSpPr/>
            <p:nvPr/>
          </p:nvSpPr>
          <p:spPr>
            <a:xfrm>
              <a:off x="3289266" y="4244373"/>
              <a:ext cx="723319" cy="361673"/>
            </a:xfrm>
            <a:custGeom>
              <a:avLst/>
              <a:gdLst/>
              <a:ahLst/>
              <a:cxnLst/>
              <a:rect l="l" t="t" r="r" b="b"/>
              <a:pathLst>
                <a:path w="27195" h="13598" extrusionOk="0">
                  <a:moveTo>
                    <a:pt x="13597" y="1"/>
                  </a:moveTo>
                  <a:cubicBezTo>
                    <a:pt x="6084" y="1"/>
                    <a:pt x="0" y="6085"/>
                    <a:pt x="0" y="13598"/>
                  </a:cubicBezTo>
                  <a:lnTo>
                    <a:pt x="27194" y="13598"/>
                  </a:lnTo>
                  <a:cubicBezTo>
                    <a:pt x="27194" y="6085"/>
                    <a:pt x="21110" y="1"/>
                    <a:pt x="13597" y="1"/>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06</a:t>
              </a:r>
              <a:endParaRPr sz="2200">
                <a:solidFill>
                  <a:srgbClr val="FFFFFF"/>
                </a:solidFill>
              </a:endParaRPr>
            </a:p>
          </p:txBody>
        </p:sp>
        <p:sp>
          <p:nvSpPr>
            <p:cNvPr id="51" name="Google Shape;1699;p34">
              <a:extLst>
                <a:ext uri="{FF2B5EF4-FFF2-40B4-BE49-F238E27FC236}">
                  <a16:creationId xmlns:a16="http://schemas.microsoft.com/office/drawing/2014/main" id="{240DC1C5-9AA3-43A2-8BE4-776AD8C3013C}"/>
                </a:ext>
              </a:extLst>
            </p:cNvPr>
            <p:cNvSpPr/>
            <p:nvPr/>
          </p:nvSpPr>
          <p:spPr>
            <a:xfrm>
              <a:off x="3250952" y="3035289"/>
              <a:ext cx="799946" cy="227089"/>
            </a:xfrm>
            <a:custGeom>
              <a:avLst/>
              <a:gdLst/>
              <a:ahLst/>
              <a:cxnLst/>
              <a:rect l="l" t="t" r="r" b="b"/>
              <a:pathLst>
                <a:path w="30076" h="8538" extrusionOk="0">
                  <a:moveTo>
                    <a:pt x="4775" y="1"/>
                  </a:moveTo>
                  <a:cubicBezTo>
                    <a:pt x="3870" y="1"/>
                    <a:pt x="3132" y="739"/>
                    <a:pt x="3132" y="1644"/>
                  </a:cubicBezTo>
                  <a:lnTo>
                    <a:pt x="3132" y="4430"/>
                  </a:lnTo>
                  <a:cubicBezTo>
                    <a:pt x="3132" y="5335"/>
                    <a:pt x="2429" y="6073"/>
                    <a:pt x="1560" y="6073"/>
                  </a:cubicBezTo>
                  <a:cubicBezTo>
                    <a:pt x="703" y="6073"/>
                    <a:pt x="1" y="6811"/>
                    <a:pt x="1" y="7716"/>
                  </a:cubicBezTo>
                  <a:lnTo>
                    <a:pt x="1" y="8418"/>
                  </a:lnTo>
                  <a:cubicBezTo>
                    <a:pt x="1" y="8466"/>
                    <a:pt x="12" y="8502"/>
                    <a:pt x="12" y="8538"/>
                  </a:cubicBezTo>
                  <a:lnTo>
                    <a:pt x="30064" y="8538"/>
                  </a:lnTo>
                  <a:cubicBezTo>
                    <a:pt x="30064" y="8502"/>
                    <a:pt x="30076" y="8466"/>
                    <a:pt x="30076" y="8418"/>
                  </a:cubicBezTo>
                  <a:lnTo>
                    <a:pt x="30076" y="7716"/>
                  </a:lnTo>
                  <a:cubicBezTo>
                    <a:pt x="30076" y="6811"/>
                    <a:pt x="29373" y="6073"/>
                    <a:pt x="28516" y="6073"/>
                  </a:cubicBezTo>
                  <a:cubicBezTo>
                    <a:pt x="27659" y="6073"/>
                    <a:pt x="26956" y="5335"/>
                    <a:pt x="26956" y="4430"/>
                  </a:cubicBezTo>
                  <a:lnTo>
                    <a:pt x="26956" y="1644"/>
                  </a:lnTo>
                  <a:cubicBezTo>
                    <a:pt x="26956" y="739"/>
                    <a:pt x="26206" y="1"/>
                    <a:pt x="2531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1700;p34">
              <a:extLst>
                <a:ext uri="{FF2B5EF4-FFF2-40B4-BE49-F238E27FC236}">
                  <a16:creationId xmlns:a16="http://schemas.microsoft.com/office/drawing/2014/main" id="{31F94541-D961-4CF8-A879-01FFBD9D7D55}"/>
                </a:ext>
              </a:extLst>
            </p:cNvPr>
            <p:cNvGrpSpPr/>
            <p:nvPr/>
          </p:nvGrpSpPr>
          <p:grpSpPr>
            <a:xfrm>
              <a:off x="2925853" y="3454902"/>
              <a:ext cx="1446832" cy="636350"/>
              <a:chOff x="5222700" y="3658300"/>
              <a:chExt cx="3210900" cy="636350"/>
            </a:xfrm>
          </p:grpSpPr>
          <p:sp>
            <p:nvSpPr>
              <p:cNvPr id="53" name="Google Shape;1701;p34">
                <a:extLst>
                  <a:ext uri="{FF2B5EF4-FFF2-40B4-BE49-F238E27FC236}">
                    <a16:creationId xmlns:a16="http://schemas.microsoft.com/office/drawing/2014/main" id="{DA7C0B93-1627-48BC-A8C7-8939DF19A319}"/>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54" name="Google Shape;1702;p34">
                <a:extLst>
                  <a:ext uri="{FF2B5EF4-FFF2-40B4-BE49-F238E27FC236}">
                    <a16:creationId xmlns:a16="http://schemas.microsoft.com/office/drawing/2014/main" id="{0C977254-8B37-4B13-8462-A997C2449F7F}"/>
                  </a:ext>
                </a:extLst>
              </p:cNvPr>
              <p:cNvSpPr txBox="1"/>
              <p:nvPr/>
            </p:nvSpPr>
            <p:spPr>
              <a:xfrm>
                <a:off x="5222700" y="3658300"/>
                <a:ext cx="3210900" cy="63628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Normalize</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55" name="Google Shape;1703;p34">
            <a:extLst>
              <a:ext uri="{FF2B5EF4-FFF2-40B4-BE49-F238E27FC236}">
                <a16:creationId xmlns:a16="http://schemas.microsoft.com/office/drawing/2014/main" id="{B9807ECD-E12A-4CDD-8530-59EB229F9BA4}"/>
              </a:ext>
            </a:extLst>
          </p:cNvPr>
          <p:cNvGrpSpPr/>
          <p:nvPr/>
        </p:nvGrpSpPr>
        <p:grpSpPr>
          <a:xfrm>
            <a:off x="6173655" y="3749883"/>
            <a:ext cx="1450275" cy="1570757"/>
            <a:chOff x="4767950" y="3035289"/>
            <a:chExt cx="1450275" cy="1570757"/>
          </a:xfrm>
        </p:grpSpPr>
        <p:sp>
          <p:nvSpPr>
            <p:cNvPr id="56" name="Google Shape;1704;p34">
              <a:extLst>
                <a:ext uri="{FF2B5EF4-FFF2-40B4-BE49-F238E27FC236}">
                  <a16:creationId xmlns:a16="http://schemas.microsoft.com/office/drawing/2014/main" id="{99A24241-6DB4-4E13-A3AE-92F709BB156B}"/>
                </a:ext>
              </a:extLst>
            </p:cNvPr>
            <p:cNvSpPr/>
            <p:nvPr/>
          </p:nvSpPr>
          <p:spPr>
            <a:xfrm>
              <a:off x="4767950" y="3262349"/>
              <a:ext cx="1450275" cy="1256280"/>
            </a:xfrm>
            <a:custGeom>
              <a:avLst/>
              <a:gdLst/>
              <a:ahLst/>
              <a:cxnLst/>
              <a:rect l="l" t="t" r="r" b="b"/>
              <a:pathLst>
                <a:path w="47221" h="47233" extrusionOk="0">
                  <a:moveTo>
                    <a:pt x="0" y="1"/>
                  </a:moveTo>
                  <a:lnTo>
                    <a:pt x="0" y="47233"/>
                  </a:lnTo>
                  <a:lnTo>
                    <a:pt x="47220" y="47233"/>
                  </a:lnTo>
                  <a:lnTo>
                    <a:pt x="472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5;p34">
              <a:extLst>
                <a:ext uri="{FF2B5EF4-FFF2-40B4-BE49-F238E27FC236}">
                  <a16:creationId xmlns:a16="http://schemas.microsoft.com/office/drawing/2014/main" id="{522B6342-95BF-4DEE-BE7B-B1898D503B8E}"/>
                </a:ext>
              </a:extLst>
            </p:cNvPr>
            <p:cNvSpPr/>
            <p:nvPr/>
          </p:nvSpPr>
          <p:spPr>
            <a:xfrm>
              <a:off x="5131428" y="4244373"/>
              <a:ext cx="723319" cy="361673"/>
            </a:xfrm>
            <a:custGeom>
              <a:avLst/>
              <a:gdLst/>
              <a:ahLst/>
              <a:cxnLst/>
              <a:rect l="l" t="t" r="r" b="b"/>
              <a:pathLst>
                <a:path w="27195" h="13598" extrusionOk="0">
                  <a:moveTo>
                    <a:pt x="13597" y="1"/>
                  </a:moveTo>
                  <a:cubicBezTo>
                    <a:pt x="6084" y="1"/>
                    <a:pt x="0" y="6085"/>
                    <a:pt x="0" y="13598"/>
                  </a:cubicBezTo>
                  <a:lnTo>
                    <a:pt x="27194" y="13598"/>
                  </a:lnTo>
                  <a:cubicBezTo>
                    <a:pt x="27194" y="6085"/>
                    <a:pt x="21110" y="1"/>
                    <a:pt x="13597"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07</a:t>
              </a:r>
              <a:endParaRPr sz="2200">
                <a:solidFill>
                  <a:srgbClr val="FFFFFF"/>
                </a:solidFill>
              </a:endParaRPr>
            </a:p>
          </p:txBody>
        </p:sp>
        <p:sp>
          <p:nvSpPr>
            <p:cNvPr id="58" name="Google Shape;1706;p34">
              <a:extLst>
                <a:ext uri="{FF2B5EF4-FFF2-40B4-BE49-F238E27FC236}">
                  <a16:creationId xmlns:a16="http://schemas.microsoft.com/office/drawing/2014/main" id="{2C13183F-7677-4125-9B67-0597D0B27BCA}"/>
                </a:ext>
              </a:extLst>
            </p:cNvPr>
            <p:cNvSpPr/>
            <p:nvPr/>
          </p:nvSpPr>
          <p:spPr>
            <a:xfrm>
              <a:off x="5093114" y="3035289"/>
              <a:ext cx="799946" cy="227089"/>
            </a:xfrm>
            <a:custGeom>
              <a:avLst/>
              <a:gdLst/>
              <a:ahLst/>
              <a:cxnLst/>
              <a:rect l="l" t="t" r="r" b="b"/>
              <a:pathLst>
                <a:path w="30076" h="8538" extrusionOk="0">
                  <a:moveTo>
                    <a:pt x="4775" y="1"/>
                  </a:moveTo>
                  <a:cubicBezTo>
                    <a:pt x="3870" y="1"/>
                    <a:pt x="3132" y="739"/>
                    <a:pt x="3132" y="1644"/>
                  </a:cubicBezTo>
                  <a:lnTo>
                    <a:pt x="3132" y="4430"/>
                  </a:lnTo>
                  <a:cubicBezTo>
                    <a:pt x="3132" y="5335"/>
                    <a:pt x="2429" y="6073"/>
                    <a:pt x="1560" y="6073"/>
                  </a:cubicBezTo>
                  <a:cubicBezTo>
                    <a:pt x="703" y="6073"/>
                    <a:pt x="1" y="6811"/>
                    <a:pt x="1" y="7716"/>
                  </a:cubicBezTo>
                  <a:lnTo>
                    <a:pt x="1" y="8418"/>
                  </a:lnTo>
                  <a:cubicBezTo>
                    <a:pt x="1" y="8466"/>
                    <a:pt x="12" y="8502"/>
                    <a:pt x="12" y="8538"/>
                  </a:cubicBezTo>
                  <a:lnTo>
                    <a:pt x="30064" y="8538"/>
                  </a:lnTo>
                  <a:cubicBezTo>
                    <a:pt x="30064" y="8502"/>
                    <a:pt x="30076" y="8466"/>
                    <a:pt x="30076" y="8418"/>
                  </a:cubicBezTo>
                  <a:lnTo>
                    <a:pt x="30076" y="7716"/>
                  </a:lnTo>
                  <a:cubicBezTo>
                    <a:pt x="30076" y="6811"/>
                    <a:pt x="29373" y="6073"/>
                    <a:pt x="28516" y="6073"/>
                  </a:cubicBezTo>
                  <a:cubicBezTo>
                    <a:pt x="27659" y="6073"/>
                    <a:pt x="26944" y="5335"/>
                    <a:pt x="26944" y="4430"/>
                  </a:cubicBezTo>
                  <a:lnTo>
                    <a:pt x="26944" y="1644"/>
                  </a:lnTo>
                  <a:cubicBezTo>
                    <a:pt x="26944" y="739"/>
                    <a:pt x="26206" y="1"/>
                    <a:pt x="25313"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1707;p34">
              <a:extLst>
                <a:ext uri="{FF2B5EF4-FFF2-40B4-BE49-F238E27FC236}">
                  <a16:creationId xmlns:a16="http://schemas.microsoft.com/office/drawing/2014/main" id="{30CF6EB9-3C47-457F-AB50-F9C25A76E56D}"/>
                </a:ext>
              </a:extLst>
            </p:cNvPr>
            <p:cNvGrpSpPr/>
            <p:nvPr/>
          </p:nvGrpSpPr>
          <p:grpSpPr>
            <a:xfrm>
              <a:off x="4767978" y="3454901"/>
              <a:ext cx="1446832" cy="636351"/>
              <a:chOff x="5222700" y="3658299"/>
              <a:chExt cx="3210900" cy="636351"/>
            </a:xfrm>
          </p:grpSpPr>
          <p:sp>
            <p:nvSpPr>
              <p:cNvPr id="60" name="Google Shape;1708;p34">
                <a:extLst>
                  <a:ext uri="{FF2B5EF4-FFF2-40B4-BE49-F238E27FC236}">
                    <a16:creationId xmlns:a16="http://schemas.microsoft.com/office/drawing/2014/main" id="{9178D24C-CBE3-4ECC-A94D-B39F8D041336}"/>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61" name="Google Shape;1709;p34">
                <a:extLst>
                  <a:ext uri="{FF2B5EF4-FFF2-40B4-BE49-F238E27FC236}">
                    <a16:creationId xmlns:a16="http://schemas.microsoft.com/office/drawing/2014/main" id="{5D7575D7-4BCC-42A6-857C-090B547211E7}"/>
                  </a:ext>
                </a:extLst>
              </p:cNvPr>
              <p:cNvSpPr txBox="1"/>
              <p:nvPr/>
            </p:nvSpPr>
            <p:spPr>
              <a:xfrm>
                <a:off x="5222700" y="3658299"/>
                <a:ext cx="3210900" cy="61939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Reshaping</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62" name="Google Shape;1710;p34">
            <a:extLst>
              <a:ext uri="{FF2B5EF4-FFF2-40B4-BE49-F238E27FC236}">
                <a16:creationId xmlns:a16="http://schemas.microsoft.com/office/drawing/2014/main" id="{978AE78A-92E8-4C28-B63F-359BB3F6260A}"/>
              </a:ext>
            </a:extLst>
          </p:cNvPr>
          <p:cNvGrpSpPr/>
          <p:nvPr/>
        </p:nvGrpSpPr>
        <p:grpSpPr>
          <a:xfrm>
            <a:off x="8571454" y="3733060"/>
            <a:ext cx="1450275" cy="1570757"/>
            <a:chOff x="6610088" y="3035289"/>
            <a:chExt cx="1450275" cy="1570757"/>
          </a:xfrm>
        </p:grpSpPr>
        <p:sp>
          <p:nvSpPr>
            <p:cNvPr id="63" name="Google Shape;1711;p34">
              <a:extLst>
                <a:ext uri="{FF2B5EF4-FFF2-40B4-BE49-F238E27FC236}">
                  <a16:creationId xmlns:a16="http://schemas.microsoft.com/office/drawing/2014/main" id="{B4B9D609-CCEC-4BE8-A58F-C7C830F482DB}"/>
                </a:ext>
              </a:extLst>
            </p:cNvPr>
            <p:cNvSpPr/>
            <p:nvPr/>
          </p:nvSpPr>
          <p:spPr>
            <a:xfrm>
              <a:off x="6610088" y="3262349"/>
              <a:ext cx="1450275" cy="1256280"/>
            </a:xfrm>
            <a:custGeom>
              <a:avLst/>
              <a:gdLst/>
              <a:ahLst/>
              <a:cxnLst/>
              <a:rect l="l" t="t" r="r" b="b"/>
              <a:pathLst>
                <a:path w="47221" h="47233" extrusionOk="0">
                  <a:moveTo>
                    <a:pt x="0" y="1"/>
                  </a:moveTo>
                  <a:lnTo>
                    <a:pt x="0" y="47233"/>
                  </a:lnTo>
                  <a:lnTo>
                    <a:pt x="47220" y="47233"/>
                  </a:lnTo>
                  <a:lnTo>
                    <a:pt x="472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12;p34">
              <a:extLst>
                <a:ext uri="{FF2B5EF4-FFF2-40B4-BE49-F238E27FC236}">
                  <a16:creationId xmlns:a16="http://schemas.microsoft.com/office/drawing/2014/main" id="{3215A44A-087C-496B-B980-65A00D976DFA}"/>
                </a:ext>
              </a:extLst>
            </p:cNvPr>
            <p:cNvSpPr/>
            <p:nvPr/>
          </p:nvSpPr>
          <p:spPr>
            <a:xfrm>
              <a:off x="6973566" y="4244373"/>
              <a:ext cx="723319" cy="361673"/>
            </a:xfrm>
            <a:custGeom>
              <a:avLst/>
              <a:gdLst/>
              <a:ahLst/>
              <a:cxnLst/>
              <a:rect l="l" t="t" r="r" b="b"/>
              <a:pathLst>
                <a:path w="27195" h="13598" extrusionOk="0">
                  <a:moveTo>
                    <a:pt x="13597" y="1"/>
                  </a:moveTo>
                  <a:cubicBezTo>
                    <a:pt x="6084" y="1"/>
                    <a:pt x="0" y="6085"/>
                    <a:pt x="0" y="13598"/>
                  </a:cubicBezTo>
                  <a:lnTo>
                    <a:pt x="27194" y="13598"/>
                  </a:lnTo>
                  <a:cubicBezTo>
                    <a:pt x="27194" y="6085"/>
                    <a:pt x="21110" y="1"/>
                    <a:pt x="13597"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08</a:t>
              </a:r>
              <a:endParaRPr sz="2200">
                <a:solidFill>
                  <a:srgbClr val="FFFFFF"/>
                </a:solidFill>
              </a:endParaRPr>
            </a:p>
          </p:txBody>
        </p:sp>
        <p:sp>
          <p:nvSpPr>
            <p:cNvPr id="65" name="Google Shape;1713;p34">
              <a:extLst>
                <a:ext uri="{FF2B5EF4-FFF2-40B4-BE49-F238E27FC236}">
                  <a16:creationId xmlns:a16="http://schemas.microsoft.com/office/drawing/2014/main" id="{270279D0-518E-41F6-AC75-81E04317BB46}"/>
                </a:ext>
              </a:extLst>
            </p:cNvPr>
            <p:cNvSpPr/>
            <p:nvPr/>
          </p:nvSpPr>
          <p:spPr>
            <a:xfrm>
              <a:off x="6935252" y="3035289"/>
              <a:ext cx="799946" cy="227089"/>
            </a:xfrm>
            <a:custGeom>
              <a:avLst/>
              <a:gdLst/>
              <a:ahLst/>
              <a:cxnLst/>
              <a:rect l="l" t="t" r="r" b="b"/>
              <a:pathLst>
                <a:path w="30076" h="8538" extrusionOk="0">
                  <a:moveTo>
                    <a:pt x="4775" y="1"/>
                  </a:moveTo>
                  <a:cubicBezTo>
                    <a:pt x="3870" y="1"/>
                    <a:pt x="3132" y="739"/>
                    <a:pt x="3132" y="1644"/>
                  </a:cubicBezTo>
                  <a:lnTo>
                    <a:pt x="3132" y="4430"/>
                  </a:lnTo>
                  <a:cubicBezTo>
                    <a:pt x="3132" y="5335"/>
                    <a:pt x="2429" y="6073"/>
                    <a:pt x="1560" y="6073"/>
                  </a:cubicBezTo>
                  <a:cubicBezTo>
                    <a:pt x="703" y="6073"/>
                    <a:pt x="1" y="6811"/>
                    <a:pt x="1" y="7716"/>
                  </a:cubicBezTo>
                  <a:lnTo>
                    <a:pt x="1" y="8418"/>
                  </a:lnTo>
                  <a:cubicBezTo>
                    <a:pt x="1" y="8466"/>
                    <a:pt x="12" y="8502"/>
                    <a:pt x="12" y="8538"/>
                  </a:cubicBezTo>
                  <a:lnTo>
                    <a:pt x="30064" y="8538"/>
                  </a:lnTo>
                  <a:cubicBezTo>
                    <a:pt x="30064" y="8502"/>
                    <a:pt x="30076" y="8466"/>
                    <a:pt x="30076" y="8418"/>
                  </a:cubicBezTo>
                  <a:lnTo>
                    <a:pt x="30076" y="7716"/>
                  </a:lnTo>
                  <a:cubicBezTo>
                    <a:pt x="30076" y="6811"/>
                    <a:pt x="29373" y="6073"/>
                    <a:pt x="28516" y="6073"/>
                  </a:cubicBezTo>
                  <a:cubicBezTo>
                    <a:pt x="27659" y="6073"/>
                    <a:pt x="26956" y="5335"/>
                    <a:pt x="26956" y="4430"/>
                  </a:cubicBezTo>
                  <a:lnTo>
                    <a:pt x="26956" y="1644"/>
                  </a:lnTo>
                  <a:cubicBezTo>
                    <a:pt x="26956" y="739"/>
                    <a:pt x="26206" y="1"/>
                    <a:pt x="25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1714;p34">
              <a:extLst>
                <a:ext uri="{FF2B5EF4-FFF2-40B4-BE49-F238E27FC236}">
                  <a16:creationId xmlns:a16="http://schemas.microsoft.com/office/drawing/2014/main" id="{FE8340A2-A4E3-4D68-95BE-E3ACFEDF5491}"/>
                </a:ext>
              </a:extLst>
            </p:cNvPr>
            <p:cNvGrpSpPr/>
            <p:nvPr/>
          </p:nvGrpSpPr>
          <p:grpSpPr>
            <a:xfrm>
              <a:off x="6610103" y="3454901"/>
              <a:ext cx="1446832" cy="636351"/>
              <a:chOff x="5222700" y="3658299"/>
              <a:chExt cx="3210900" cy="636351"/>
            </a:xfrm>
          </p:grpSpPr>
          <p:sp>
            <p:nvSpPr>
              <p:cNvPr id="67" name="Google Shape;1715;p34">
                <a:extLst>
                  <a:ext uri="{FF2B5EF4-FFF2-40B4-BE49-F238E27FC236}">
                    <a16:creationId xmlns:a16="http://schemas.microsoft.com/office/drawing/2014/main" id="{8C991FCE-4C22-40F6-8913-395D726DB8AB}"/>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68" name="Google Shape;1716;p34">
                <a:extLst>
                  <a:ext uri="{FF2B5EF4-FFF2-40B4-BE49-F238E27FC236}">
                    <a16:creationId xmlns:a16="http://schemas.microsoft.com/office/drawing/2014/main" id="{E64EDBAE-8804-44BC-90B6-1C302B897681}"/>
                  </a:ext>
                </a:extLst>
              </p:cNvPr>
              <p:cNvSpPr txBox="1"/>
              <p:nvPr/>
            </p:nvSpPr>
            <p:spPr>
              <a:xfrm>
                <a:off x="5222700" y="3658299"/>
                <a:ext cx="3210900" cy="6362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Data Splitiing</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spTree>
    <p:extLst>
      <p:ext uri="{BB962C8B-B14F-4D97-AF65-F5344CB8AC3E}">
        <p14:creationId xmlns:p14="http://schemas.microsoft.com/office/powerpoint/2010/main" val="356367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6" y="185208"/>
            <a:ext cx="3923930" cy="853600"/>
          </a:xfrm>
          <a:prstGeom prst="rect">
            <a:avLst/>
          </a:prstGeom>
        </p:spPr>
        <p:txBody>
          <a:bodyPr spcFirstLastPara="1" wrap="square" lIns="121900" tIns="121900" rIns="121900" bIns="121900" anchor="t" anchorCtr="0">
            <a:noAutofit/>
          </a:bodyPr>
          <a:lstStyle/>
          <a:p>
            <a:r>
              <a:rPr lang="en" dirty="0"/>
              <a:t> - Results Models</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4" name="TextBox 13">
            <a:extLst>
              <a:ext uri="{FF2B5EF4-FFF2-40B4-BE49-F238E27FC236}">
                <a16:creationId xmlns:a16="http://schemas.microsoft.com/office/drawing/2014/main" id="{CF6F951F-09F0-4A8F-A6BA-371DE6DD2B8F}"/>
              </a:ext>
            </a:extLst>
          </p:cNvPr>
          <p:cNvSpPr txBox="1"/>
          <p:nvPr/>
        </p:nvSpPr>
        <p:spPr>
          <a:xfrm>
            <a:off x="810087" y="1439330"/>
            <a:ext cx="8413811" cy="3630994"/>
          </a:xfrm>
          <a:prstGeom prst="rect">
            <a:avLst/>
          </a:prstGeom>
          <a:noFill/>
        </p:spPr>
        <p:txBody>
          <a:bodyPr wrap="square">
            <a:spAutoFit/>
          </a:bodyPr>
          <a:lstStyle/>
          <a:p>
            <a:pPr marL="457200" lvl="1" indent="0">
              <a:buNone/>
            </a:pPr>
            <a:r>
              <a:rPr lang="en-US" sz="2600" u="sng" dirty="0">
                <a:solidFill>
                  <a:schemeClr val="tx1">
                    <a:lumMod val="75000"/>
                    <a:lumOff val="25000"/>
                  </a:schemeClr>
                </a:solidFill>
                <a:latin typeface="Arial" panose="020B0604020202020204" pitchFamily="34" charset="0"/>
                <a:cs typeface="Arial" panose="020B0604020202020204" pitchFamily="34" charset="0"/>
              </a:rPr>
              <a:t>Support Vector Machine :-</a:t>
            </a:r>
          </a:p>
          <a:p>
            <a:pPr marL="457200" lvl="1" indent="0">
              <a:buNone/>
            </a:pPr>
            <a:endParaRPr lang="en-US" sz="1200" dirty="0">
              <a:solidFill>
                <a:schemeClr val="tx1">
                  <a:lumMod val="75000"/>
                  <a:lumOff val="25000"/>
                </a:schemeClr>
              </a:solidFill>
              <a:latin typeface="Arial" panose="020B0604020202020204" pitchFamily="34" charset="0"/>
              <a:cs typeface="Arial" panose="020B0604020202020204" pitchFamily="34" charset="0"/>
            </a:endParaRPr>
          </a:p>
          <a:p>
            <a:pPr marL="457200" lvl="1" indent="0">
              <a:buNone/>
            </a:pPr>
            <a:r>
              <a:rPr lang="en-US" sz="1200" dirty="0">
                <a:solidFill>
                  <a:schemeClr val="tx1">
                    <a:lumMod val="75000"/>
                    <a:lumOff val="25000"/>
                  </a:schemeClr>
                </a:solidFill>
                <a:latin typeface="Arial" panose="020B0604020202020204" pitchFamily="34" charset="0"/>
                <a:cs typeface="Arial" panose="020B0604020202020204" pitchFamily="34" charset="0"/>
              </a:rPr>
              <a:t>	                   </a:t>
            </a:r>
            <a:r>
              <a:rPr lang="en-US" sz="1800" b="1" i="0" dirty="0">
                <a:solidFill>
                  <a:srgbClr val="212121"/>
                </a:solidFill>
                <a:effectLst/>
                <a:latin typeface="Courier New" panose="02070309020205020404" pitchFamily="49" charset="0"/>
              </a:rPr>
              <a:t>Test Accuracy : </a:t>
            </a:r>
            <a:r>
              <a:rPr lang="en-US" sz="1800" b="1" dirty="0">
                <a:solidFill>
                  <a:srgbClr val="212121"/>
                </a:solidFill>
                <a:latin typeface="Courier New" panose="02070309020205020404" pitchFamily="49" charset="0"/>
              </a:rPr>
              <a:t>92</a:t>
            </a:r>
            <a:r>
              <a:rPr lang="en-US" sz="1800" b="1" i="0" dirty="0">
                <a:solidFill>
                  <a:srgbClr val="212121"/>
                </a:solidFill>
                <a:effectLst/>
                <a:latin typeface="Courier New" panose="02070309020205020404" pitchFamily="49" charset="0"/>
              </a:rPr>
              <a:t>.41%</a:t>
            </a:r>
          </a:p>
          <a:p>
            <a:pPr marL="457200" lvl="1" indent="0">
              <a:buNone/>
            </a:pPr>
            <a:endParaRPr lang="en-US" sz="1000" b="1" i="0" dirty="0">
              <a:solidFill>
                <a:srgbClr val="212121"/>
              </a:solidFill>
              <a:effectLst/>
              <a:latin typeface="Courier New" panose="02070309020205020404" pitchFamily="49" charset="0"/>
            </a:endParaRPr>
          </a:p>
          <a:p>
            <a:pPr lvl="1"/>
            <a:r>
              <a:rPr lang="en-US" sz="2600" u="sng" dirty="0">
                <a:solidFill>
                  <a:schemeClr val="tx1">
                    <a:lumMod val="75000"/>
                    <a:lumOff val="25000"/>
                  </a:schemeClr>
                </a:solidFill>
                <a:latin typeface="Arial" panose="020B0604020202020204" pitchFamily="34" charset="0"/>
                <a:cs typeface="Arial" panose="020B0604020202020204" pitchFamily="34" charset="0"/>
              </a:rPr>
              <a:t>K-nearest Neighbor :-</a:t>
            </a:r>
          </a:p>
          <a:p>
            <a:pPr lvl="1"/>
            <a:endParaRPr lang="en-US" sz="2600" u="sng" dirty="0">
              <a:solidFill>
                <a:schemeClr val="tx1">
                  <a:lumMod val="75000"/>
                  <a:lumOff val="25000"/>
                </a:schemeClr>
              </a:solidFill>
              <a:latin typeface="Arial" panose="020B0604020202020204" pitchFamily="34" charset="0"/>
              <a:cs typeface="Arial" panose="020B0604020202020204" pitchFamily="34" charset="0"/>
            </a:endParaRPr>
          </a:p>
          <a:p>
            <a:pPr lvl="1"/>
            <a:r>
              <a:rPr lang="en-US" sz="1800" dirty="0">
                <a:solidFill>
                  <a:srgbClr val="212121"/>
                </a:solidFill>
                <a:latin typeface="Courier New" panose="02070309020205020404" pitchFamily="49" charset="0"/>
              </a:rPr>
              <a:t>	      </a:t>
            </a:r>
            <a:r>
              <a:rPr lang="en-US" b="1" dirty="0">
                <a:solidFill>
                  <a:srgbClr val="212121"/>
                </a:solidFill>
                <a:latin typeface="Courier New" panose="02070309020205020404" pitchFamily="49" charset="0"/>
              </a:rPr>
              <a:t>Test Accuracy : 81.78%</a:t>
            </a:r>
          </a:p>
          <a:p>
            <a:pPr marL="457200" lvl="1" indent="0">
              <a:buNone/>
            </a:pPr>
            <a:endParaRPr lang="en-US" sz="1800" dirty="0">
              <a:solidFill>
                <a:srgbClr val="212121"/>
              </a:solidFill>
              <a:latin typeface="Courier New" panose="02070309020205020404" pitchFamily="49" charset="0"/>
            </a:endParaRPr>
          </a:p>
          <a:p>
            <a:pPr marR="0" lvl="1" indent="0" fontAlgn="auto">
              <a:lnSpc>
                <a:spcPct val="90000"/>
              </a:lnSpc>
              <a:spcBef>
                <a:spcPts val="500"/>
              </a:spcBef>
              <a:spcAft>
                <a:spcPts val="0"/>
              </a:spcAft>
              <a:buClrTx/>
              <a:buSzTx/>
              <a:buFont typeface="Arial" panose="020B0604020202020204" pitchFamily="34" charset="0"/>
              <a:buNone/>
              <a:tabLst/>
              <a:defRPr/>
            </a:pPr>
            <a:r>
              <a:rPr lang="en-US" sz="2600" u="sng" dirty="0">
                <a:solidFill>
                  <a:schemeClr val="tx1">
                    <a:lumMod val="75000"/>
                    <a:lumOff val="25000"/>
                  </a:schemeClr>
                </a:solidFill>
                <a:latin typeface="Arial" panose="020B0604020202020204" pitchFamily="34" charset="0"/>
                <a:cs typeface="Arial" panose="020B0604020202020204" pitchFamily="34" charset="0"/>
              </a:rPr>
              <a:t>Convolution Neural Network :-</a:t>
            </a:r>
          </a:p>
          <a:p>
            <a:pPr marR="0" lvl="1" indent="0" fontAlgn="auto">
              <a:lnSpc>
                <a:spcPct val="90000"/>
              </a:lnSpc>
              <a:spcBef>
                <a:spcPts val="500"/>
              </a:spcBef>
              <a:spcAft>
                <a:spcPts val="0"/>
              </a:spcAft>
              <a:buClrTx/>
              <a:buSzTx/>
              <a:buFont typeface="Arial" panose="020B0604020202020204" pitchFamily="34" charset="0"/>
              <a:buNone/>
              <a:tabLst/>
              <a:defRPr/>
            </a:pPr>
            <a:endParaRPr lang="en-US" sz="2600" u="sng" dirty="0">
              <a:solidFill>
                <a:schemeClr val="tx1">
                  <a:lumMod val="75000"/>
                  <a:lumOff val="25000"/>
                </a:schemeClr>
              </a:solidFill>
              <a:latin typeface="Arial" panose="020B0604020202020204" pitchFamily="34" charset="0"/>
              <a:cs typeface="Arial" panose="020B0604020202020204" pitchFamily="34"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a:t>
            </a:r>
            <a:r>
              <a:rPr lang="en-US" b="1" dirty="0">
                <a:solidFill>
                  <a:srgbClr val="212121"/>
                </a:solidFill>
                <a:latin typeface="Courier New" panose="02070309020205020404" pitchFamily="49" charset="0"/>
              </a:rPr>
              <a:t>Test Accuracy : 96.3%</a:t>
            </a:r>
          </a:p>
        </p:txBody>
      </p:sp>
    </p:spTree>
    <p:extLst>
      <p:ext uri="{BB962C8B-B14F-4D97-AF65-F5344CB8AC3E}">
        <p14:creationId xmlns:p14="http://schemas.microsoft.com/office/powerpoint/2010/main" val="139192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670B-D0C1-45C0-9B72-9636E149B758}"/>
              </a:ext>
            </a:extLst>
          </p:cNvPr>
          <p:cNvSpPr>
            <a:spLocks noGrp="1"/>
          </p:cNvSpPr>
          <p:nvPr>
            <p:ph type="title"/>
          </p:nvPr>
        </p:nvSpPr>
        <p:spPr>
          <a:xfrm>
            <a:off x="303052" y="282395"/>
            <a:ext cx="10272000" cy="853600"/>
          </a:xfrm>
        </p:spPr>
        <p:txBody>
          <a:bodyPr/>
          <a:lstStyle/>
          <a:p>
            <a:r>
              <a:rPr lang="en-US" dirty="0"/>
              <a:t> - Improvement In our Model</a:t>
            </a:r>
          </a:p>
        </p:txBody>
      </p:sp>
      <p:pic>
        <p:nvPicPr>
          <p:cNvPr id="12" name="Picture 11">
            <a:extLst>
              <a:ext uri="{FF2B5EF4-FFF2-40B4-BE49-F238E27FC236}">
                <a16:creationId xmlns:a16="http://schemas.microsoft.com/office/drawing/2014/main" id="{AAC69BCD-453A-408E-8775-F5B93843E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74" y="1632334"/>
            <a:ext cx="4477028" cy="2952006"/>
          </a:xfrm>
          <a:prstGeom prst="rect">
            <a:avLst/>
          </a:prstGeom>
        </p:spPr>
      </p:pic>
      <p:pic>
        <p:nvPicPr>
          <p:cNvPr id="14" name="Picture 13">
            <a:extLst>
              <a:ext uri="{FF2B5EF4-FFF2-40B4-BE49-F238E27FC236}">
                <a16:creationId xmlns:a16="http://schemas.microsoft.com/office/drawing/2014/main" id="{1CB4D1BF-CC39-4299-92CE-6F75E2E0F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7848" y="1632332"/>
            <a:ext cx="4217033" cy="2952007"/>
          </a:xfrm>
          <a:prstGeom prst="rect">
            <a:avLst/>
          </a:prstGeom>
        </p:spPr>
      </p:pic>
      <p:sp>
        <p:nvSpPr>
          <p:cNvPr id="15" name="Arrow: Right 14">
            <a:extLst>
              <a:ext uri="{FF2B5EF4-FFF2-40B4-BE49-F238E27FC236}">
                <a16:creationId xmlns:a16="http://schemas.microsoft.com/office/drawing/2014/main" id="{9398EFA6-E98F-4D7D-98FD-F5EC4EB47CA1}"/>
              </a:ext>
            </a:extLst>
          </p:cNvPr>
          <p:cNvSpPr/>
          <p:nvPr/>
        </p:nvSpPr>
        <p:spPr>
          <a:xfrm>
            <a:off x="5021802" y="2939660"/>
            <a:ext cx="2148398" cy="33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D9812C5-E222-4743-A147-592332B46FD4}"/>
              </a:ext>
            </a:extLst>
          </p:cNvPr>
          <p:cNvSpPr txBox="1"/>
          <p:nvPr/>
        </p:nvSpPr>
        <p:spPr>
          <a:xfrm>
            <a:off x="1411550" y="5042517"/>
            <a:ext cx="9525739" cy="369332"/>
          </a:xfrm>
          <a:prstGeom prst="rect">
            <a:avLst/>
          </a:prstGeom>
          <a:noFill/>
        </p:spPr>
        <p:txBody>
          <a:bodyPr wrap="square" rtlCol="0">
            <a:spAutoFit/>
          </a:bodyPr>
          <a:lstStyle/>
          <a:p>
            <a:pPr algn="ctr"/>
            <a:r>
              <a:rPr lang="en-US" b="1" i="1" u="sng" dirty="0"/>
              <a:t>The Improvement In the Accuracy Make our project more </a:t>
            </a:r>
            <a:r>
              <a:rPr lang="en-US" b="1" i="1" u="sng" dirty="0" err="1"/>
              <a:t>realible</a:t>
            </a:r>
            <a:r>
              <a:rPr lang="en-US" b="1" i="1" u="sng" dirty="0"/>
              <a:t>  </a:t>
            </a:r>
          </a:p>
        </p:txBody>
      </p:sp>
    </p:spTree>
    <p:extLst>
      <p:ext uri="{BB962C8B-B14F-4D97-AF65-F5344CB8AC3E}">
        <p14:creationId xmlns:p14="http://schemas.microsoft.com/office/powerpoint/2010/main" val="232347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 GUI</a:t>
            </a:r>
            <a:endParaRPr dirty="0"/>
          </a:p>
        </p:txBody>
      </p:sp>
      <p:pic>
        <p:nvPicPr>
          <p:cNvPr id="5" name="Picture 4">
            <a:extLst>
              <a:ext uri="{FF2B5EF4-FFF2-40B4-BE49-F238E27FC236}">
                <a16:creationId xmlns:a16="http://schemas.microsoft.com/office/drawing/2014/main" id="{F3A5EDFC-1038-4F3E-96A4-515BA68DC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73" y="1815113"/>
            <a:ext cx="5306409" cy="2819030"/>
          </a:xfrm>
          <a:prstGeom prst="rect">
            <a:avLst/>
          </a:prstGeom>
        </p:spPr>
      </p:pic>
      <p:sp>
        <p:nvSpPr>
          <p:cNvPr id="6" name="TextBox 5">
            <a:extLst>
              <a:ext uri="{FF2B5EF4-FFF2-40B4-BE49-F238E27FC236}">
                <a16:creationId xmlns:a16="http://schemas.microsoft.com/office/drawing/2014/main" id="{8E8898CF-0948-4F6C-9ECC-0E43358E0D4B}"/>
              </a:ext>
            </a:extLst>
          </p:cNvPr>
          <p:cNvSpPr txBox="1"/>
          <p:nvPr/>
        </p:nvSpPr>
        <p:spPr>
          <a:xfrm>
            <a:off x="745724" y="4953740"/>
            <a:ext cx="5039558" cy="646331"/>
          </a:xfrm>
          <a:prstGeom prst="rect">
            <a:avLst/>
          </a:prstGeom>
          <a:noFill/>
        </p:spPr>
        <p:txBody>
          <a:bodyPr wrap="square" rtlCol="0">
            <a:spAutoFit/>
          </a:bodyPr>
          <a:lstStyle/>
          <a:p>
            <a:pPr algn="ctr"/>
            <a:r>
              <a:rPr lang="en-US" b="1" i="1" u="sng" dirty="0"/>
              <a:t>This interface is used too operate the camera to activate the model</a:t>
            </a:r>
            <a:endParaRPr lang="en-US" dirty="0"/>
          </a:p>
        </p:txBody>
      </p:sp>
      <p:pic>
        <p:nvPicPr>
          <p:cNvPr id="8" name="Picture 7">
            <a:extLst>
              <a:ext uri="{FF2B5EF4-FFF2-40B4-BE49-F238E27FC236}">
                <a16:creationId xmlns:a16="http://schemas.microsoft.com/office/drawing/2014/main" id="{EE8E391B-A691-4E14-B8DD-37435CEFF7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6717" y="1815113"/>
            <a:ext cx="5306410" cy="2819030"/>
          </a:xfrm>
          <a:prstGeom prst="rect">
            <a:avLst/>
          </a:prstGeom>
        </p:spPr>
      </p:pic>
      <p:sp>
        <p:nvSpPr>
          <p:cNvPr id="9" name="TextBox 8">
            <a:extLst>
              <a:ext uri="{FF2B5EF4-FFF2-40B4-BE49-F238E27FC236}">
                <a16:creationId xmlns:a16="http://schemas.microsoft.com/office/drawing/2014/main" id="{48A57B19-31E9-4083-BACC-6C122D8116EF}"/>
              </a:ext>
            </a:extLst>
          </p:cNvPr>
          <p:cNvSpPr txBox="1"/>
          <p:nvPr/>
        </p:nvSpPr>
        <p:spPr>
          <a:xfrm>
            <a:off x="6853561" y="4953740"/>
            <a:ext cx="4332303" cy="1200329"/>
          </a:xfrm>
          <a:prstGeom prst="rect">
            <a:avLst/>
          </a:prstGeom>
          <a:noFill/>
        </p:spPr>
        <p:txBody>
          <a:bodyPr wrap="square" rtlCol="0">
            <a:spAutoFit/>
          </a:bodyPr>
          <a:lstStyle/>
          <a:p>
            <a:pPr algn="ctr"/>
            <a:r>
              <a:rPr lang="en-US" b="1" i="1" u="sng" dirty="0"/>
              <a:t>This file relation with (</a:t>
            </a:r>
            <a:r>
              <a:rPr lang="en-US" b="1" i="1" u="sng" dirty="0" err="1"/>
              <a:t>resultOverlayView</a:t>
            </a:r>
            <a:r>
              <a:rPr lang="en-US" b="1" i="1" u="sng" dirty="0"/>
              <a:t>)This file takes an image that is uploaded from the device files</a:t>
            </a:r>
          </a:p>
        </p:txBody>
      </p:sp>
    </p:spTree>
    <p:extLst>
      <p:ext uri="{BB962C8B-B14F-4D97-AF65-F5344CB8AC3E}">
        <p14:creationId xmlns:p14="http://schemas.microsoft.com/office/powerpoint/2010/main" val="395200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 Integration Model with App</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5" name="Rectangle 2">
            <a:extLst>
              <a:ext uri="{FF2B5EF4-FFF2-40B4-BE49-F238E27FC236}">
                <a16:creationId xmlns:a16="http://schemas.microsoft.com/office/drawing/2014/main" id="{59F27E50-5A69-456B-AA10-047F9154062D}"/>
              </a:ext>
            </a:extLst>
          </p:cNvPr>
          <p:cNvSpPr>
            <a:spLocks noChangeArrowheads="1"/>
          </p:cNvSpPr>
          <p:nvPr/>
        </p:nvSpPr>
        <p:spPr bwMode="auto">
          <a:xfrm>
            <a:off x="426127" y="896759"/>
            <a:ext cx="5033639" cy="738664"/>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FF0000"/>
                </a:solidFill>
                <a:effectLst/>
                <a:latin typeface="JetBrains Mono"/>
              </a:rPr>
              <a:t>val</a:t>
            </a:r>
            <a:r>
              <a:rPr kumimoji="0" lang="en-US" altLang="en-US" sz="1400" b="0" i="0" u="none" strike="noStrike" cap="none" normalizeH="0" baseline="0" dirty="0">
                <a:ln>
                  <a:noFill/>
                </a:ln>
                <a:solidFill>
                  <a:srgbClr val="FF0000"/>
                </a:solidFill>
                <a:effectLst/>
                <a:latin typeface="JetBrains Mono"/>
              </a:rPr>
              <a:t> </a:t>
            </a:r>
            <a:r>
              <a:rPr kumimoji="0" lang="en-US" altLang="en-US" sz="1400" b="0" i="0" u="none" strike="noStrike" cap="none" normalizeH="0" baseline="0" dirty="0" err="1">
                <a:ln>
                  <a:noFill/>
                </a:ln>
                <a:solidFill>
                  <a:srgbClr val="FF0000"/>
                </a:solidFill>
                <a:effectLst/>
                <a:latin typeface="JetBrains Mono"/>
              </a:rPr>
              <a:t>modelFile</a:t>
            </a:r>
            <a:r>
              <a:rPr kumimoji="0" lang="en-US" altLang="en-US" sz="1400" b="0" i="0" u="none" strike="noStrike" cap="none" normalizeH="0" baseline="0" dirty="0">
                <a:ln>
                  <a:noFill/>
                </a:ln>
                <a:solidFill>
                  <a:srgbClr val="FF0000"/>
                </a:solidFill>
                <a:effectLst/>
                <a:latin typeface="JetBrains Mono"/>
              </a:rPr>
              <a:t> = </a:t>
            </a:r>
            <a:r>
              <a:rPr kumimoji="0" lang="en-US" altLang="en-US" sz="1400" b="0" i="0" u="none" strike="noStrike" cap="none" normalizeH="0" baseline="0" dirty="0" err="1">
                <a:ln>
                  <a:noFill/>
                </a:ln>
                <a:solidFill>
                  <a:srgbClr val="FF0000"/>
                </a:solidFill>
                <a:effectLst/>
                <a:latin typeface="JetBrains Mono"/>
              </a:rPr>
              <a:t>FileUtil.loadMappedFile</a:t>
            </a:r>
            <a:r>
              <a:rPr kumimoji="0" lang="en-US" altLang="en-US" sz="1400" b="0" i="0" u="none" strike="noStrike" cap="none" normalizeH="0" baseline="0" dirty="0">
                <a:ln>
                  <a:noFill/>
                </a:ln>
                <a:solidFill>
                  <a:srgbClr val="FF0000"/>
                </a:solidFill>
                <a:effectLst/>
                <a:latin typeface="JetBrains Mono"/>
              </a:rPr>
              <a:t>(this, "</a:t>
            </a:r>
            <a:r>
              <a:rPr kumimoji="0" lang="en-US" altLang="en-US" sz="1400" b="0" i="0" u="none" strike="noStrike" cap="none" normalizeH="0" baseline="0" dirty="0" err="1">
                <a:ln>
                  <a:noFill/>
                </a:ln>
                <a:solidFill>
                  <a:srgbClr val="FF0000"/>
                </a:solidFill>
                <a:effectLst/>
                <a:latin typeface="JetBrains Mono"/>
              </a:rPr>
              <a:t>model.tflite</a:t>
            </a:r>
            <a:r>
              <a:rPr kumimoji="0" lang="en-US" altLang="en-US" sz="1400" b="0" i="0" u="none" strike="noStrike" cap="none" normalizeH="0" baseline="0" dirty="0">
                <a:ln>
                  <a:noFill/>
                </a:ln>
                <a:solidFill>
                  <a:srgbClr val="FF0000"/>
                </a:solidFill>
                <a:effectLst/>
                <a:latin typeface="JetBrains Mono"/>
              </a:rPr>
              <a:t>")</a:t>
            </a:r>
            <a:br>
              <a:rPr kumimoji="0" lang="en-US" altLang="en-US" sz="1400" b="0" i="0" u="none" strike="noStrike" cap="none" normalizeH="0" baseline="0" dirty="0">
                <a:ln>
                  <a:noFill/>
                </a:ln>
                <a:solidFill>
                  <a:srgbClr val="FF0000"/>
                </a:solidFill>
                <a:effectLst/>
                <a:latin typeface="JetBrains Mono"/>
              </a:rPr>
            </a:br>
            <a:r>
              <a:rPr kumimoji="0" lang="en-US" altLang="en-US" sz="1400" b="0" i="0" u="none" strike="noStrike" cap="none" normalizeH="0" baseline="0" dirty="0" err="1">
                <a:ln>
                  <a:noFill/>
                </a:ln>
                <a:solidFill>
                  <a:srgbClr val="FF0000"/>
                </a:solidFill>
                <a:effectLst/>
                <a:latin typeface="JetBrains Mono"/>
              </a:rPr>
              <a:t>val</a:t>
            </a:r>
            <a:r>
              <a:rPr kumimoji="0" lang="en-US" altLang="en-US" sz="1400" b="0" i="0" u="none" strike="noStrike" cap="none" normalizeH="0" baseline="0" dirty="0">
                <a:ln>
                  <a:noFill/>
                </a:ln>
                <a:solidFill>
                  <a:srgbClr val="FF0000"/>
                </a:solidFill>
                <a:effectLst/>
                <a:latin typeface="JetBrains Mono"/>
              </a:rPr>
              <a:t> model = Interpreter(</a:t>
            </a:r>
            <a:r>
              <a:rPr kumimoji="0" lang="en-US" altLang="en-US" sz="1400" b="0" i="0" u="none" strike="noStrike" cap="none" normalizeH="0" baseline="0" dirty="0" err="1">
                <a:ln>
                  <a:noFill/>
                </a:ln>
                <a:solidFill>
                  <a:srgbClr val="FF0000"/>
                </a:solidFill>
                <a:effectLst/>
                <a:latin typeface="JetBrains Mono"/>
              </a:rPr>
              <a:t>modelFile</a:t>
            </a:r>
            <a:r>
              <a:rPr kumimoji="0" lang="en-US" altLang="en-US" sz="1400" b="0" i="0" u="none" strike="noStrike" cap="none" normalizeH="0" baseline="0" dirty="0">
                <a:ln>
                  <a:noFill/>
                </a:ln>
                <a:solidFill>
                  <a:srgbClr val="FF0000"/>
                </a:solidFill>
                <a:effectLst/>
                <a:latin typeface="JetBrains Mono"/>
              </a:rPr>
              <a:t>, </a:t>
            </a:r>
            <a:r>
              <a:rPr kumimoji="0" lang="en-US" altLang="en-US" sz="1400" b="0" i="0" u="none" strike="noStrike" cap="none" normalizeH="0" baseline="0" dirty="0" err="1">
                <a:ln>
                  <a:noFill/>
                </a:ln>
                <a:solidFill>
                  <a:srgbClr val="FF0000"/>
                </a:solidFill>
                <a:effectLst/>
                <a:latin typeface="JetBrains Mono"/>
              </a:rPr>
              <a:t>Interpreter.Options</a:t>
            </a:r>
            <a:r>
              <a:rPr kumimoji="0" lang="en-US" altLang="en-US" sz="1400" b="0" i="0" u="none" strike="noStrike" cap="none" normalizeH="0" baseline="0" dirty="0">
                <a:ln>
                  <a:noFill/>
                </a:ln>
                <a:solidFill>
                  <a:srgbClr val="FF0000"/>
                </a:solidFill>
                <a:effectLst/>
                <a:latin typeface="JetBrains Mono"/>
              </a:rPr>
              <a:t>()) </a:t>
            </a:r>
            <a:br>
              <a:rPr kumimoji="0" lang="en-US" altLang="en-US" sz="1400" b="0" i="0" u="none" strike="noStrike" cap="none" normalizeH="0" baseline="0" dirty="0">
                <a:ln>
                  <a:noFill/>
                </a:ln>
                <a:solidFill>
                  <a:srgbClr val="FF0000"/>
                </a:solidFill>
                <a:effectLst/>
                <a:latin typeface="JetBrains Mono"/>
              </a:rPr>
            </a:br>
            <a:r>
              <a:rPr kumimoji="0" lang="en-US" altLang="en-US" sz="1400" b="0" i="0" u="none" strike="noStrike" cap="none" normalizeH="0" baseline="0" dirty="0" err="1">
                <a:ln>
                  <a:noFill/>
                </a:ln>
                <a:solidFill>
                  <a:srgbClr val="FF0000"/>
                </a:solidFill>
                <a:effectLst/>
                <a:latin typeface="JetBrains Mono"/>
              </a:rPr>
              <a:t>val</a:t>
            </a:r>
            <a:r>
              <a:rPr kumimoji="0" lang="en-US" altLang="en-US" sz="1400" b="0" i="0" u="none" strike="noStrike" cap="none" normalizeH="0" baseline="0" dirty="0">
                <a:ln>
                  <a:noFill/>
                </a:ln>
                <a:solidFill>
                  <a:srgbClr val="FF0000"/>
                </a:solidFill>
                <a:effectLst/>
                <a:latin typeface="JetBrains Mono"/>
              </a:rPr>
              <a:t> labels = </a:t>
            </a:r>
            <a:r>
              <a:rPr kumimoji="0" lang="en-US" altLang="en-US" sz="1400" b="0" i="0" u="none" strike="noStrike" cap="none" normalizeH="0" baseline="0" dirty="0" err="1">
                <a:ln>
                  <a:noFill/>
                </a:ln>
                <a:solidFill>
                  <a:srgbClr val="FF0000"/>
                </a:solidFill>
                <a:effectLst/>
                <a:latin typeface="JetBrains Mono"/>
              </a:rPr>
              <a:t>FileUtil.loadLabels</a:t>
            </a:r>
            <a:r>
              <a:rPr kumimoji="0" lang="en-US" altLang="en-US" sz="1400" b="0" i="0" u="none" strike="noStrike" cap="none" normalizeH="0" baseline="0" dirty="0">
                <a:ln>
                  <a:noFill/>
                </a:ln>
                <a:solidFill>
                  <a:srgbClr val="FF0000"/>
                </a:solidFill>
                <a:effectLst/>
                <a:latin typeface="JetBrains Mono"/>
              </a:rPr>
              <a:t>(this, "labels.txt")</a:t>
            </a:r>
            <a:endParaRPr kumimoji="0" lang="en-US" altLang="en-US" sz="1400" b="0" i="0" u="none" strike="noStrike" cap="none" normalizeH="0" baseline="0" dirty="0">
              <a:ln>
                <a:noFill/>
              </a:ln>
              <a:solidFill>
                <a:srgbClr val="FF0000"/>
              </a:solidFill>
              <a:effectLst/>
              <a:latin typeface="Arial" panose="020B0604020202020204" pitchFamily="34" charset="0"/>
            </a:endParaRPr>
          </a:p>
        </p:txBody>
      </p:sp>
      <p:sp>
        <p:nvSpPr>
          <p:cNvPr id="6" name="TextBox 5">
            <a:extLst>
              <a:ext uri="{FF2B5EF4-FFF2-40B4-BE49-F238E27FC236}">
                <a16:creationId xmlns:a16="http://schemas.microsoft.com/office/drawing/2014/main" id="{9657853B-DF9F-4EDC-AD3A-C20A0DFEF536}"/>
              </a:ext>
            </a:extLst>
          </p:cNvPr>
          <p:cNvSpPr txBox="1"/>
          <p:nvPr/>
        </p:nvSpPr>
        <p:spPr>
          <a:xfrm>
            <a:off x="337351" y="1794747"/>
            <a:ext cx="9064101" cy="646331"/>
          </a:xfrm>
          <a:prstGeom prst="rect">
            <a:avLst/>
          </a:prstGeom>
          <a:noFill/>
        </p:spPr>
        <p:txBody>
          <a:bodyPr wrap="square" rtlCol="0">
            <a:spAutoFit/>
          </a:bodyPr>
          <a:lstStyle/>
          <a:p>
            <a:pPr algn="just"/>
            <a:r>
              <a:rPr lang="en-US" dirty="0"/>
              <a:t>Load </a:t>
            </a:r>
            <a:r>
              <a:rPr lang="en-US" dirty="0" err="1"/>
              <a:t>model.tflite</a:t>
            </a:r>
            <a:r>
              <a:rPr lang="en-US" dirty="0"/>
              <a:t> from assets </a:t>
            </a:r>
            <a:r>
              <a:rPr lang="en-US" dirty="0" err="1"/>
              <a:t>directorty</a:t>
            </a:r>
            <a:r>
              <a:rPr lang="en-US" dirty="0"/>
              <a:t> and initialize a interpreter </a:t>
            </a:r>
            <a:r>
              <a:rPr lang="en-US" dirty="0" err="1"/>
              <a:t>Tf</a:t>
            </a:r>
            <a:r>
              <a:rPr lang="en-US" dirty="0"/>
              <a:t> lite after this load file label that also in assets that interpret the output of model </a:t>
            </a:r>
          </a:p>
        </p:txBody>
      </p:sp>
      <p:sp>
        <p:nvSpPr>
          <p:cNvPr id="7" name="Rectangle 3">
            <a:extLst>
              <a:ext uri="{FF2B5EF4-FFF2-40B4-BE49-F238E27FC236}">
                <a16:creationId xmlns:a16="http://schemas.microsoft.com/office/drawing/2014/main" id="{3DD91A97-57C0-43AB-8AC0-E40D21C798CB}"/>
              </a:ext>
            </a:extLst>
          </p:cNvPr>
          <p:cNvSpPr>
            <a:spLocks noChangeArrowheads="1"/>
          </p:cNvSpPr>
          <p:nvPr/>
        </p:nvSpPr>
        <p:spPr bwMode="auto">
          <a:xfrm>
            <a:off x="426127" y="2441078"/>
            <a:ext cx="7160806" cy="1384995"/>
          </a:xfrm>
          <a:prstGeom prst="rect">
            <a:avLst/>
          </a:prstGeom>
          <a:solidFill>
            <a:schemeClr val="bg1">
              <a:lumMod val="9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FF0000"/>
                </a:solidFill>
                <a:effectLst/>
                <a:latin typeface="JetBrains Mono"/>
              </a:rPr>
              <a:t>val</a:t>
            </a:r>
            <a:r>
              <a:rPr kumimoji="0" lang="en-US" altLang="en-US" sz="1400" b="0" i="0" u="none" strike="noStrike" cap="none" normalizeH="0" baseline="0" dirty="0">
                <a:ln>
                  <a:noFill/>
                </a:ln>
                <a:solidFill>
                  <a:srgbClr val="FF0000"/>
                </a:solidFill>
                <a:effectLst/>
                <a:latin typeface="JetBrains Mono"/>
              </a:rPr>
              <a:t> </a:t>
            </a:r>
            <a:r>
              <a:rPr kumimoji="0" lang="en-US" altLang="en-US" sz="1400" b="0" i="0" u="none" strike="noStrike" cap="none" normalizeH="0" baseline="0" dirty="0" err="1">
                <a:ln>
                  <a:noFill/>
                </a:ln>
                <a:solidFill>
                  <a:srgbClr val="FF0000"/>
                </a:solidFill>
                <a:effectLst/>
                <a:latin typeface="JetBrains Mono"/>
              </a:rPr>
              <a:t>cropSize</a:t>
            </a:r>
            <a:r>
              <a:rPr kumimoji="0" lang="en-US" altLang="en-US" sz="1400" b="0" i="0" u="none" strike="noStrike" cap="none" normalizeH="0" baseline="0" dirty="0">
                <a:ln>
                  <a:noFill/>
                </a:ln>
                <a:solidFill>
                  <a:srgbClr val="FF0000"/>
                </a:solidFill>
                <a:effectLst/>
                <a:latin typeface="JetBrains Mono"/>
              </a:rPr>
              <a:t> = </a:t>
            </a:r>
            <a:r>
              <a:rPr kumimoji="0" lang="en-US" altLang="en-US" sz="1400" b="0" i="0" u="none" strike="noStrike" cap="none" normalizeH="0" baseline="0" dirty="0" err="1">
                <a:ln>
                  <a:noFill/>
                </a:ln>
                <a:solidFill>
                  <a:srgbClr val="FF0000"/>
                </a:solidFill>
                <a:effectLst/>
                <a:latin typeface="JetBrains Mono"/>
              </a:rPr>
              <a:t>kotlin.math.min</a:t>
            </a:r>
            <a:r>
              <a:rPr kumimoji="0" lang="en-US" altLang="en-US" sz="1400" b="0" i="0" u="none" strike="noStrike" cap="none" normalizeH="0" baseline="0" dirty="0">
                <a:ln>
                  <a:noFill/>
                </a:ln>
                <a:solidFill>
                  <a:srgbClr val="FF0000"/>
                </a:solidFill>
                <a:effectLst/>
                <a:latin typeface="JetBrains Mono"/>
              </a:rPr>
              <a:t>(</a:t>
            </a:r>
            <a:r>
              <a:rPr kumimoji="0" lang="en-US" altLang="en-US" sz="1400" b="0" i="0" u="none" strike="noStrike" cap="none" normalizeH="0" baseline="0" dirty="0" err="1">
                <a:ln>
                  <a:noFill/>
                </a:ln>
                <a:solidFill>
                  <a:srgbClr val="FF0000"/>
                </a:solidFill>
                <a:effectLst/>
                <a:latin typeface="JetBrains Mono"/>
              </a:rPr>
              <a:t>input.width</a:t>
            </a:r>
            <a:r>
              <a:rPr kumimoji="0" lang="en-US" altLang="en-US" sz="1400" b="0" i="0" u="none" strike="noStrike" cap="none" normalizeH="0" baseline="0" dirty="0">
                <a:ln>
                  <a:noFill/>
                </a:ln>
                <a:solidFill>
                  <a:srgbClr val="FF0000"/>
                </a:solidFill>
                <a:effectLst/>
                <a:latin typeface="JetBrains Mono"/>
              </a:rPr>
              <a:t>, </a:t>
            </a:r>
            <a:r>
              <a:rPr kumimoji="0" lang="en-US" altLang="en-US" sz="1400" b="0" i="0" u="none" strike="noStrike" cap="none" normalizeH="0" baseline="0" dirty="0" err="1">
                <a:ln>
                  <a:noFill/>
                </a:ln>
                <a:solidFill>
                  <a:srgbClr val="FF0000"/>
                </a:solidFill>
                <a:effectLst/>
                <a:latin typeface="JetBrains Mono"/>
              </a:rPr>
              <a:t>input.height</a:t>
            </a:r>
            <a:r>
              <a:rPr kumimoji="0" lang="en-US" altLang="en-US" sz="1400" b="0" i="0" u="none" strike="noStrike" cap="none" normalizeH="0" baseline="0" dirty="0">
                <a:ln>
                  <a:noFill/>
                </a:ln>
                <a:solidFill>
                  <a:srgbClr val="FF0000"/>
                </a:solidFill>
                <a:effectLst/>
                <a:latin typeface="JetBrains Mono"/>
              </a:rPr>
              <a:t>)</a:t>
            </a:r>
            <a:br>
              <a:rPr kumimoji="0" lang="en-US" altLang="en-US" sz="1400" b="0" i="0" u="none" strike="noStrike" cap="none" normalizeH="0" baseline="0" dirty="0">
                <a:ln>
                  <a:noFill/>
                </a:ln>
                <a:solidFill>
                  <a:srgbClr val="FF0000"/>
                </a:solidFill>
                <a:effectLst/>
                <a:latin typeface="JetBrains Mono"/>
              </a:rPr>
            </a:br>
            <a:r>
              <a:rPr kumimoji="0" lang="en-US" altLang="en-US" sz="1400" b="0" i="0" u="none" strike="noStrike" cap="none" normalizeH="0" baseline="0" dirty="0" err="1">
                <a:ln>
                  <a:noFill/>
                </a:ln>
                <a:solidFill>
                  <a:srgbClr val="FF0000"/>
                </a:solidFill>
                <a:effectLst/>
                <a:latin typeface="JetBrains Mono"/>
              </a:rPr>
              <a:t>val</a:t>
            </a:r>
            <a:r>
              <a:rPr kumimoji="0" lang="en-US" altLang="en-US" sz="1400" b="0" i="0" u="none" strike="noStrike" cap="none" normalizeH="0" baseline="0" dirty="0">
                <a:ln>
                  <a:noFill/>
                </a:ln>
                <a:solidFill>
                  <a:srgbClr val="FF0000"/>
                </a:solidFill>
                <a:effectLst/>
                <a:latin typeface="JetBrains Mono"/>
              </a:rPr>
              <a:t> </a:t>
            </a:r>
            <a:r>
              <a:rPr kumimoji="0" lang="en-US" altLang="en-US" sz="1400" b="0" i="0" u="none" strike="noStrike" cap="none" normalizeH="0" baseline="0" dirty="0" err="1">
                <a:ln>
                  <a:noFill/>
                </a:ln>
                <a:solidFill>
                  <a:srgbClr val="FF0000"/>
                </a:solidFill>
                <a:effectLst/>
                <a:latin typeface="JetBrains Mono"/>
              </a:rPr>
              <a:t>imageProcessor</a:t>
            </a:r>
            <a:r>
              <a:rPr kumimoji="0" lang="en-US" altLang="en-US" sz="1400" b="0" i="0" u="none" strike="noStrike" cap="none" normalizeH="0" baseline="0" dirty="0">
                <a:ln>
                  <a:noFill/>
                </a:ln>
                <a:solidFill>
                  <a:srgbClr val="FF0000"/>
                </a:solidFill>
                <a:effectLst/>
                <a:latin typeface="JetBrains Mono"/>
              </a:rPr>
              <a:t> = </a:t>
            </a:r>
            <a:r>
              <a:rPr kumimoji="0" lang="en-US" altLang="en-US" sz="1400" b="0" i="0" u="none" strike="noStrike" cap="none" normalizeH="0" baseline="0" dirty="0" err="1">
                <a:ln>
                  <a:noFill/>
                </a:ln>
                <a:solidFill>
                  <a:srgbClr val="FF0000"/>
                </a:solidFill>
                <a:effectLst/>
                <a:latin typeface="JetBrains Mono"/>
              </a:rPr>
              <a:t>ImageProcessor.Builder</a:t>
            </a:r>
            <a:r>
              <a:rPr kumimoji="0" lang="en-US" altLang="en-US" sz="1400" b="0" i="0" u="none" strike="noStrike" cap="none" normalizeH="0" baseline="0" dirty="0">
                <a:ln>
                  <a:noFill/>
                </a:ln>
                <a:solidFill>
                  <a:srgbClr val="FF0000"/>
                </a:solidFill>
                <a:effectLst/>
                <a:latin typeface="JetBrains Mono"/>
              </a:rPr>
              <a:t>()</a:t>
            </a:r>
            <a:br>
              <a:rPr kumimoji="0" lang="en-US" altLang="en-US" sz="1400" b="0" i="0" u="none" strike="noStrike" cap="none" normalizeH="0" baseline="0" dirty="0">
                <a:ln>
                  <a:noFill/>
                </a:ln>
                <a:solidFill>
                  <a:srgbClr val="FF0000"/>
                </a:solidFill>
                <a:effectLst/>
                <a:latin typeface="JetBrains Mono"/>
              </a:rPr>
            </a:br>
            <a:r>
              <a:rPr kumimoji="0" lang="en-US" altLang="en-US" sz="1400" b="0" i="0" u="none" strike="noStrike" cap="none" normalizeH="0" baseline="0" dirty="0">
                <a:ln>
                  <a:noFill/>
                </a:ln>
                <a:solidFill>
                  <a:srgbClr val="FF0000"/>
                </a:solidFill>
                <a:effectLst/>
                <a:latin typeface="JetBrains Mono"/>
              </a:rPr>
              <a:t>    .add(</a:t>
            </a:r>
            <a:r>
              <a:rPr kumimoji="0" lang="en-US" altLang="en-US" sz="1400" b="0" i="0" u="none" strike="noStrike" cap="none" normalizeH="0" baseline="0" dirty="0" err="1">
                <a:ln>
                  <a:noFill/>
                </a:ln>
                <a:solidFill>
                  <a:srgbClr val="FF0000"/>
                </a:solidFill>
                <a:effectLst/>
                <a:latin typeface="JetBrains Mono"/>
              </a:rPr>
              <a:t>ResizeWithCropOrPadOp</a:t>
            </a:r>
            <a:r>
              <a:rPr kumimoji="0" lang="en-US" altLang="en-US" sz="1400" b="0" i="0" u="none" strike="noStrike" cap="none" normalizeH="0" baseline="0" dirty="0">
                <a:ln>
                  <a:noFill/>
                </a:ln>
                <a:solidFill>
                  <a:srgbClr val="FF0000"/>
                </a:solidFill>
                <a:effectLst/>
                <a:latin typeface="JetBrains Mono"/>
              </a:rPr>
              <a:t>(</a:t>
            </a:r>
            <a:r>
              <a:rPr kumimoji="0" lang="en-US" altLang="en-US" sz="1400" b="0" i="0" u="none" strike="noStrike" cap="none" normalizeH="0" baseline="0" dirty="0" err="1">
                <a:ln>
                  <a:noFill/>
                </a:ln>
                <a:solidFill>
                  <a:srgbClr val="FF0000"/>
                </a:solidFill>
                <a:effectLst/>
                <a:latin typeface="JetBrains Mono"/>
              </a:rPr>
              <a:t>cropSize</a:t>
            </a:r>
            <a:r>
              <a:rPr kumimoji="0" lang="en-US" altLang="en-US" sz="1400" b="0" i="0" u="none" strike="noStrike" cap="none" normalizeH="0" baseline="0" dirty="0">
                <a:ln>
                  <a:noFill/>
                </a:ln>
                <a:solidFill>
                  <a:srgbClr val="FF0000"/>
                </a:solidFill>
                <a:effectLst/>
                <a:latin typeface="JetBrains Mono"/>
              </a:rPr>
              <a:t>, </a:t>
            </a:r>
            <a:r>
              <a:rPr kumimoji="0" lang="en-US" altLang="en-US" sz="1400" b="0" i="0" u="none" strike="noStrike" cap="none" normalizeH="0" baseline="0" dirty="0" err="1">
                <a:ln>
                  <a:noFill/>
                </a:ln>
                <a:solidFill>
                  <a:srgbClr val="FF0000"/>
                </a:solidFill>
                <a:effectLst/>
                <a:latin typeface="JetBrains Mono"/>
              </a:rPr>
              <a:t>cropSize</a:t>
            </a:r>
            <a:r>
              <a:rPr kumimoji="0" lang="en-US" altLang="en-US" sz="1400" b="0" i="0" u="none" strike="noStrike" cap="none" normalizeH="0" baseline="0" dirty="0">
                <a:ln>
                  <a:noFill/>
                </a:ln>
                <a:solidFill>
                  <a:srgbClr val="FF0000"/>
                </a:solidFill>
                <a:effectLst/>
                <a:latin typeface="JetBrains Mono"/>
              </a:rPr>
              <a:t>)) </a:t>
            </a:r>
            <a:br>
              <a:rPr kumimoji="0" lang="en-US" altLang="en-US" sz="1400" b="0" i="0" u="none" strike="noStrike" cap="none" normalizeH="0" baseline="0" dirty="0">
                <a:ln>
                  <a:noFill/>
                </a:ln>
                <a:solidFill>
                  <a:srgbClr val="FF0000"/>
                </a:solidFill>
                <a:effectLst/>
                <a:latin typeface="JetBrains Mono"/>
              </a:rPr>
            </a:br>
            <a:r>
              <a:rPr kumimoji="0" lang="en-US" altLang="en-US" sz="1400" b="0" i="0" u="none" strike="noStrike" cap="none" normalizeH="0" baseline="0" dirty="0">
                <a:ln>
                  <a:noFill/>
                </a:ln>
                <a:solidFill>
                  <a:srgbClr val="FF0000"/>
                </a:solidFill>
                <a:effectLst/>
                <a:latin typeface="JetBrains Mono"/>
              </a:rPr>
              <a:t>    .add(</a:t>
            </a:r>
            <a:r>
              <a:rPr kumimoji="0" lang="en-US" altLang="en-US" sz="1400" b="0" i="0" u="none" strike="noStrike" cap="none" normalizeH="0" baseline="0" dirty="0" err="1">
                <a:ln>
                  <a:noFill/>
                </a:ln>
                <a:solidFill>
                  <a:srgbClr val="FF0000"/>
                </a:solidFill>
                <a:effectLst/>
                <a:latin typeface="JetBrains Mono"/>
              </a:rPr>
              <a:t>ResizeOp</a:t>
            </a:r>
            <a:r>
              <a:rPr kumimoji="0" lang="en-US" altLang="en-US" sz="1400" b="0" i="0" u="none" strike="noStrike" cap="none" normalizeH="0" baseline="0" dirty="0">
                <a:ln>
                  <a:noFill/>
                </a:ln>
                <a:solidFill>
                  <a:srgbClr val="FF0000"/>
                </a:solidFill>
                <a:effectLst/>
                <a:latin typeface="JetBrains Mono"/>
              </a:rPr>
              <a:t>(</a:t>
            </a:r>
            <a:r>
              <a:rPr kumimoji="0" lang="en-US" altLang="en-US" sz="1400" b="0" i="0" u="none" strike="noStrike" cap="none" normalizeH="0" baseline="0" dirty="0" err="1">
                <a:ln>
                  <a:noFill/>
                </a:ln>
                <a:solidFill>
                  <a:srgbClr val="FF0000"/>
                </a:solidFill>
                <a:effectLst/>
                <a:latin typeface="JetBrains Mono"/>
              </a:rPr>
              <a:t>inputShape</a:t>
            </a:r>
            <a:r>
              <a:rPr kumimoji="0" lang="en-US" altLang="en-US" sz="1400" b="0" i="0" u="none" strike="noStrike" cap="none" normalizeH="0" baseline="0" dirty="0">
                <a:ln>
                  <a:noFill/>
                </a:ln>
                <a:solidFill>
                  <a:srgbClr val="FF0000"/>
                </a:solidFill>
                <a:effectLst/>
                <a:latin typeface="JetBrains Mono"/>
              </a:rPr>
              <a:t>[1], </a:t>
            </a:r>
            <a:r>
              <a:rPr kumimoji="0" lang="en-US" altLang="en-US" sz="1400" b="0" i="0" u="none" strike="noStrike" cap="none" normalizeH="0" baseline="0" dirty="0" err="1">
                <a:ln>
                  <a:noFill/>
                </a:ln>
                <a:solidFill>
                  <a:srgbClr val="FF0000"/>
                </a:solidFill>
                <a:effectLst/>
                <a:latin typeface="JetBrains Mono"/>
              </a:rPr>
              <a:t>inputShape</a:t>
            </a:r>
            <a:r>
              <a:rPr kumimoji="0" lang="en-US" altLang="en-US" sz="1400" b="0" i="0" u="none" strike="noStrike" cap="none" normalizeH="0" baseline="0" dirty="0">
                <a:ln>
                  <a:noFill/>
                </a:ln>
                <a:solidFill>
                  <a:srgbClr val="FF0000"/>
                </a:solidFill>
                <a:effectLst/>
                <a:latin typeface="JetBrains Mono"/>
              </a:rPr>
              <a:t>[2], </a:t>
            </a:r>
            <a:r>
              <a:rPr kumimoji="0" lang="en-US" altLang="en-US" sz="1400" b="0" i="0" u="none" strike="noStrike" cap="none" normalizeH="0" baseline="0" dirty="0" err="1">
                <a:ln>
                  <a:noFill/>
                </a:ln>
                <a:solidFill>
                  <a:srgbClr val="FF0000"/>
                </a:solidFill>
                <a:effectLst/>
                <a:latin typeface="JetBrains Mono"/>
              </a:rPr>
              <a:t>ResizeOp.ResizeMethod.NEAREST_NEIGHBOR</a:t>
            </a:r>
            <a:r>
              <a:rPr kumimoji="0" lang="en-US" altLang="en-US" sz="1400" b="0" i="0" u="none" strike="noStrike" cap="none" normalizeH="0" baseline="0" dirty="0">
                <a:ln>
                  <a:noFill/>
                </a:ln>
                <a:solidFill>
                  <a:srgbClr val="FF0000"/>
                </a:solidFill>
                <a:effectLst/>
                <a:latin typeface="JetBrains Mono"/>
              </a:rPr>
              <a:t>)) </a:t>
            </a:r>
            <a:br>
              <a:rPr kumimoji="0" lang="en-US" altLang="en-US" sz="1400" b="0" i="0" u="none" strike="noStrike" cap="none" normalizeH="0" baseline="0" dirty="0">
                <a:ln>
                  <a:noFill/>
                </a:ln>
                <a:solidFill>
                  <a:srgbClr val="FF0000"/>
                </a:solidFill>
                <a:effectLst/>
                <a:latin typeface="JetBrains Mono"/>
              </a:rPr>
            </a:br>
            <a:r>
              <a:rPr kumimoji="0" lang="en-US" altLang="en-US" sz="1400" b="0" i="0" u="none" strike="noStrike" cap="none" normalizeH="0" baseline="0" dirty="0">
                <a:ln>
                  <a:noFill/>
                </a:ln>
                <a:solidFill>
                  <a:srgbClr val="FF0000"/>
                </a:solidFill>
                <a:effectLst/>
                <a:latin typeface="JetBrains Mono"/>
              </a:rPr>
              <a:t>    .add(</a:t>
            </a:r>
            <a:r>
              <a:rPr kumimoji="0" lang="en-US" altLang="en-US" sz="1400" b="0" i="0" u="none" strike="noStrike" cap="none" normalizeH="0" baseline="0" dirty="0" err="1">
                <a:ln>
                  <a:noFill/>
                </a:ln>
                <a:solidFill>
                  <a:srgbClr val="FF0000"/>
                </a:solidFill>
                <a:effectLst/>
                <a:latin typeface="JetBrains Mono"/>
              </a:rPr>
              <a:t>NormalizeOp</a:t>
            </a:r>
            <a:r>
              <a:rPr kumimoji="0" lang="en-US" altLang="en-US" sz="1400" b="0" i="0" u="none" strike="noStrike" cap="none" normalizeH="0" baseline="0" dirty="0">
                <a:ln>
                  <a:noFill/>
                </a:ln>
                <a:solidFill>
                  <a:srgbClr val="FF0000"/>
                </a:solidFill>
                <a:effectLst/>
                <a:latin typeface="JetBrains Mono"/>
              </a:rPr>
              <a:t>(127.5f, 127.5f)) </a:t>
            </a:r>
            <a:br>
              <a:rPr kumimoji="0" lang="en-US" altLang="en-US" sz="1400" b="0" i="0" u="none" strike="noStrike" cap="none" normalizeH="0" baseline="0" dirty="0">
                <a:ln>
                  <a:noFill/>
                </a:ln>
                <a:solidFill>
                  <a:srgbClr val="FF0000"/>
                </a:solidFill>
                <a:effectLst/>
                <a:latin typeface="JetBrains Mono"/>
              </a:rPr>
            </a:br>
            <a:r>
              <a:rPr kumimoji="0" lang="en-US" altLang="en-US" sz="1400" b="0" i="0" u="none" strike="noStrike" cap="none" normalizeH="0" baseline="0" dirty="0">
                <a:ln>
                  <a:noFill/>
                </a:ln>
                <a:solidFill>
                  <a:srgbClr val="FF0000"/>
                </a:solidFill>
                <a:effectLst/>
                <a:latin typeface="JetBrains Mono"/>
              </a:rPr>
              <a:t>    .build()</a:t>
            </a:r>
            <a:endParaRPr kumimoji="0" lang="en-US" altLang="en-US" sz="1400" b="0" i="0" u="none" strike="noStrike" cap="none" normalizeH="0" baseline="0" dirty="0">
              <a:ln>
                <a:noFill/>
              </a:ln>
              <a:solidFill>
                <a:srgbClr val="FF0000"/>
              </a:solidFill>
              <a:effectLst/>
              <a:latin typeface="Arial" panose="020B0604020202020204" pitchFamily="34" charset="0"/>
            </a:endParaRPr>
          </a:p>
        </p:txBody>
      </p:sp>
      <p:sp>
        <p:nvSpPr>
          <p:cNvPr id="8" name="TextBox 7">
            <a:extLst>
              <a:ext uri="{FF2B5EF4-FFF2-40B4-BE49-F238E27FC236}">
                <a16:creationId xmlns:a16="http://schemas.microsoft.com/office/drawing/2014/main" id="{0C7AE08E-5DEB-468E-9E19-FDF26CD5AA0E}"/>
              </a:ext>
            </a:extLst>
          </p:cNvPr>
          <p:cNvSpPr txBox="1"/>
          <p:nvPr/>
        </p:nvSpPr>
        <p:spPr>
          <a:xfrm>
            <a:off x="426127" y="4533297"/>
            <a:ext cx="8975325" cy="646331"/>
          </a:xfrm>
          <a:prstGeom prst="rect">
            <a:avLst/>
          </a:prstGeom>
          <a:noFill/>
        </p:spPr>
        <p:txBody>
          <a:bodyPr wrap="square" rtlCol="0">
            <a:spAutoFit/>
          </a:bodyPr>
          <a:lstStyle/>
          <a:p>
            <a:r>
              <a:rPr lang="en-US" dirty="0"/>
              <a:t>Make normalization and reshape image to fit the model and making it into square and </a:t>
            </a:r>
            <a:r>
              <a:rPr lang="en-US" dirty="0" err="1"/>
              <a:t>and</a:t>
            </a:r>
            <a:r>
              <a:rPr lang="en-US" dirty="0"/>
              <a:t> load input image into tensor image and apply preprocessing on image </a:t>
            </a:r>
          </a:p>
        </p:txBody>
      </p:sp>
      <p:sp>
        <p:nvSpPr>
          <p:cNvPr id="9" name="Rectangle 4">
            <a:extLst>
              <a:ext uri="{FF2B5EF4-FFF2-40B4-BE49-F238E27FC236}">
                <a16:creationId xmlns:a16="http://schemas.microsoft.com/office/drawing/2014/main" id="{B0A069F4-590A-4D4B-AC90-827E5B4973A7}"/>
              </a:ext>
            </a:extLst>
          </p:cNvPr>
          <p:cNvSpPr>
            <a:spLocks noChangeArrowheads="1"/>
          </p:cNvSpPr>
          <p:nvPr/>
        </p:nvSpPr>
        <p:spPr bwMode="auto">
          <a:xfrm>
            <a:off x="541807" y="3735573"/>
            <a:ext cx="4802277" cy="738664"/>
          </a:xfrm>
          <a:prstGeom prst="rect">
            <a:avLst/>
          </a:prstGeom>
          <a:solidFill>
            <a:schemeClr val="bg1">
              <a:lumMod val="9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0000"/>
                </a:solidFill>
                <a:effectLst/>
                <a:latin typeface="JetBrains Mono"/>
              </a:rPr>
              <a:t>// load image</a:t>
            </a:r>
            <a:br>
              <a:rPr kumimoji="0" lang="en-US" altLang="en-US" sz="1400" b="0" i="0" u="none" strike="noStrike" cap="none" normalizeH="0" baseline="0" dirty="0">
                <a:ln>
                  <a:noFill/>
                </a:ln>
                <a:solidFill>
                  <a:srgbClr val="FF0000"/>
                </a:solidFill>
                <a:effectLst/>
                <a:latin typeface="JetBrains Mono"/>
              </a:rPr>
            </a:br>
            <a:r>
              <a:rPr kumimoji="0" lang="en-US" altLang="en-US" sz="1400" b="0" i="0" u="none" strike="noStrike" cap="none" normalizeH="0" baseline="0" dirty="0" err="1">
                <a:ln>
                  <a:noFill/>
                </a:ln>
                <a:solidFill>
                  <a:srgbClr val="FF0000"/>
                </a:solidFill>
                <a:effectLst/>
                <a:latin typeface="JetBrains Mono"/>
              </a:rPr>
              <a:t>inputImageBuffer.load</a:t>
            </a:r>
            <a:r>
              <a:rPr kumimoji="0" lang="en-US" altLang="en-US" sz="1400" b="0" i="0" u="none" strike="noStrike" cap="none" normalizeH="0" baseline="0" dirty="0">
                <a:ln>
                  <a:noFill/>
                </a:ln>
                <a:solidFill>
                  <a:srgbClr val="FF0000"/>
                </a:solidFill>
                <a:effectLst/>
                <a:latin typeface="JetBrains Mono"/>
              </a:rPr>
              <a:t>(input) </a:t>
            </a:r>
            <a:br>
              <a:rPr kumimoji="0" lang="en-US" altLang="en-US" sz="1400" b="0" i="0" u="none" strike="noStrike" cap="none" normalizeH="0" baseline="0" dirty="0">
                <a:ln>
                  <a:noFill/>
                </a:ln>
                <a:solidFill>
                  <a:srgbClr val="FF0000"/>
                </a:solidFill>
                <a:effectLst/>
                <a:latin typeface="JetBrains Mono"/>
              </a:rPr>
            </a:br>
            <a:r>
              <a:rPr kumimoji="0" lang="en-US" altLang="en-US" sz="1400" b="0" i="0" u="none" strike="noStrike" cap="none" normalizeH="0" baseline="0" dirty="0" err="1">
                <a:ln>
                  <a:noFill/>
                </a:ln>
                <a:solidFill>
                  <a:srgbClr val="FF0000"/>
                </a:solidFill>
                <a:effectLst/>
                <a:latin typeface="JetBrains Mono"/>
              </a:rPr>
              <a:t>inputImageBuffer</a:t>
            </a:r>
            <a:r>
              <a:rPr kumimoji="0" lang="en-US" altLang="en-US" sz="1400" b="0" i="0" u="none" strike="noStrike" cap="none" normalizeH="0" baseline="0" dirty="0">
                <a:ln>
                  <a:noFill/>
                </a:ln>
                <a:solidFill>
                  <a:srgbClr val="FF0000"/>
                </a:solidFill>
                <a:effectLst/>
                <a:latin typeface="JetBrains Mono"/>
              </a:rPr>
              <a:t> = </a:t>
            </a:r>
            <a:r>
              <a:rPr kumimoji="0" lang="en-US" altLang="en-US" sz="1400" b="0" i="0" u="none" strike="noStrike" cap="none" normalizeH="0" baseline="0" dirty="0" err="1">
                <a:ln>
                  <a:noFill/>
                </a:ln>
                <a:solidFill>
                  <a:srgbClr val="FF0000"/>
                </a:solidFill>
                <a:effectLst/>
                <a:latin typeface="JetBrains Mono"/>
              </a:rPr>
              <a:t>imageProcessor.process</a:t>
            </a:r>
            <a:r>
              <a:rPr kumimoji="0" lang="en-US" altLang="en-US" sz="1400" b="0" i="0" u="none" strike="noStrike" cap="none" normalizeH="0" baseline="0" dirty="0">
                <a:ln>
                  <a:noFill/>
                </a:ln>
                <a:solidFill>
                  <a:srgbClr val="FF0000"/>
                </a:solidFill>
                <a:effectLst/>
                <a:latin typeface="JetBrains Mono"/>
              </a:rPr>
              <a:t>(</a:t>
            </a:r>
            <a:r>
              <a:rPr kumimoji="0" lang="en-US" altLang="en-US" sz="1400" b="0" i="0" u="none" strike="noStrike" cap="none" normalizeH="0" baseline="0" dirty="0" err="1">
                <a:ln>
                  <a:noFill/>
                </a:ln>
                <a:solidFill>
                  <a:srgbClr val="FF0000"/>
                </a:solidFill>
                <a:effectLst/>
                <a:latin typeface="JetBrains Mono"/>
              </a:rPr>
              <a:t>inputImageBuffer</a:t>
            </a:r>
            <a:r>
              <a:rPr kumimoji="0" lang="en-US" altLang="en-US" sz="1400" b="0" i="0" u="none" strike="noStrike" cap="none" normalizeH="0" baseline="0" dirty="0">
                <a:ln>
                  <a:noFill/>
                </a:ln>
                <a:solidFill>
                  <a:srgbClr val="FF0000"/>
                </a:solidFill>
                <a:effectLst/>
                <a:latin typeface="JetBrains Mono"/>
              </a:rPr>
              <a:t>) </a:t>
            </a:r>
            <a:endParaRPr kumimoji="0" lang="en-US" altLang="en-US" sz="14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11796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84037ED-942E-4168-A6DE-39BD2B8CF450}"/>
              </a:ext>
            </a:extLst>
          </p:cNvPr>
          <p:cNvSpPr>
            <a:spLocks noChangeArrowheads="1"/>
          </p:cNvSpPr>
          <p:nvPr/>
        </p:nvSpPr>
        <p:spPr bwMode="auto">
          <a:xfrm>
            <a:off x="346229" y="358796"/>
            <a:ext cx="4937634" cy="307777"/>
          </a:xfrm>
          <a:prstGeom prst="rect">
            <a:avLst/>
          </a:prstGeom>
          <a:solidFill>
            <a:schemeClr val="bg1">
              <a:lumMod val="9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FF0000"/>
                </a:solidFill>
                <a:effectLst/>
                <a:latin typeface="JetBrains Mono"/>
              </a:rPr>
              <a:t>model.run</a:t>
            </a:r>
            <a:r>
              <a:rPr kumimoji="0" lang="en-US" altLang="en-US" sz="1400" b="0" i="0" u="none" strike="noStrike" cap="none" normalizeH="0" baseline="0" dirty="0">
                <a:ln>
                  <a:noFill/>
                </a:ln>
                <a:solidFill>
                  <a:srgbClr val="FF0000"/>
                </a:solidFill>
                <a:effectLst/>
                <a:latin typeface="JetBrains Mono"/>
              </a:rPr>
              <a:t>(</a:t>
            </a:r>
            <a:r>
              <a:rPr kumimoji="0" lang="en-US" altLang="en-US" sz="1400" b="0" i="0" u="none" strike="noStrike" cap="none" normalizeH="0" baseline="0" dirty="0" err="1">
                <a:ln>
                  <a:noFill/>
                </a:ln>
                <a:solidFill>
                  <a:srgbClr val="FF0000"/>
                </a:solidFill>
                <a:effectLst/>
                <a:latin typeface="JetBrains Mono"/>
              </a:rPr>
              <a:t>inputImageBuffer.buffer</a:t>
            </a:r>
            <a:r>
              <a:rPr kumimoji="0" lang="en-US" altLang="en-US" sz="1400" b="0" i="0" u="none" strike="noStrike" cap="none" normalizeH="0" baseline="0" dirty="0">
                <a:ln>
                  <a:noFill/>
                </a:ln>
                <a:solidFill>
                  <a:srgbClr val="FF0000"/>
                </a:solidFill>
                <a:effectLst/>
                <a:latin typeface="JetBrains Mono"/>
              </a:rPr>
              <a:t>, </a:t>
            </a:r>
            <a:r>
              <a:rPr kumimoji="0" lang="en-US" altLang="en-US" sz="1400" b="0" i="0" u="none" strike="noStrike" cap="none" normalizeH="0" baseline="0" dirty="0" err="1">
                <a:ln>
                  <a:noFill/>
                </a:ln>
                <a:solidFill>
                  <a:srgbClr val="FF0000"/>
                </a:solidFill>
                <a:effectLst/>
                <a:latin typeface="JetBrains Mono"/>
              </a:rPr>
              <a:t>outputBuffer.buffer.rewind</a:t>
            </a:r>
            <a:r>
              <a:rPr kumimoji="0" lang="en-US" altLang="en-US" sz="1400" b="0" i="0" u="none" strike="noStrike" cap="none" normalizeH="0" baseline="0" dirty="0">
                <a:ln>
                  <a:noFill/>
                </a:ln>
                <a:solidFill>
                  <a:srgbClr val="FF0000"/>
                </a:solidFill>
                <a:effectLst/>
                <a:latin typeface="JetBrains Mono"/>
              </a:rPr>
              <a:t>())</a:t>
            </a:r>
            <a:endParaRPr kumimoji="0" lang="en-US" altLang="en-US" sz="1400" b="0" i="0" u="none" strike="noStrike" cap="none" normalizeH="0" baseline="0" dirty="0">
              <a:ln>
                <a:noFill/>
              </a:ln>
              <a:solidFill>
                <a:srgbClr val="FF0000"/>
              </a:solidFill>
              <a:effectLst/>
              <a:latin typeface="Arial" panose="020B0604020202020204" pitchFamily="34" charset="0"/>
            </a:endParaRPr>
          </a:p>
        </p:txBody>
      </p:sp>
      <p:sp>
        <p:nvSpPr>
          <p:cNvPr id="4" name="TextBox 3">
            <a:extLst>
              <a:ext uri="{FF2B5EF4-FFF2-40B4-BE49-F238E27FC236}">
                <a16:creationId xmlns:a16="http://schemas.microsoft.com/office/drawing/2014/main" id="{AC87022E-8013-4783-B0DA-468D958FAD1F}"/>
              </a:ext>
            </a:extLst>
          </p:cNvPr>
          <p:cNvSpPr txBox="1"/>
          <p:nvPr/>
        </p:nvSpPr>
        <p:spPr>
          <a:xfrm>
            <a:off x="497149" y="745724"/>
            <a:ext cx="8291744" cy="646331"/>
          </a:xfrm>
          <a:prstGeom prst="rect">
            <a:avLst/>
          </a:prstGeom>
          <a:noFill/>
        </p:spPr>
        <p:txBody>
          <a:bodyPr wrap="square" rtlCol="0">
            <a:spAutoFit/>
          </a:bodyPr>
          <a:lstStyle/>
          <a:p>
            <a:r>
              <a:rPr lang="en-US" dirty="0"/>
              <a:t>Execute </a:t>
            </a:r>
            <a:r>
              <a:rPr lang="en-US" dirty="0" err="1"/>
              <a:t>tenserflow</a:t>
            </a:r>
            <a:r>
              <a:rPr lang="en-US" dirty="0"/>
              <a:t> model with preprocessed image and save the results in output buffer </a:t>
            </a:r>
          </a:p>
        </p:txBody>
      </p:sp>
      <p:sp>
        <p:nvSpPr>
          <p:cNvPr id="5" name="Rectangle 2">
            <a:extLst>
              <a:ext uri="{FF2B5EF4-FFF2-40B4-BE49-F238E27FC236}">
                <a16:creationId xmlns:a16="http://schemas.microsoft.com/office/drawing/2014/main" id="{96A5BE65-F1AB-4123-9795-A15732DC09CC}"/>
              </a:ext>
            </a:extLst>
          </p:cNvPr>
          <p:cNvSpPr>
            <a:spLocks noChangeArrowheads="1"/>
          </p:cNvSpPr>
          <p:nvPr/>
        </p:nvSpPr>
        <p:spPr bwMode="auto">
          <a:xfrm>
            <a:off x="426128" y="1471206"/>
            <a:ext cx="6241002" cy="954107"/>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FF0000"/>
                </a:solidFill>
                <a:effectLst/>
                <a:latin typeface="JetBrains Mono"/>
              </a:rPr>
              <a:t>val</a:t>
            </a:r>
            <a:r>
              <a:rPr kumimoji="0" lang="en-US" altLang="en-US" sz="1400" b="0" i="0" u="none" strike="noStrike" cap="none" normalizeH="0" baseline="0" dirty="0">
                <a:ln>
                  <a:noFill/>
                </a:ln>
                <a:solidFill>
                  <a:srgbClr val="FF0000"/>
                </a:solidFill>
                <a:effectLst/>
                <a:latin typeface="JetBrains Mono"/>
              </a:rPr>
              <a:t> </a:t>
            </a:r>
            <a:r>
              <a:rPr kumimoji="0" lang="en-US" altLang="en-US" sz="1400" b="0" i="0" u="none" strike="noStrike" cap="none" normalizeH="0" baseline="0" dirty="0" err="1">
                <a:ln>
                  <a:noFill/>
                </a:ln>
                <a:solidFill>
                  <a:srgbClr val="FF0000"/>
                </a:solidFill>
                <a:effectLst/>
                <a:latin typeface="JetBrains Mono"/>
              </a:rPr>
              <a:t>labelOutput</a:t>
            </a:r>
            <a:r>
              <a:rPr kumimoji="0" lang="en-US" altLang="en-US" sz="1400" b="0" i="0" u="none" strike="noStrike" cap="none" normalizeH="0" baseline="0" dirty="0">
                <a:ln>
                  <a:noFill/>
                </a:ln>
                <a:solidFill>
                  <a:srgbClr val="FF0000"/>
                </a:solidFill>
                <a:effectLst/>
                <a:latin typeface="JetBrains Mono"/>
              </a:rPr>
              <a:t> = </a:t>
            </a:r>
            <a:r>
              <a:rPr kumimoji="0" lang="en-US" altLang="en-US" sz="1400" b="0" i="0" u="none" strike="noStrike" cap="none" normalizeH="0" baseline="0" dirty="0" err="1">
                <a:ln>
                  <a:noFill/>
                </a:ln>
                <a:solidFill>
                  <a:srgbClr val="FF0000"/>
                </a:solidFill>
                <a:effectLst/>
                <a:latin typeface="JetBrains Mono"/>
              </a:rPr>
              <a:t>TensorLabel</a:t>
            </a:r>
            <a:r>
              <a:rPr kumimoji="0" lang="en-US" altLang="en-US" sz="1400" b="0" i="0" u="none" strike="noStrike" cap="none" normalizeH="0" baseline="0" dirty="0">
                <a:ln>
                  <a:noFill/>
                </a:ln>
                <a:solidFill>
                  <a:srgbClr val="FF0000"/>
                </a:solidFill>
                <a:effectLst/>
                <a:latin typeface="JetBrains Mono"/>
              </a:rPr>
              <a:t>(labels, </a:t>
            </a:r>
            <a:r>
              <a:rPr kumimoji="0" lang="en-US" altLang="en-US" sz="1400" b="0" i="0" u="none" strike="noStrike" cap="none" normalizeH="0" baseline="0" dirty="0" err="1">
                <a:ln>
                  <a:noFill/>
                </a:ln>
                <a:solidFill>
                  <a:srgbClr val="FF0000"/>
                </a:solidFill>
                <a:effectLst/>
                <a:latin typeface="JetBrains Mono"/>
              </a:rPr>
              <a:t>outputBuffer</a:t>
            </a:r>
            <a:r>
              <a:rPr kumimoji="0" lang="en-US" altLang="en-US" sz="1400" b="0" i="0" u="none" strike="noStrike" cap="none" normalizeH="0" baseline="0" dirty="0">
                <a:ln>
                  <a:noFill/>
                </a:ln>
                <a:solidFill>
                  <a:srgbClr val="FF0000"/>
                </a:solidFill>
                <a:effectLst/>
                <a:latin typeface="JetBrains Mono"/>
              </a:rPr>
              <a:t>) </a:t>
            </a:r>
            <a:br>
              <a:rPr kumimoji="0" lang="en-US" altLang="en-US" sz="1400" b="0" i="0" u="none" strike="noStrike" cap="none" normalizeH="0" baseline="0" dirty="0">
                <a:ln>
                  <a:noFill/>
                </a:ln>
                <a:solidFill>
                  <a:srgbClr val="FF0000"/>
                </a:solidFill>
                <a:effectLst/>
                <a:latin typeface="JetBrains Mono"/>
              </a:rPr>
            </a:br>
            <a:br>
              <a:rPr kumimoji="0" lang="en-US" altLang="en-US" sz="1400" b="0" i="0" u="none" strike="noStrike" cap="none" normalizeH="0" baseline="0" dirty="0">
                <a:ln>
                  <a:noFill/>
                </a:ln>
                <a:solidFill>
                  <a:srgbClr val="FF0000"/>
                </a:solidFill>
                <a:effectLst/>
                <a:latin typeface="JetBrains Mono"/>
              </a:rPr>
            </a:br>
            <a:r>
              <a:rPr kumimoji="0" lang="en-US" altLang="en-US" sz="1400" b="0" i="0" u="none" strike="noStrike" cap="none" normalizeH="0" baseline="0" dirty="0" err="1">
                <a:ln>
                  <a:noFill/>
                </a:ln>
                <a:solidFill>
                  <a:srgbClr val="FF0000"/>
                </a:solidFill>
                <a:effectLst/>
                <a:latin typeface="JetBrains Mono"/>
              </a:rPr>
              <a:t>val</a:t>
            </a:r>
            <a:r>
              <a:rPr kumimoji="0" lang="en-US" altLang="en-US" sz="1400" b="0" i="0" u="none" strike="noStrike" cap="none" normalizeH="0" baseline="0" dirty="0">
                <a:ln>
                  <a:noFill/>
                </a:ln>
                <a:solidFill>
                  <a:srgbClr val="FF0000"/>
                </a:solidFill>
                <a:effectLst/>
                <a:latin typeface="JetBrains Mono"/>
              </a:rPr>
              <a:t> label = </a:t>
            </a:r>
            <a:r>
              <a:rPr kumimoji="0" lang="en-US" altLang="en-US" sz="1400" b="0" i="0" u="none" strike="noStrike" cap="none" normalizeH="0" baseline="0" dirty="0" err="1">
                <a:ln>
                  <a:noFill/>
                </a:ln>
                <a:solidFill>
                  <a:srgbClr val="FF0000"/>
                </a:solidFill>
                <a:effectLst/>
                <a:latin typeface="JetBrains Mono"/>
              </a:rPr>
              <a:t>labelOutput.mapWithFloatValue</a:t>
            </a:r>
            <a:br>
              <a:rPr kumimoji="0" lang="en-US" altLang="en-US" sz="1400" b="0" i="0" u="none" strike="noStrike" cap="none" normalizeH="0" baseline="0" dirty="0">
                <a:ln>
                  <a:noFill/>
                </a:ln>
                <a:solidFill>
                  <a:srgbClr val="FF0000"/>
                </a:solidFill>
                <a:effectLst/>
                <a:latin typeface="JetBrains Mono"/>
              </a:rPr>
            </a:br>
            <a:r>
              <a:rPr kumimoji="0" lang="en-US" altLang="en-US" sz="1400" b="0" i="0" u="none" strike="noStrike" cap="none" normalizeH="0" baseline="0" dirty="0">
                <a:ln>
                  <a:noFill/>
                </a:ln>
                <a:solidFill>
                  <a:srgbClr val="FF0000"/>
                </a:solidFill>
                <a:effectLst/>
                <a:latin typeface="JetBrains Mono"/>
              </a:rPr>
              <a:t>return label</a:t>
            </a:r>
            <a:endParaRPr kumimoji="0" lang="en-US" altLang="en-US" sz="1400" b="0" i="0" u="none" strike="noStrike" cap="none" normalizeH="0" baseline="0" dirty="0">
              <a:ln>
                <a:noFill/>
              </a:ln>
              <a:solidFill>
                <a:srgbClr val="FF0000"/>
              </a:solidFill>
              <a:effectLst/>
              <a:latin typeface="Arial" panose="020B0604020202020204" pitchFamily="34" charset="0"/>
            </a:endParaRPr>
          </a:p>
        </p:txBody>
      </p:sp>
      <p:sp>
        <p:nvSpPr>
          <p:cNvPr id="6" name="TextBox 5">
            <a:extLst>
              <a:ext uri="{FF2B5EF4-FFF2-40B4-BE49-F238E27FC236}">
                <a16:creationId xmlns:a16="http://schemas.microsoft.com/office/drawing/2014/main" id="{152B2D83-F258-47B1-A0EE-C7E72A861D36}"/>
              </a:ext>
            </a:extLst>
          </p:cNvPr>
          <p:cNvSpPr txBox="1"/>
          <p:nvPr/>
        </p:nvSpPr>
        <p:spPr>
          <a:xfrm>
            <a:off x="497149" y="2627790"/>
            <a:ext cx="7963270" cy="646331"/>
          </a:xfrm>
          <a:prstGeom prst="rect">
            <a:avLst/>
          </a:prstGeom>
          <a:noFill/>
        </p:spPr>
        <p:txBody>
          <a:bodyPr wrap="square" rtlCol="0">
            <a:spAutoFit/>
          </a:bodyPr>
          <a:lstStyle/>
          <a:p>
            <a:r>
              <a:rPr lang="en-US" dirty="0"/>
              <a:t>Making tensor label and associate it with </a:t>
            </a:r>
            <a:r>
              <a:rPr lang="en-US" dirty="0" err="1"/>
              <a:t>outputbuffer</a:t>
            </a:r>
            <a:r>
              <a:rPr lang="en-US" dirty="0"/>
              <a:t> with provided label and convert output values into labels names and float values</a:t>
            </a:r>
          </a:p>
        </p:txBody>
      </p:sp>
      <p:sp>
        <p:nvSpPr>
          <p:cNvPr id="7" name="TextBox 6">
            <a:extLst>
              <a:ext uri="{FF2B5EF4-FFF2-40B4-BE49-F238E27FC236}">
                <a16:creationId xmlns:a16="http://schemas.microsoft.com/office/drawing/2014/main" id="{EF5C8D7D-4242-4C0C-8030-D3A0347E7B82}"/>
              </a:ext>
            </a:extLst>
          </p:cNvPr>
          <p:cNvSpPr txBox="1"/>
          <p:nvPr/>
        </p:nvSpPr>
        <p:spPr>
          <a:xfrm>
            <a:off x="426128" y="3622089"/>
            <a:ext cx="11185864" cy="1938992"/>
          </a:xfrm>
          <a:prstGeom prst="rect">
            <a:avLst/>
          </a:prstGeom>
          <a:noFill/>
        </p:spPr>
        <p:txBody>
          <a:bodyPr wrap="square" rtlCol="0">
            <a:spAutoFit/>
          </a:bodyPr>
          <a:lstStyle/>
          <a:p>
            <a:r>
              <a:rPr lang="en-US" sz="2400" b="1" u="sng" dirty="0">
                <a:latin typeface="+mj-lt"/>
              </a:rPr>
              <a:t>Camera Integration</a:t>
            </a:r>
          </a:p>
          <a:p>
            <a:endParaRPr lang="en-US" sz="2400" b="1" u="sng" dirty="0">
              <a:latin typeface="+mj-lt"/>
            </a:endParaRPr>
          </a:p>
          <a:p>
            <a:pPr algn="just"/>
            <a:r>
              <a:rPr lang="en-US" dirty="0">
                <a:latin typeface="+mj-lt"/>
              </a:rPr>
              <a:t>App use device camera to capture frame and detect face with ‘Face detector’</a:t>
            </a:r>
            <a:r>
              <a:rPr lang="en-US" b="1" dirty="0">
                <a:latin typeface="+mj-lt"/>
              </a:rPr>
              <a:t> </a:t>
            </a:r>
            <a:r>
              <a:rPr lang="en-US" dirty="0">
                <a:latin typeface="+mj-lt"/>
              </a:rPr>
              <a:t>and app crop the face from the frame the cropped image is processed by </a:t>
            </a:r>
            <a:r>
              <a:rPr lang="en-US" dirty="0" err="1">
                <a:latin typeface="+mj-lt"/>
              </a:rPr>
              <a:t>tenseflow</a:t>
            </a:r>
            <a:r>
              <a:rPr lang="en-US" dirty="0">
                <a:latin typeface="+mj-lt"/>
              </a:rPr>
              <a:t> lite and detect if it wears mask or not after that abounding box is drawn around each face and detect if it wearing mask or not with score top the </a:t>
            </a:r>
            <a:r>
              <a:rPr lang="en-US" dirty="0" err="1">
                <a:latin typeface="+mj-lt"/>
              </a:rPr>
              <a:t>boundry</a:t>
            </a:r>
            <a:r>
              <a:rPr lang="en-US" dirty="0">
                <a:latin typeface="+mj-lt"/>
              </a:rPr>
              <a:t> and overlay view is responsible to appear it</a:t>
            </a:r>
            <a:endParaRPr lang="en-US" b="1" dirty="0">
              <a:latin typeface="+mj-lt"/>
            </a:endParaRPr>
          </a:p>
        </p:txBody>
      </p:sp>
    </p:spTree>
    <p:extLst>
      <p:ext uri="{BB962C8B-B14F-4D97-AF65-F5344CB8AC3E}">
        <p14:creationId xmlns:p14="http://schemas.microsoft.com/office/powerpoint/2010/main" val="3436068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a:t>
            </a:r>
            <a:r>
              <a:rPr lang="ar-EG" dirty="0"/>
              <a:t>-</a:t>
            </a:r>
            <a:r>
              <a:rPr lang="en-US" dirty="0"/>
              <a:t> Demo</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88426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4;p23">
            <a:extLst>
              <a:ext uri="{FF2B5EF4-FFF2-40B4-BE49-F238E27FC236}">
                <a16:creationId xmlns:a16="http://schemas.microsoft.com/office/drawing/2014/main" id="{743C1064-ADD2-BACC-84E4-B4A52CDC606D}"/>
              </a:ext>
            </a:extLst>
          </p:cNvPr>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 Demo</a:t>
            </a:r>
            <a:endParaRPr dirty="0"/>
          </a:p>
        </p:txBody>
      </p:sp>
    </p:spTree>
    <p:extLst>
      <p:ext uri="{BB962C8B-B14F-4D97-AF65-F5344CB8AC3E}">
        <p14:creationId xmlns:p14="http://schemas.microsoft.com/office/powerpoint/2010/main" val="2725404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4;p23">
            <a:extLst>
              <a:ext uri="{FF2B5EF4-FFF2-40B4-BE49-F238E27FC236}">
                <a16:creationId xmlns:a16="http://schemas.microsoft.com/office/drawing/2014/main" id="{098CF705-523D-F3E3-95D6-A0AAC39CF5DC}"/>
              </a:ext>
            </a:extLst>
          </p:cNvPr>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 App</a:t>
            </a:r>
            <a:endParaRPr dirty="0"/>
          </a:p>
        </p:txBody>
      </p:sp>
      <p:pic>
        <p:nvPicPr>
          <p:cNvPr id="5" name="Picture 4" descr="A screenshot of a phone&#10;&#10;Description automatically generated">
            <a:extLst>
              <a:ext uri="{FF2B5EF4-FFF2-40B4-BE49-F238E27FC236}">
                <a16:creationId xmlns:a16="http://schemas.microsoft.com/office/drawing/2014/main" id="{DD84C387-A878-125E-8D59-D3486EBE9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049" y="1427784"/>
            <a:ext cx="7413949" cy="4468964"/>
          </a:xfrm>
          <a:prstGeom prst="rect">
            <a:avLst/>
          </a:prstGeom>
        </p:spPr>
      </p:pic>
    </p:spTree>
    <p:extLst>
      <p:ext uri="{BB962C8B-B14F-4D97-AF65-F5344CB8AC3E}">
        <p14:creationId xmlns:p14="http://schemas.microsoft.com/office/powerpoint/2010/main" val="292775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 Conclusion and Future Work </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extBox 1">
            <a:extLst>
              <a:ext uri="{FF2B5EF4-FFF2-40B4-BE49-F238E27FC236}">
                <a16:creationId xmlns:a16="http://schemas.microsoft.com/office/drawing/2014/main" id="{A81EDCE2-1BBD-4FA8-84EB-6D0129E17C7D}"/>
              </a:ext>
            </a:extLst>
          </p:cNvPr>
          <p:cNvSpPr txBox="1"/>
          <p:nvPr/>
        </p:nvSpPr>
        <p:spPr>
          <a:xfrm>
            <a:off x="589171" y="1482570"/>
            <a:ext cx="3524434" cy="461665"/>
          </a:xfrm>
          <a:prstGeom prst="rect">
            <a:avLst/>
          </a:prstGeom>
          <a:noFill/>
        </p:spPr>
        <p:txBody>
          <a:bodyPr wrap="square" rtlCol="0">
            <a:spAutoFit/>
          </a:bodyPr>
          <a:lstStyle/>
          <a:p>
            <a:r>
              <a:rPr lang="en-US" sz="2400" b="1" u="sng" dirty="0"/>
              <a:t>Work Plan</a:t>
            </a:r>
          </a:p>
        </p:txBody>
      </p:sp>
      <p:pic>
        <p:nvPicPr>
          <p:cNvPr id="4" name="Picture 3">
            <a:extLst>
              <a:ext uri="{FF2B5EF4-FFF2-40B4-BE49-F238E27FC236}">
                <a16:creationId xmlns:a16="http://schemas.microsoft.com/office/drawing/2014/main" id="{E52C7BA2-3849-4A1D-9E25-637E85AE9D2C}"/>
              </a:ext>
            </a:extLst>
          </p:cNvPr>
          <p:cNvPicPr>
            <a:picLocks noChangeAspect="1"/>
          </p:cNvPicPr>
          <p:nvPr/>
        </p:nvPicPr>
        <p:blipFill>
          <a:blip r:embed="rId3"/>
          <a:stretch>
            <a:fillRect/>
          </a:stretch>
        </p:blipFill>
        <p:spPr>
          <a:xfrm>
            <a:off x="589171" y="2027743"/>
            <a:ext cx="9700233" cy="4046860"/>
          </a:xfrm>
          <a:prstGeom prst="rect">
            <a:avLst/>
          </a:prstGeom>
        </p:spPr>
      </p:pic>
    </p:spTree>
    <p:extLst>
      <p:ext uri="{BB962C8B-B14F-4D97-AF65-F5344CB8AC3E}">
        <p14:creationId xmlns:p14="http://schemas.microsoft.com/office/powerpoint/2010/main" val="386626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2C21E7A-D64F-DD93-9514-DB5041A76996}"/>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99000"/>
                    </a14:imgEffect>
                  </a14:imgLayer>
                </a14:imgProps>
              </a:ext>
            </a:extLst>
          </a:blip>
          <a:stretch>
            <a:fillRect/>
          </a:stretch>
        </p:blipFill>
        <p:spPr>
          <a:xfrm>
            <a:off x="1" y="-25806"/>
            <a:ext cx="12191999" cy="6883806"/>
          </a:xfrm>
          <a:prstGeom prst="rect">
            <a:avLst/>
          </a:prstGeom>
          <a:effectLst>
            <a:softEdge rad="76200"/>
          </a:effectLst>
        </p:spPr>
      </p:pic>
      <p:sp>
        <p:nvSpPr>
          <p:cNvPr id="15" name="TextBox 14">
            <a:extLst>
              <a:ext uri="{FF2B5EF4-FFF2-40B4-BE49-F238E27FC236}">
                <a16:creationId xmlns:a16="http://schemas.microsoft.com/office/drawing/2014/main" id="{028887FD-8B22-C72B-E465-FE6327BE4016}"/>
              </a:ext>
            </a:extLst>
          </p:cNvPr>
          <p:cNvSpPr txBox="1"/>
          <p:nvPr/>
        </p:nvSpPr>
        <p:spPr>
          <a:xfrm>
            <a:off x="2962771" y="4641334"/>
            <a:ext cx="6094520" cy="1741952"/>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Supervised by:</a:t>
            </a:r>
          </a:p>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Dr. Hanaa Bauomy</a:t>
            </a:r>
          </a:p>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Eng. Doaa Mahmoud Hassan</a:t>
            </a:r>
          </a:p>
        </p:txBody>
      </p:sp>
      <p:sp>
        <p:nvSpPr>
          <p:cNvPr id="2" name="TextBox 1">
            <a:extLst>
              <a:ext uri="{FF2B5EF4-FFF2-40B4-BE49-F238E27FC236}">
                <a16:creationId xmlns:a16="http://schemas.microsoft.com/office/drawing/2014/main" id="{CAF9801F-2E92-7D1B-51C9-38EF3079CDF3}"/>
              </a:ext>
            </a:extLst>
          </p:cNvPr>
          <p:cNvSpPr txBox="1"/>
          <p:nvPr/>
        </p:nvSpPr>
        <p:spPr>
          <a:xfrm>
            <a:off x="2940577" y="1001295"/>
            <a:ext cx="6116714" cy="578043"/>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30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Presented</a:t>
            </a:r>
            <a:r>
              <a:rPr kumimoji="0" lang="en-US" sz="2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by:</a:t>
            </a:r>
          </a:p>
        </p:txBody>
      </p:sp>
      <p:grpSp>
        <p:nvGrpSpPr>
          <p:cNvPr id="25" name="Group 24">
            <a:extLst>
              <a:ext uri="{FF2B5EF4-FFF2-40B4-BE49-F238E27FC236}">
                <a16:creationId xmlns:a16="http://schemas.microsoft.com/office/drawing/2014/main" id="{26FCE0B7-CF6E-9F1A-375E-D569A9154E12}"/>
              </a:ext>
            </a:extLst>
          </p:cNvPr>
          <p:cNvGrpSpPr/>
          <p:nvPr/>
        </p:nvGrpSpPr>
        <p:grpSpPr>
          <a:xfrm>
            <a:off x="536227" y="1853948"/>
            <a:ext cx="11591356" cy="2094071"/>
            <a:chOff x="953477" y="1836193"/>
            <a:chExt cx="11591356" cy="2094071"/>
          </a:xfrm>
        </p:grpSpPr>
        <p:sp>
          <p:nvSpPr>
            <p:cNvPr id="7" name="TextBox 6">
              <a:extLst>
                <a:ext uri="{FF2B5EF4-FFF2-40B4-BE49-F238E27FC236}">
                  <a16:creationId xmlns:a16="http://schemas.microsoft.com/office/drawing/2014/main" id="{913CF081-FBBA-DE11-1D0B-AFA80964CA87}"/>
                </a:ext>
              </a:extLst>
            </p:cNvPr>
            <p:cNvSpPr txBox="1"/>
            <p:nvPr/>
          </p:nvSpPr>
          <p:spPr>
            <a:xfrm>
              <a:off x="953761" y="1836193"/>
              <a:ext cx="5023263"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Taher Abdelazim Fayez - 2001364  </a:t>
              </a:r>
            </a:p>
          </p:txBody>
        </p:sp>
        <p:sp>
          <p:nvSpPr>
            <p:cNvPr id="9" name="TextBox 8">
              <a:extLst>
                <a:ext uri="{FF2B5EF4-FFF2-40B4-BE49-F238E27FC236}">
                  <a16:creationId xmlns:a16="http://schemas.microsoft.com/office/drawing/2014/main" id="{57FF37D6-9F3B-BDB1-A275-344C8F1D54A1}"/>
                </a:ext>
              </a:extLst>
            </p:cNvPr>
            <p:cNvSpPr txBox="1"/>
            <p:nvPr/>
          </p:nvSpPr>
          <p:spPr>
            <a:xfrm>
              <a:off x="953477" y="2599887"/>
              <a:ext cx="6096000" cy="577787"/>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Ahmed Mohamed Abdellatif -</a:t>
              </a:r>
              <a:r>
                <a:rPr kumimoji="0" lang="ar-EG"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Arial" panose="020B0604020202020204" pitchFamily="34" charset="0"/>
                </a:rPr>
                <a:t> </a:t>
              </a: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2001420</a:t>
              </a:r>
            </a:p>
          </p:txBody>
        </p:sp>
        <p:sp>
          <p:nvSpPr>
            <p:cNvPr id="11" name="TextBox 10">
              <a:extLst>
                <a:ext uri="{FF2B5EF4-FFF2-40B4-BE49-F238E27FC236}">
                  <a16:creationId xmlns:a16="http://schemas.microsoft.com/office/drawing/2014/main" id="{6C35AE2A-3D9F-F263-796E-989DEBC623BF}"/>
                </a:ext>
              </a:extLst>
            </p:cNvPr>
            <p:cNvSpPr txBox="1"/>
            <p:nvPr/>
          </p:nvSpPr>
          <p:spPr>
            <a:xfrm>
              <a:off x="953477" y="3352734"/>
              <a:ext cx="6096000"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Abdelrahman Galal Mohamed - 2000101</a:t>
              </a:r>
            </a:p>
          </p:txBody>
        </p:sp>
        <p:sp>
          <p:nvSpPr>
            <p:cNvPr id="13" name="TextBox 12">
              <a:extLst>
                <a:ext uri="{FF2B5EF4-FFF2-40B4-BE49-F238E27FC236}">
                  <a16:creationId xmlns:a16="http://schemas.microsoft.com/office/drawing/2014/main" id="{1A21DFD9-5595-9272-BE78-B697DFF91387}"/>
                </a:ext>
              </a:extLst>
            </p:cNvPr>
            <p:cNvSpPr txBox="1"/>
            <p:nvPr/>
          </p:nvSpPr>
          <p:spPr>
            <a:xfrm>
              <a:off x="7049477" y="1838732"/>
              <a:ext cx="5495356"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Moatasem Mohamed Sadek - 1901304</a:t>
              </a:r>
            </a:p>
          </p:txBody>
        </p:sp>
        <p:sp>
          <p:nvSpPr>
            <p:cNvPr id="16" name="TextBox 15">
              <a:extLst>
                <a:ext uri="{FF2B5EF4-FFF2-40B4-BE49-F238E27FC236}">
                  <a16:creationId xmlns:a16="http://schemas.microsoft.com/office/drawing/2014/main" id="{96B74ED4-C545-7418-0481-4BA36BBE10ED}"/>
                </a:ext>
              </a:extLst>
            </p:cNvPr>
            <p:cNvSpPr txBox="1"/>
            <p:nvPr/>
          </p:nvSpPr>
          <p:spPr>
            <a:xfrm>
              <a:off x="7049477" y="2354855"/>
              <a:ext cx="5023262"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Fady Ehab Youssef - 2000505</a:t>
              </a:r>
            </a:p>
          </p:txBody>
        </p:sp>
        <p:sp>
          <p:nvSpPr>
            <p:cNvPr id="20" name="TextBox 19">
              <a:extLst>
                <a:ext uri="{FF2B5EF4-FFF2-40B4-BE49-F238E27FC236}">
                  <a16:creationId xmlns:a16="http://schemas.microsoft.com/office/drawing/2014/main" id="{CFC5F7A8-43EC-5F9A-ACC4-F7B4F64039FB}"/>
                </a:ext>
              </a:extLst>
            </p:cNvPr>
            <p:cNvSpPr txBox="1"/>
            <p:nvPr/>
          </p:nvSpPr>
          <p:spPr>
            <a:xfrm>
              <a:off x="7049477" y="2838567"/>
              <a:ext cx="5023262"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Sara Fahmy Ahmed - 2000175</a:t>
              </a:r>
            </a:p>
          </p:txBody>
        </p:sp>
        <p:sp>
          <p:nvSpPr>
            <p:cNvPr id="23" name="TextBox 22">
              <a:extLst>
                <a:ext uri="{FF2B5EF4-FFF2-40B4-BE49-F238E27FC236}">
                  <a16:creationId xmlns:a16="http://schemas.microsoft.com/office/drawing/2014/main" id="{23BE26C6-82BA-78B0-5A66-B1098C983FE9}"/>
                </a:ext>
              </a:extLst>
            </p:cNvPr>
            <p:cNvSpPr txBox="1"/>
            <p:nvPr/>
          </p:nvSpPr>
          <p:spPr>
            <a:xfrm>
              <a:off x="7049477" y="3352734"/>
              <a:ext cx="5023262"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Kermina Nabil Henen - 2000156</a:t>
              </a:r>
            </a:p>
          </p:txBody>
        </p:sp>
      </p:grpSp>
      <p:sp>
        <p:nvSpPr>
          <p:cNvPr id="3" name="Slide Number Placeholder 2">
            <a:extLst>
              <a:ext uri="{FF2B5EF4-FFF2-40B4-BE49-F238E27FC236}">
                <a16:creationId xmlns:a16="http://schemas.microsoft.com/office/drawing/2014/main" id="{04BCF199-B394-4DF4-3C79-E1F26C10ED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D90BE9-7F77-43EC-9C58-80CFCD8D05B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8588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 Conclusion and Future Work </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extBox 1">
            <a:extLst>
              <a:ext uri="{FF2B5EF4-FFF2-40B4-BE49-F238E27FC236}">
                <a16:creationId xmlns:a16="http://schemas.microsoft.com/office/drawing/2014/main" id="{A81EDCE2-1BBD-4FA8-84EB-6D0129E17C7D}"/>
              </a:ext>
            </a:extLst>
          </p:cNvPr>
          <p:cNvSpPr txBox="1"/>
          <p:nvPr/>
        </p:nvSpPr>
        <p:spPr>
          <a:xfrm>
            <a:off x="1068566" y="1038808"/>
            <a:ext cx="352443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41E52"/>
                </a:solidFill>
                <a:effectLst/>
                <a:uLnTx/>
                <a:uFillTx/>
                <a:latin typeface="Arial"/>
                <a:ea typeface="+mn-ea"/>
                <a:cs typeface="+mn-cs"/>
              </a:rPr>
              <a:t>Conclusion</a:t>
            </a:r>
          </a:p>
        </p:txBody>
      </p:sp>
      <p:sp>
        <p:nvSpPr>
          <p:cNvPr id="3" name="TextBox 2">
            <a:extLst>
              <a:ext uri="{FF2B5EF4-FFF2-40B4-BE49-F238E27FC236}">
                <a16:creationId xmlns:a16="http://schemas.microsoft.com/office/drawing/2014/main" id="{11CA70C4-702F-46F7-BDD0-415DE0C789C5}"/>
              </a:ext>
            </a:extLst>
          </p:cNvPr>
          <p:cNvSpPr txBox="1"/>
          <p:nvPr/>
        </p:nvSpPr>
        <p:spPr>
          <a:xfrm>
            <a:off x="459642" y="1677880"/>
            <a:ext cx="9789767" cy="4607908"/>
          </a:xfrm>
          <a:prstGeom prst="rect">
            <a:avLst/>
          </a:prstGeom>
          <a:noFill/>
        </p:spPr>
        <p:txBody>
          <a:bodyPr wrap="square" rtlCol="0">
            <a:spAutoFit/>
          </a:bodyPr>
          <a:lstStyle/>
          <a:p>
            <a:pPr algn="just"/>
            <a:r>
              <a:rPr lang="en-US" sz="1800" dirty="0"/>
              <a:t>This pandemic has wreaked havoc on the entire world, and the world is now facing a massive health crisis as a result of the deadly disease that was declared by WHO in 2020, and governments and organizations struggled to control it before WHO issued preventive measures such as hand sanitizer, hand washing, and social distance. According to COVID-19 statistics, the transmission of the disease is higher in crowded areas, and many researchers have determined that wearing a mask in public spaces will immediately minimize the disease’s spread. As a result, governments in various countries have mandated the wearing of masks in public and crowded areas, making it extremely difficult to monitor people’s compliance with government rules, particularly in crowded areas. This is what prompted this research work, and we proposed a deep learning model that detects whether a person is wearing a mask or not. This model was created using CNN and image augmentation techniques were employed to improve the model’s performance in this study. The proposed method uses the SVM as an image classification algorithm that can detect whether an image contains a picture of people wearing or not wearing a face mask. Based on the experiments that have been conducted, the proposed method succeeded in obtaining   % of accuracy, % of precision, % of recall and   % of F-measure. In addition, the proposed method also shows fast computational performance.</a:t>
            </a:r>
          </a:p>
        </p:txBody>
      </p:sp>
    </p:spTree>
    <p:extLst>
      <p:ext uri="{BB962C8B-B14F-4D97-AF65-F5344CB8AC3E}">
        <p14:creationId xmlns:p14="http://schemas.microsoft.com/office/powerpoint/2010/main" val="375592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 Conclusion and Future Work </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extBox 1">
            <a:extLst>
              <a:ext uri="{FF2B5EF4-FFF2-40B4-BE49-F238E27FC236}">
                <a16:creationId xmlns:a16="http://schemas.microsoft.com/office/drawing/2014/main" id="{A81EDCE2-1BBD-4FA8-84EB-6D0129E17C7D}"/>
              </a:ext>
            </a:extLst>
          </p:cNvPr>
          <p:cNvSpPr txBox="1"/>
          <p:nvPr/>
        </p:nvSpPr>
        <p:spPr>
          <a:xfrm>
            <a:off x="1068566" y="1038808"/>
            <a:ext cx="352443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41E52"/>
                </a:solidFill>
                <a:effectLst/>
                <a:uLnTx/>
                <a:uFillTx/>
                <a:latin typeface="Arial"/>
                <a:ea typeface="+mn-ea"/>
                <a:cs typeface="+mn-cs"/>
              </a:rPr>
              <a:t>Future Work :- </a:t>
            </a:r>
          </a:p>
        </p:txBody>
      </p:sp>
      <p:sp>
        <p:nvSpPr>
          <p:cNvPr id="3" name="TextBox 2">
            <a:extLst>
              <a:ext uri="{FF2B5EF4-FFF2-40B4-BE49-F238E27FC236}">
                <a16:creationId xmlns:a16="http://schemas.microsoft.com/office/drawing/2014/main" id="{11CA70C4-702F-46F7-BDD0-415DE0C789C5}"/>
              </a:ext>
            </a:extLst>
          </p:cNvPr>
          <p:cNvSpPr txBox="1"/>
          <p:nvPr/>
        </p:nvSpPr>
        <p:spPr>
          <a:xfrm>
            <a:off x="434741" y="1740023"/>
            <a:ext cx="9789767" cy="3693319"/>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b="1" dirty="0"/>
              <a:t> combine between models</a:t>
            </a:r>
            <a:r>
              <a:rPr lang="ar-EG" sz="1800" b="1" dirty="0"/>
              <a:t> </a:t>
            </a:r>
            <a:r>
              <a:rPr lang="ar-EG" sz="1800" dirty="0"/>
              <a:t>:</a:t>
            </a:r>
            <a:r>
              <a:rPr lang="en-US" sz="1800" dirty="0"/>
              <a:t>Instead of relying on just one model (CNN, KNN, or SVM), you could combine their predictions using ensemble methods. Imagine your app asks each model if someone is wearing a mask, then takes a majority vote (most models agree) for the final answer. This can potentially make your app more accurate and reliable.</a:t>
            </a:r>
          </a:p>
          <a:p>
            <a:pPr marL="285750" indent="-285750" algn="just">
              <a:buFont typeface="Wingdings" panose="05000000000000000000" pitchFamily="2" charset="2"/>
              <a:buChar char="v"/>
            </a:pPr>
            <a:r>
              <a:rPr lang="en-US" b="1" dirty="0"/>
              <a:t> </a:t>
            </a:r>
            <a:r>
              <a:rPr lang="en-US" sz="1800" b="1" dirty="0"/>
              <a:t>Robustness and Generalization</a:t>
            </a:r>
            <a:r>
              <a:rPr lang="en-US" sz="1800" dirty="0"/>
              <a:t>: CNNs can be sensitive to small variations in input data, leading to reduced performance in real-world scenarios. Future research focuses on developing techniques to improve the robustness and generalization of CNNs, making them more reliable across different domains and datasets.</a:t>
            </a:r>
          </a:p>
          <a:p>
            <a:pPr marL="285750" indent="-285750" algn="just">
              <a:buFont typeface="Wingdings" panose="05000000000000000000" pitchFamily="2" charset="2"/>
              <a:buChar char="v"/>
            </a:pPr>
            <a:r>
              <a:rPr kumimoji="0" lang="en-US" altLang="en-US" sz="1800" b="1" i="0" u="none" strike="noStrike" cap="none" normalizeH="0" baseline="0" dirty="0">
                <a:ln>
                  <a:noFill/>
                </a:ln>
                <a:solidFill>
                  <a:schemeClr val="tx1"/>
                </a:solidFill>
                <a:effectLst/>
                <a:latin typeface="Arial" panose="020B0604020202020204" pitchFamily="34" charset="0"/>
              </a:rPr>
              <a:t>Domain-Specific Applications</a:t>
            </a:r>
            <a:r>
              <a:rPr kumimoji="0" lang="en-US" altLang="en-US" sz="1800" b="0" i="0" u="none" strike="noStrike" cap="none" normalizeH="0" baseline="0" dirty="0">
                <a:ln>
                  <a:noFill/>
                </a:ln>
                <a:solidFill>
                  <a:schemeClr val="tx1"/>
                </a:solidFill>
                <a:effectLst/>
                <a:latin typeface="Arial" panose="020B0604020202020204" pitchFamily="34" charset="0"/>
              </a:rPr>
              <a:t>: CNNs have shown remarkable success in various domains, including computer vision, natural language processing, and healthcare. Future research will continue to explore domain-specific applications of CNNs, tailoring architectures and techniques to address specific challenges and requirements in different fields.</a:t>
            </a:r>
          </a:p>
        </p:txBody>
      </p:sp>
    </p:spTree>
    <p:extLst>
      <p:ext uri="{BB962C8B-B14F-4D97-AF65-F5344CB8AC3E}">
        <p14:creationId xmlns:p14="http://schemas.microsoft.com/office/powerpoint/2010/main" val="4076355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478 Any Questions Images, Stock Photos, 3D objects, &amp; Vectors |  Shutterstock">
            <a:extLst>
              <a:ext uri="{FF2B5EF4-FFF2-40B4-BE49-F238E27FC236}">
                <a16:creationId xmlns:a16="http://schemas.microsoft.com/office/drawing/2014/main" id="{CF358D8E-FCEB-9BA3-9F21-98615157C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348" y="880369"/>
            <a:ext cx="9401453" cy="597763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EA2B26F-A9EF-1FD8-48FB-BFBC17D76EA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D90BE9-7F77-43EC-9C58-80CFCD8D05B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8911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35EEFB-E1A1-9C3E-40F9-17CFB0138BA1}"/>
              </a:ext>
            </a:extLst>
          </p:cNvPr>
          <p:cNvPicPr>
            <a:picLocks noChangeAspect="1"/>
          </p:cNvPicPr>
          <p:nvPr/>
        </p:nvPicPr>
        <p:blipFill>
          <a:blip r:embed="rId2"/>
          <a:stretch>
            <a:fillRect/>
          </a:stretch>
        </p:blipFill>
        <p:spPr>
          <a:xfrm>
            <a:off x="2179468" y="491601"/>
            <a:ext cx="7833064" cy="5874797"/>
          </a:xfrm>
          <a:prstGeom prst="rect">
            <a:avLst/>
          </a:prstGeom>
        </p:spPr>
      </p:pic>
      <p:sp>
        <p:nvSpPr>
          <p:cNvPr id="2" name="Slide Number Placeholder 1">
            <a:extLst>
              <a:ext uri="{FF2B5EF4-FFF2-40B4-BE49-F238E27FC236}">
                <a16:creationId xmlns:a16="http://schemas.microsoft.com/office/drawing/2014/main" id="{6299982F-F9FA-55AA-E7C8-34F4D8614B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D90BE9-7F77-43EC-9C58-80CFCD8D05B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597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29"/>
          <p:cNvSpPr txBox="1">
            <a:spLocks noGrp="1"/>
          </p:cNvSpPr>
          <p:nvPr>
            <p:ph type="title"/>
          </p:nvPr>
        </p:nvSpPr>
        <p:spPr>
          <a:xfrm>
            <a:off x="947033" y="715533"/>
            <a:ext cx="10298000" cy="641600"/>
          </a:xfrm>
          <a:prstGeom prst="rect">
            <a:avLst/>
          </a:prstGeom>
        </p:spPr>
        <p:txBody>
          <a:bodyPr spcFirstLastPara="1" wrap="square" lIns="121900" tIns="121900" rIns="121900" bIns="121900" anchor="ctr" anchorCtr="0">
            <a:noAutofit/>
          </a:bodyPr>
          <a:lstStyle/>
          <a:p>
            <a:r>
              <a:rPr lang="en" dirty="0"/>
              <a:t>Agenda</a:t>
            </a:r>
            <a:endParaRPr dirty="0"/>
          </a:p>
        </p:txBody>
      </p:sp>
      <p:grpSp>
        <p:nvGrpSpPr>
          <p:cNvPr id="1361" name="Google Shape;1361;p29"/>
          <p:cNvGrpSpPr/>
          <p:nvPr/>
        </p:nvGrpSpPr>
        <p:grpSpPr>
          <a:xfrm>
            <a:off x="1356901" y="4545101"/>
            <a:ext cx="4310900" cy="1002933"/>
            <a:chOff x="1017675" y="3409125"/>
            <a:chExt cx="3233175" cy="752200"/>
          </a:xfrm>
        </p:grpSpPr>
        <p:sp>
          <p:nvSpPr>
            <p:cNvPr id="1362" name="Google Shape;1362;p29"/>
            <p:cNvSpPr/>
            <p:nvPr/>
          </p:nvSpPr>
          <p:spPr>
            <a:xfrm>
              <a:off x="1404025" y="3409125"/>
              <a:ext cx="429250" cy="752200"/>
            </a:xfrm>
            <a:custGeom>
              <a:avLst/>
              <a:gdLst/>
              <a:ahLst/>
              <a:cxnLst/>
              <a:rect l="l" t="t" r="r" b="b"/>
              <a:pathLst>
                <a:path w="17170" h="30088" extrusionOk="0">
                  <a:moveTo>
                    <a:pt x="1" y="1"/>
                  </a:moveTo>
                  <a:lnTo>
                    <a:pt x="1" y="30088"/>
                  </a:lnTo>
                  <a:lnTo>
                    <a:pt x="17170" y="30088"/>
                  </a:lnTo>
                  <a:lnTo>
                    <a:pt x="17170" y="1"/>
                  </a:lnTo>
                  <a:close/>
                </a:path>
              </a:pathLst>
            </a:custGeom>
            <a:solidFill>
              <a:srgbClr val="576F7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3" name="Google Shape;1363;p29"/>
            <p:cNvSpPr/>
            <p:nvPr/>
          </p:nvSpPr>
          <p:spPr>
            <a:xfrm>
              <a:off x="1509100" y="3495750"/>
              <a:ext cx="2741750" cy="578675"/>
            </a:xfrm>
            <a:custGeom>
              <a:avLst/>
              <a:gdLst/>
              <a:ahLst/>
              <a:cxnLst/>
              <a:rect l="l" t="t" r="r" b="b"/>
              <a:pathLst>
                <a:path w="109670" h="23147" extrusionOk="0">
                  <a:moveTo>
                    <a:pt x="11574" y="1"/>
                  </a:moveTo>
                  <a:cubicBezTo>
                    <a:pt x="5180" y="1"/>
                    <a:pt x="1" y="5192"/>
                    <a:pt x="1" y="11573"/>
                  </a:cubicBezTo>
                  <a:cubicBezTo>
                    <a:pt x="1" y="17967"/>
                    <a:pt x="5180" y="23146"/>
                    <a:pt x="11574" y="23146"/>
                  </a:cubicBezTo>
                  <a:lnTo>
                    <a:pt x="98108" y="23146"/>
                  </a:lnTo>
                  <a:cubicBezTo>
                    <a:pt x="104490" y="23146"/>
                    <a:pt x="109669" y="17967"/>
                    <a:pt x="109669" y="11573"/>
                  </a:cubicBezTo>
                  <a:cubicBezTo>
                    <a:pt x="109669" y="5192"/>
                    <a:pt x="104490" y="1"/>
                    <a:pt x="98108" y="1"/>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US" sz="2400" kern="0" dirty="0">
                  <a:solidFill>
                    <a:srgbClr val="434343"/>
                  </a:solidFill>
                  <a:latin typeface="Roboto Medium" panose="02000000000000000000" pitchFamily="2" charset="0"/>
                  <a:ea typeface="Roboto Medium" panose="02000000000000000000" pitchFamily="2" charset="0"/>
                  <a:cs typeface="Roboto"/>
                  <a:sym typeface="Roboto"/>
                </a:rPr>
                <a:t>Related work</a:t>
              </a:r>
              <a:endParaRPr sz="24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364" name="Google Shape;1364;p29"/>
            <p:cNvSpPr/>
            <p:nvPr/>
          </p:nvSpPr>
          <p:spPr>
            <a:xfrm>
              <a:off x="1017675" y="3409125"/>
              <a:ext cx="814700" cy="752200"/>
            </a:xfrm>
            <a:custGeom>
              <a:avLst/>
              <a:gdLst/>
              <a:ahLst/>
              <a:cxnLst/>
              <a:rect l="l" t="t" r="r" b="b"/>
              <a:pathLst>
                <a:path w="32588" h="30088" extrusionOk="0">
                  <a:moveTo>
                    <a:pt x="9990" y="1"/>
                  </a:moveTo>
                  <a:cubicBezTo>
                    <a:pt x="1" y="8597"/>
                    <a:pt x="1" y="21492"/>
                    <a:pt x="9990" y="30088"/>
                  </a:cubicBezTo>
                  <a:lnTo>
                    <a:pt x="32588" y="30088"/>
                  </a:lnTo>
                  <a:cubicBezTo>
                    <a:pt x="22599" y="21492"/>
                    <a:pt x="22599" y="8597"/>
                    <a:pt x="32588" y="1"/>
                  </a:cubicBezTo>
                  <a:close/>
                </a:path>
              </a:pathLst>
            </a:custGeom>
            <a:solidFill>
              <a:srgbClr val="869FB2"/>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a:solidFill>
                    <a:srgbClr val="FFFFFF"/>
                  </a:solidFill>
                  <a:latin typeface="Fira Sans Extra Condensed Medium"/>
                  <a:ea typeface="Fira Sans Extra Condensed Medium"/>
                  <a:cs typeface="Fira Sans Extra Condensed Medium"/>
                  <a:sym typeface="Fira Sans Extra Condensed Medium"/>
                </a:rPr>
                <a:t>03</a:t>
              </a:r>
              <a:endParaRPr sz="1867" kern="0">
                <a:solidFill>
                  <a:srgbClr val="FFFFFF"/>
                </a:solidFill>
                <a:latin typeface="Arial"/>
                <a:cs typeface="Arial"/>
                <a:sym typeface="Arial"/>
              </a:endParaRPr>
            </a:p>
          </p:txBody>
        </p:sp>
      </p:grpSp>
      <p:grpSp>
        <p:nvGrpSpPr>
          <p:cNvPr id="1372" name="Google Shape;1372;p29"/>
          <p:cNvGrpSpPr/>
          <p:nvPr/>
        </p:nvGrpSpPr>
        <p:grpSpPr>
          <a:xfrm>
            <a:off x="6455211" y="3171668"/>
            <a:ext cx="4658104" cy="1002933"/>
            <a:chOff x="4893150" y="2378050"/>
            <a:chExt cx="3438551" cy="752200"/>
          </a:xfrm>
        </p:grpSpPr>
        <p:sp>
          <p:nvSpPr>
            <p:cNvPr id="1373" name="Google Shape;1373;p29"/>
            <p:cNvSpPr/>
            <p:nvPr/>
          </p:nvSpPr>
          <p:spPr>
            <a:xfrm>
              <a:off x="5279225" y="2378050"/>
              <a:ext cx="429550" cy="752200"/>
            </a:xfrm>
            <a:custGeom>
              <a:avLst/>
              <a:gdLst/>
              <a:ahLst/>
              <a:cxnLst/>
              <a:rect l="l" t="t" r="r" b="b"/>
              <a:pathLst>
                <a:path w="17182" h="30088" extrusionOk="0">
                  <a:moveTo>
                    <a:pt x="0" y="1"/>
                  </a:moveTo>
                  <a:lnTo>
                    <a:pt x="0" y="30088"/>
                  </a:lnTo>
                  <a:lnTo>
                    <a:pt x="17181" y="30088"/>
                  </a:lnTo>
                  <a:lnTo>
                    <a:pt x="17181" y="1"/>
                  </a:lnTo>
                  <a:close/>
                </a:path>
              </a:pathLst>
            </a:custGeom>
            <a:solidFill>
              <a:srgbClr val="E0921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74" name="Google Shape;1374;p29"/>
            <p:cNvSpPr/>
            <p:nvPr/>
          </p:nvSpPr>
          <p:spPr>
            <a:xfrm>
              <a:off x="5437389" y="2464812"/>
              <a:ext cx="2894312" cy="578675"/>
            </a:xfrm>
            <a:custGeom>
              <a:avLst/>
              <a:gdLst/>
              <a:ahLst/>
              <a:cxnLst/>
              <a:rect l="l" t="t" r="r" b="b"/>
              <a:pathLst>
                <a:path w="109669" h="23147" extrusionOk="0">
                  <a:moveTo>
                    <a:pt x="11573" y="0"/>
                  </a:moveTo>
                  <a:cubicBezTo>
                    <a:pt x="5179" y="0"/>
                    <a:pt x="0" y="5180"/>
                    <a:pt x="0" y="11573"/>
                  </a:cubicBezTo>
                  <a:cubicBezTo>
                    <a:pt x="0" y="17967"/>
                    <a:pt x="5179" y="23146"/>
                    <a:pt x="11573" y="23146"/>
                  </a:cubicBezTo>
                  <a:lnTo>
                    <a:pt x="98096" y="23146"/>
                  </a:lnTo>
                  <a:cubicBezTo>
                    <a:pt x="104489" y="23146"/>
                    <a:pt x="109669" y="17967"/>
                    <a:pt x="109669" y="11573"/>
                  </a:cubicBezTo>
                  <a:cubicBezTo>
                    <a:pt x="109669" y="5180"/>
                    <a:pt x="104489" y="0"/>
                    <a:pt x="98096" y="0"/>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 sz="2400" kern="0" dirty="0">
                  <a:solidFill>
                    <a:srgbClr val="434343"/>
                  </a:solidFill>
                  <a:latin typeface="Roboto Medium" panose="02000000000000000000" pitchFamily="2" charset="0"/>
                  <a:ea typeface="Roboto Medium" panose="02000000000000000000" pitchFamily="2" charset="0"/>
                  <a:cs typeface="Roboto"/>
                  <a:sym typeface="Roboto"/>
                </a:rPr>
                <a:t>Demo</a:t>
              </a:r>
              <a:endParaRPr sz="24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375" name="Google Shape;1375;p29"/>
            <p:cNvSpPr/>
            <p:nvPr/>
          </p:nvSpPr>
          <p:spPr>
            <a:xfrm>
              <a:off x="4893150" y="2378050"/>
              <a:ext cx="814425" cy="752200"/>
            </a:xfrm>
            <a:custGeom>
              <a:avLst/>
              <a:gdLst/>
              <a:ahLst/>
              <a:cxnLst/>
              <a:rect l="l" t="t" r="r" b="b"/>
              <a:pathLst>
                <a:path w="32577" h="30088" extrusionOk="0">
                  <a:moveTo>
                    <a:pt x="9978" y="1"/>
                  </a:moveTo>
                  <a:cubicBezTo>
                    <a:pt x="1" y="8597"/>
                    <a:pt x="1" y="21491"/>
                    <a:pt x="9978" y="30088"/>
                  </a:cubicBezTo>
                  <a:lnTo>
                    <a:pt x="32576" y="30088"/>
                  </a:lnTo>
                  <a:cubicBezTo>
                    <a:pt x="22599" y="21491"/>
                    <a:pt x="22599" y="8597"/>
                    <a:pt x="32576" y="1"/>
                  </a:cubicBezTo>
                  <a:close/>
                </a:path>
              </a:pathLst>
            </a:custGeom>
            <a:solidFill>
              <a:srgbClr val="FCBD24"/>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a:solidFill>
                    <a:srgbClr val="FFFFFF"/>
                  </a:solidFill>
                  <a:latin typeface="Fira Sans Extra Condensed Medium"/>
                  <a:ea typeface="Fira Sans Extra Condensed Medium"/>
                  <a:cs typeface="Fira Sans Extra Condensed Medium"/>
                  <a:sym typeface="Fira Sans Extra Condensed Medium"/>
                </a:rPr>
                <a:t>05</a:t>
              </a:r>
              <a:endParaRPr sz="1867" kern="0">
                <a:solidFill>
                  <a:srgbClr val="FFFFFF"/>
                </a:solidFill>
                <a:latin typeface="Arial"/>
                <a:cs typeface="Arial"/>
                <a:sym typeface="Arial"/>
              </a:endParaRPr>
            </a:p>
          </p:txBody>
        </p:sp>
      </p:grpSp>
      <p:grpSp>
        <p:nvGrpSpPr>
          <p:cNvPr id="1382" name="Google Shape;1382;p29"/>
          <p:cNvGrpSpPr/>
          <p:nvPr/>
        </p:nvGrpSpPr>
        <p:grpSpPr>
          <a:xfrm>
            <a:off x="6474403" y="4489897"/>
            <a:ext cx="4638912" cy="1002933"/>
            <a:chOff x="4893150" y="3409125"/>
            <a:chExt cx="3256659" cy="752200"/>
          </a:xfrm>
        </p:grpSpPr>
        <p:sp>
          <p:nvSpPr>
            <p:cNvPr id="1383" name="Google Shape;1383;p29"/>
            <p:cNvSpPr/>
            <p:nvPr/>
          </p:nvSpPr>
          <p:spPr>
            <a:xfrm>
              <a:off x="5279225" y="3409125"/>
              <a:ext cx="429550" cy="752200"/>
            </a:xfrm>
            <a:custGeom>
              <a:avLst/>
              <a:gdLst/>
              <a:ahLst/>
              <a:cxnLst/>
              <a:rect l="l" t="t" r="r" b="b"/>
              <a:pathLst>
                <a:path w="17182" h="30088" extrusionOk="0">
                  <a:moveTo>
                    <a:pt x="0" y="1"/>
                  </a:moveTo>
                  <a:lnTo>
                    <a:pt x="0" y="30088"/>
                  </a:lnTo>
                  <a:lnTo>
                    <a:pt x="17181" y="30088"/>
                  </a:lnTo>
                  <a:lnTo>
                    <a:pt x="17181" y="1"/>
                  </a:lnTo>
                  <a:close/>
                </a:path>
              </a:pathLst>
            </a:custGeom>
            <a:solidFill>
              <a:srgbClr val="4685B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4" name="Google Shape;1384;p29"/>
            <p:cNvSpPr/>
            <p:nvPr/>
          </p:nvSpPr>
          <p:spPr>
            <a:xfrm>
              <a:off x="5384600" y="3495750"/>
              <a:ext cx="2765209" cy="578675"/>
            </a:xfrm>
            <a:custGeom>
              <a:avLst/>
              <a:gdLst/>
              <a:ahLst/>
              <a:cxnLst/>
              <a:rect l="l" t="t" r="r" b="b"/>
              <a:pathLst>
                <a:path w="109669" h="23147" extrusionOk="0">
                  <a:moveTo>
                    <a:pt x="11573" y="1"/>
                  </a:moveTo>
                  <a:cubicBezTo>
                    <a:pt x="5179" y="1"/>
                    <a:pt x="0" y="5192"/>
                    <a:pt x="0" y="11573"/>
                  </a:cubicBezTo>
                  <a:cubicBezTo>
                    <a:pt x="0" y="17967"/>
                    <a:pt x="5179" y="23146"/>
                    <a:pt x="11573" y="23146"/>
                  </a:cubicBezTo>
                  <a:lnTo>
                    <a:pt x="98096" y="23146"/>
                  </a:lnTo>
                  <a:cubicBezTo>
                    <a:pt x="104489" y="23146"/>
                    <a:pt x="109669" y="17967"/>
                    <a:pt x="109669" y="11573"/>
                  </a:cubicBezTo>
                  <a:cubicBezTo>
                    <a:pt x="109669" y="5192"/>
                    <a:pt x="104489" y="1"/>
                    <a:pt x="98096" y="1"/>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 sz="2000" kern="0" dirty="0">
                  <a:solidFill>
                    <a:srgbClr val="434343"/>
                  </a:solidFill>
                  <a:latin typeface="Roboto Medium" panose="02000000000000000000" pitchFamily="2" charset="0"/>
                  <a:ea typeface="Roboto Medium" panose="02000000000000000000" pitchFamily="2" charset="0"/>
                  <a:cs typeface="Roboto"/>
                  <a:sym typeface="Roboto"/>
                </a:rPr>
                <a:t>Conclusion &amp; </a:t>
              </a:r>
            </a:p>
            <a:p>
              <a:pPr defTabSz="1219170">
                <a:buClr>
                  <a:srgbClr val="000000"/>
                </a:buClr>
                <a:buSzPts val="1100"/>
              </a:pPr>
              <a:r>
                <a:rPr lang="en" sz="2000" kern="0" dirty="0">
                  <a:solidFill>
                    <a:srgbClr val="434343"/>
                  </a:solidFill>
                  <a:latin typeface="Roboto Medium" panose="02000000000000000000" pitchFamily="2" charset="0"/>
                  <a:ea typeface="Roboto Medium" panose="02000000000000000000" pitchFamily="2" charset="0"/>
                  <a:cs typeface="Roboto"/>
                  <a:sym typeface="Roboto"/>
                </a:rPr>
                <a:t>future work </a:t>
              </a:r>
              <a:endParaRPr sz="20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385" name="Google Shape;1385;p29"/>
            <p:cNvSpPr/>
            <p:nvPr/>
          </p:nvSpPr>
          <p:spPr>
            <a:xfrm>
              <a:off x="4893150" y="3409125"/>
              <a:ext cx="814425" cy="752200"/>
            </a:xfrm>
            <a:custGeom>
              <a:avLst/>
              <a:gdLst/>
              <a:ahLst/>
              <a:cxnLst/>
              <a:rect l="l" t="t" r="r" b="b"/>
              <a:pathLst>
                <a:path w="32577" h="30088" extrusionOk="0">
                  <a:moveTo>
                    <a:pt x="9978" y="1"/>
                  </a:moveTo>
                  <a:cubicBezTo>
                    <a:pt x="1" y="8597"/>
                    <a:pt x="1" y="21492"/>
                    <a:pt x="9978" y="30088"/>
                  </a:cubicBezTo>
                  <a:lnTo>
                    <a:pt x="32576" y="30088"/>
                  </a:lnTo>
                  <a:cubicBezTo>
                    <a:pt x="22599" y="21492"/>
                    <a:pt x="22599" y="8597"/>
                    <a:pt x="32576" y="1"/>
                  </a:cubicBezTo>
                  <a:close/>
                </a:path>
              </a:pathLst>
            </a:custGeom>
            <a:solidFill>
              <a:srgbClr val="5EB2FC"/>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dirty="0">
                  <a:solidFill>
                    <a:srgbClr val="FFFFFF"/>
                  </a:solidFill>
                  <a:latin typeface="Fira Sans Extra Condensed Medium"/>
                  <a:ea typeface="Fira Sans Extra Condensed Medium"/>
                  <a:cs typeface="Fira Sans Extra Condensed Medium"/>
                  <a:sym typeface="Fira Sans Extra Condensed Medium"/>
                </a:rPr>
                <a:t>06</a:t>
              </a:r>
              <a:endParaRPr sz="1867" kern="0" dirty="0">
                <a:solidFill>
                  <a:srgbClr val="FFFFFF"/>
                </a:solidFill>
                <a:latin typeface="Arial"/>
                <a:cs typeface="Arial"/>
                <a:sym typeface="Arial"/>
              </a:endParaRPr>
            </a:p>
          </p:txBody>
        </p:sp>
      </p:grpSp>
      <p:grpSp>
        <p:nvGrpSpPr>
          <p:cNvPr id="1393" name="Google Shape;1393;p29"/>
          <p:cNvGrpSpPr/>
          <p:nvPr/>
        </p:nvGrpSpPr>
        <p:grpSpPr>
          <a:xfrm>
            <a:off x="1356901" y="3141712"/>
            <a:ext cx="4379889" cy="1002933"/>
            <a:chOff x="1017675" y="2378050"/>
            <a:chExt cx="3284917" cy="752200"/>
          </a:xfrm>
        </p:grpSpPr>
        <p:sp>
          <p:nvSpPr>
            <p:cNvPr id="1394" name="Google Shape;1394;p29"/>
            <p:cNvSpPr/>
            <p:nvPr/>
          </p:nvSpPr>
          <p:spPr>
            <a:xfrm>
              <a:off x="1404025" y="2378050"/>
              <a:ext cx="429250" cy="752200"/>
            </a:xfrm>
            <a:custGeom>
              <a:avLst/>
              <a:gdLst/>
              <a:ahLst/>
              <a:cxnLst/>
              <a:rect l="l" t="t" r="r" b="b"/>
              <a:pathLst>
                <a:path w="17170" h="30088" extrusionOk="0">
                  <a:moveTo>
                    <a:pt x="1" y="1"/>
                  </a:moveTo>
                  <a:lnTo>
                    <a:pt x="1" y="30088"/>
                  </a:lnTo>
                  <a:lnTo>
                    <a:pt x="17170" y="30088"/>
                  </a:lnTo>
                  <a:lnTo>
                    <a:pt x="17170" y="1"/>
                  </a:lnTo>
                  <a:close/>
                </a:path>
              </a:pathLst>
            </a:custGeom>
            <a:solidFill>
              <a:srgbClr val="2FC94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5" name="Google Shape;1395;p29"/>
            <p:cNvSpPr/>
            <p:nvPr/>
          </p:nvSpPr>
          <p:spPr>
            <a:xfrm>
              <a:off x="1560842" y="2470679"/>
              <a:ext cx="2741750" cy="578675"/>
            </a:xfrm>
            <a:custGeom>
              <a:avLst/>
              <a:gdLst/>
              <a:ahLst/>
              <a:cxnLst/>
              <a:rect l="l" t="t" r="r" b="b"/>
              <a:pathLst>
                <a:path w="109670" h="23147" extrusionOk="0">
                  <a:moveTo>
                    <a:pt x="11574" y="0"/>
                  </a:moveTo>
                  <a:cubicBezTo>
                    <a:pt x="5180" y="0"/>
                    <a:pt x="1" y="5180"/>
                    <a:pt x="1" y="11573"/>
                  </a:cubicBezTo>
                  <a:cubicBezTo>
                    <a:pt x="1" y="17967"/>
                    <a:pt x="5180" y="23146"/>
                    <a:pt x="11574" y="23146"/>
                  </a:cubicBezTo>
                  <a:lnTo>
                    <a:pt x="98108" y="23146"/>
                  </a:lnTo>
                  <a:cubicBezTo>
                    <a:pt x="104490" y="23146"/>
                    <a:pt x="109669" y="17967"/>
                    <a:pt x="109669" y="11573"/>
                  </a:cubicBezTo>
                  <a:cubicBezTo>
                    <a:pt x="109669" y="5180"/>
                    <a:pt x="104490" y="0"/>
                    <a:pt x="98108" y="0"/>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 sz="2400" kern="0" dirty="0">
                  <a:solidFill>
                    <a:srgbClr val="434343"/>
                  </a:solidFill>
                  <a:latin typeface="Roboto Medium" panose="02000000000000000000" pitchFamily="2" charset="0"/>
                  <a:ea typeface="Roboto Medium" panose="02000000000000000000" pitchFamily="2" charset="0"/>
                  <a:cs typeface="Roboto"/>
                  <a:sym typeface="Roboto"/>
                </a:rPr>
                <a:t>Background</a:t>
              </a:r>
              <a:endParaRPr sz="24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396" name="Google Shape;1396;p29"/>
            <p:cNvSpPr/>
            <p:nvPr/>
          </p:nvSpPr>
          <p:spPr>
            <a:xfrm>
              <a:off x="1017675" y="2378050"/>
              <a:ext cx="814700" cy="752200"/>
            </a:xfrm>
            <a:custGeom>
              <a:avLst/>
              <a:gdLst/>
              <a:ahLst/>
              <a:cxnLst/>
              <a:rect l="l" t="t" r="r" b="b"/>
              <a:pathLst>
                <a:path w="32588" h="30088" extrusionOk="0">
                  <a:moveTo>
                    <a:pt x="9990" y="1"/>
                  </a:moveTo>
                  <a:cubicBezTo>
                    <a:pt x="1" y="8597"/>
                    <a:pt x="1" y="21491"/>
                    <a:pt x="9990" y="30088"/>
                  </a:cubicBezTo>
                  <a:lnTo>
                    <a:pt x="32588" y="30088"/>
                  </a:lnTo>
                  <a:cubicBezTo>
                    <a:pt x="22599" y="21491"/>
                    <a:pt x="22599" y="8597"/>
                    <a:pt x="32588" y="1"/>
                  </a:cubicBezTo>
                  <a:close/>
                </a:path>
              </a:pathLst>
            </a:custGeom>
            <a:solidFill>
              <a:srgbClr val="69E781"/>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a:solidFill>
                    <a:srgbClr val="FFFFFF"/>
                  </a:solidFill>
                  <a:latin typeface="Fira Sans Extra Condensed Medium"/>
                  <a:ea typeface="Fira Sans Extra Condensed Medium"/>
                  <a:cs typeface="Fira Sans Extra Condensed Medium"/>
                  <a:sym typeface="Fira Sans Extra Condensed Medium"/>
                </a:rPr>
                <a:t>02</a:t>
              </a:r>
              <a:endParaRPr sz="1867" kern="0">
                <a:solidFill>
                  <a:srgbClr val="FFFFFF"/>
                </a:solidFill>
                <a:latin typeface="Arial"/>
                <a:cs typeface="Arial"/>
                <a:sym typeface="Arial"/>
              </a:endParaRPr>
            </a:p>
          </p:txBody>
        </p:sp>
      </p:grpSp>
      <p:grpSp>
        <p:nvGrpSpPr>
          <p:cNvPr id="1402" name="Google Shape;1402;p29"/>
          <p:cNvGrpSpPr/>
          <p:nvPr/>
        </p:nvGrpSpPr>
        <p:grpSpPr>
          <a:xfrm>
            <a:off x="1356901" y="1796367"/>
            <a:ext cx="4373497" cy="1002933"/>
            <a:chOff x="1017675" y="1347275"/>
            <a:chExt cx="3280123" cy="752200"/>
          </a:xfrm>
        </p:grpSpPr>
        <p:sp>
          <p:nvSpPr>
            <p:cNvPr id="1403" name="Google Shape;1403;p29"/>
            <p:cNvSpPr/>
            <p:nvPr/>
          </p:nvSpPr>
          <p:spPr>
            <a:xfrm>
              <a:off x="1404025" y="1347275"/>
              <a:ext cx="429250" cy="752200"/>
            </a:xfrm>
            <a:custGeom>
              <a:avLst/>
              <a:gdLst/>
              <a:ahLst/>
              <a:cxnLst/>
              <a:rect l="l" t="t" r="r" b="b"/>
              <a:pathLst>
                <a:path w="17170" h="30088" extrusionOk="0">
                  <a:moveTo>
                    <a:pt x="1" y="1"/>
                  </a:moveTo>
                  <a:lnTo>
                    <a:pt x="1" y="30088"/>
                  </a:lnTo>
                  <a:lnTo>
                    <a:pt x="17170" y="30088"/>
                  </a:lnTo>
                  <a:lnTo>
                    <a:pt x="17170" y="1"/>
                  </a:lnTo>
                  <a:close/>
                </a:path>
              </a:pathLst>
            </a:custGeom>
            <a:solidFill>
              <a:srgbClr val="C6282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4" name="Google Shape;1404;p29"/>
            <p:cNvSpPr/>
            <p:nvPr/>
          </p:nvSpPr>
          <p:spPr>
            <a:xfrm>
              <a:off x="1556048" y="1443343"/>
              <a:ext cx="2741750" cy="578650"/>
            </a:xfrm>
            <a:custGeom>
              <a:avLst/>
              <a:gdLst/>
              <a:ahLst/>
              <a:cxnLst/>
              <a:rect l="l" t="t" r="r" b="b"/>
              <a:pathLst>
                <a:path w="109670" h="23146" extrusionOk="0">
                  <a:moveTo>
                    <a:pt x="11574" y="0"/>
                  </a:moveTo>
                  <a:cubicBezTo>
                    <a:pt x="5180" y="0"/>
                    <a:pt x="1" y="5191"/>
                    <a:pt x="1" y="11573"/>
                  </a:cubicBezTo>
                  <a:cubicBezTo>
                    <a:pt x="1" y="17967"/>
                    <a:pt x="5180" y="23146"/>
                    <a:pt x="11574" y="23146"/>
                  </a:cubicBezTo>
                  <a:lnTo>
                    <a:pt x="98108" y="23146"/>
                  </a:lnTo>
                  <a:cubicBezTo>
                    <a:pt x="104490" y="23146"/>
                    <a:pt x="109669" y="17967"/>
                    <a:pt x="109669" y="11573"/>
                  </a:cubicBezTo>
                  <a:cubicBezTo>
                    <a:pt x="109669" y="5191"/>
                    <a:pt x="104490" y="0"/>
                    <a:pt x="98108" y="0"/>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 sz="2400" kern="0" dirty="0">
                  <a:solidFill>
                    <a:srgbClr val="434343"/>
                  </a:solidFill>
                  <a:latin typeface="Roboto Medium" panose="02000000000000000000" pitchFamily="2" charset="0"/>
                  <a:ea typeface="Roboto Medium" panose="02000000000000000000" pitchFamily="2" charset="0"/>
                  <a:cs typeface="Roboto"/>
                  <a:sym typeface="Roboto"/>
                </a:rPr>
                <a:t>Introduction</a:t>
              </a:r>
              <a:endParaRPr sz="24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405" name="Google Shape;1405;p29"/>
            <p:cNvSpPr/>
            <p:nvPr/>
          </p:nvSpPr>
          <p:spPr>
            <a:xfrm>
              <a:off x="1017675" y="1347275"/>
              <a:ext cx="814700" cy="752200"/>
            </a:xfrm>
            <a:custGeom>
              <a:avLst/>
              <a:gdLst/>
              <a:ahLst/>
              <a:cxnLst/>
              <a:rect l="l" t="t" r="r" b="b"/>
              <a:pathLst>
                <a:path w="32588" h="30088" extrusionOk="0">
                  <a:moveTo>
                    <a:pt x="9990" y="1"/>
                  </a:moveTo>
                  <a:cubicBezTo>
                    <a:pt x="1" y="8597"/>
                    <a:pt x="1" y="21491"/>
                    <a:pt x="9990" y="30088"/>
                  </a:cubicBezTo>
                  <a:lnTo>
                    <a:pt x="32588" y="30088"/>
                  </a:lnTo>
                  <a:cubicBezTo>
                    <a:pt x="22599" y="21491"/>
                    <a:pt x="22599" y="8597"/>
                    <a:pt x="32588" y="1"/>
                  </a:cubicBezTo>
                  <a:close/>
                </a:path>
              </a:pathLst>
            </a:custGeom>
            <a:solidFill>
              <a:srgbClr val="EC3A3B"/>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a:solidFill>
                    <a:srgbClr val="FFFFFF"/>
                  </a:solidFill>
                  <a:latin typeface="Fira Sans Extra Condensed Medium"/>
                  <a:ea typeface="Fira Sans Extra Condensed Medium"/>
                  <a:cs typeface="Fira Sans Extra Condensed Medium"/>
                  <a:sym typeface="Fira Sans Extra Condensed Medium"/>
                </a:rPr>
                <a:t>01</a:t>
              </a:r>
              <a:endParaRPr sz="1867" kern="0">
                <a:solidFill>
                  <a:srgbClr val="FFFFFF"/>
                </a:solidFill>
                <a:latin typeface="Arial"/>
                <a:cs typeface="Arial"/>
                <a:sym typeface="Arial"/>
              </a:endParaRPr>
            </a:p>
          </p:txBody>
        </p:sp>
      </p:grpSp>
      <p:grpSp>
        <p:nvGrpSpPr>
          <p:cNvPr id="1407" name="Google Shape;1407;p29"/>
          <p:cNvGrpSpPr/>
          <p:nvPr/>
        </p:nvGrpSpPr>
        <p:grpSpPr>
          <a:xfrm>
            <a:off x="6524200" y="1796367"/>
            <a:ext cx="4589115" cy="1002933"/>
            <a:chOff x="4893150" y="1347275"/>
            <a:chExt cx="3055487" cy="752200"/>
          </a:xfrm>
        </p:grpSpPr>
        <p:sp>
          <p:nvSpPr>
            <p:cNvPr id="1408" name="Google Shape;1408;p29"/>
            <p:cNvSpPr/>
            <p:nvPr/>
          </p:nvSpPr>
          <p:spPr>
            <a:xfrm>
              <a:off x="5279225" y="1347275"/>
              <a:ext cx="429550" cy="752200"/>
            </a:xfrm>
            <a:custGeom>
              <a:avLst/>
              <a:gdLst/>
              <a:ahLst/>
              <a:cxnLst/>
              <a:rect l="l" t="t" r="r" b="b"/>
              <a:pathLst>
                <a:path w="17182" h="30088" extrusionOk="0">
                  <a:moveTo>
                    <a:pt x="0" y="1"/>
                  </a:moveTo>
                  <a:lnTo>
                    <a:pt x="0" y="30088"/>
                  </a:lnTo>
                  <a:lnTo>
                    <a:pt x="17181" y="30088"/>
                  </a:lnTo>
                  <a:lnTo>
                    <a:pt x="17181" y="1"/>
                  </a:lnTo>
                  <a:close/>
                </a:path>
              </a:pathLst>
            </a:custGeom>
            <a:solidFill>
              <a:srgbClr val="2020B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9" name="Google Shape;1409;p29"/>
            <p:cNvSpPr/>
            <p:nvPr/>
          </p:nvSpPr>
          <p:spPr>
            <a:xfrm>
              <a:off x="5384600" y="1433900"/>
              <a:ext cx="2564037" cy="578650"/>
            </a:xfrm>
            <a:custGeom>
              <a:avLst/>
              <a:gdLst/>
              <a:ahLst/>
              <a:cxnLst/>
              <a:rect l="l" t="t" r="r" b="b"/>
              <a:pathLst>
                <a:path w="109669" h="23146" extrusionOk="0">
                  <a:moveTo>
                    <a:pt x="11573" y="0"/>
                  </a:moveTo>
                  <a:cubicBezTo>
                    <a:pt x="5179" y="0"/>
                    <a:pt x="0" y="5191"/>
                    <a:pt x="0" y="11573"/>
                  </a:cubicBezTo>
                  <a:cubicBezTo>
                    <a:pt x="0" y="17967"/>
                    <a:pt x="5179" y="23146"/>
                    <a:pt x="11573" y="23146"/>
                  </a:cubicBezTo>
                  <a:lnTo>
                    <a:pt x="98096" y="23146"/>
                  </a:lnTo>
                  <a:cubicBezTo>
                    <a:pt x="104489" y="23146"/>
                    <a:pt x="109669" y="17967"/>
                    <a:pt x="109669" y="11573"/>
                  </a:cubicBezTo>
                  <a:cubicBezTo>
                    <a:pt x="109669" y="5191"/>
                    <a:pt x="104489" y="0"/>
                    <a:pt x="98096" y="0"/>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US" sz="2000" kern="0" dirty="0">
                  <a:solidFill>
                    <a:srgbClr val="434343"/>
                  </a:solidFill>
                  <a:latin typeface="Roboto Medium" panose="02000000000000000000" pitchFamily="2" charset="0"/>
                  <a:ea typeface="Roboto Medium" panose="02000000000000000000" pitchFamily="2" charset="0"/>
                  <a:cs typeface="Roboto"/>
                  <a:sym typeface="Roboto"/>
                </a:rPr>
                <a:t>Implementation &amp;</a:t>
              </a:r>
            </a:p>
            <a:p>
              <a:pPr defTabSz="1219170">
                <a:buClr>
                  <a:srgbClr val="000000"/>
                </a:buClr>
                <a:buSzPts val="1100"/>
              </a:pPr>
              <a:r>
                <a:rPr lang="en-US" sz="2000" kern="0" dirty="0">
                  <a:solidFill>
                    <a:srgbClr val="434343"/>
                  </a:solidFill>
                  <a:latin typeface="Roboto Medium" panose="02000000000000000000" pitchFamily="2" charset="0"/>
                  <a:ea typeface="Roboto Medium" panose="02000000000000000000" pitchFamily="2" charset="0"/>
                  <a:cs typeface="Roboto"/>
                  <a:sym typeface="Roboto"/>
                </a:rPr>
                <a:t> proposed method</a:t>
              </a:r>
              <a:endParaRPr sz="20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410" name="Google Shape;1410;p29"/>
            <p:cNvSpPr/>
            <p:nvPr/>
          </p:nvSpPr>
          <p:spPr>
            <a:xfrm>
              <a:off x="4893150" y="1347275"/>
              <a:ext cx="814425" cy="752200"/>
            </a:xfrm>
            <a:custGeom>
              <a:avLst/>
              <a:gdLst/>
              <a:ahLst/>
              <a:cxnLst/>
              <a:rect l="l" t="t" r="r" b="b"/>
              <a:pathLst>
                <a:path w="32577" h="30088" extrusionOk="0">
                  <a:moveTo>
                    <a:pt x="9978" y="1"/>
                  </a:moveTo>
                  <a:cubicBezTo>
                    <a:pt x="1" y="8597"/>
                    <a:pt x="1" y="21491"/>
                    <a:pt x="9978" y="30088"/>
                  </a:cubicBezTo>
                  <a:lnTo>
                    <a:pt x="32576" y="30088"/>
                  </a:lnTo>
                  <a:cubicBezTo>
                    <a:pt x="22599" y="21491"/>
                    <a:pt x="22599" y="8597"/>
                    <a:pt x="32576" y="1"/>
                  </a:cubicBezTo>
                  <a:close/>
                </a:path>
              </a:pathLst>
            </a:custGeom>
            <a:solidFill>
              <a:srgbClr val="4949E7"/>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a:solidFill>
                    <a:srgbClr val="FFFFFF"/>
                  </a:solidFill>
                  <a:latin typeface="Fira Sans Extra Condensed Medium"/>
                  <a:ea typeface="Fira Sans Extra Condensed Medium"/>
                  <a:cs typeface="Fira Sans Extra Condensed Medium"/>
                  <a:sym typeface="Fira Sans Extra Condensed Medium"/>
                </a:rPr>
                <a:t>04</a:t>
              </a:r>
              <a:endParaRPr sz="1867" kern="0">
                <a:solidFill>
                  <a:srgbClr val="FFFFFF"/>
                </a:solidFill>
                <a:latin typeface="Arial"/>
                <a:cs typeface="Arial"/>
                <a:sym typeface="Arial"/>
              </a:endParaRPr>
            </a:p>
          </p:txBody>
        </p:sp>
      </p:grpSp>
      <p:grpSp>
        <p:nvGrpSpPr>
          <p:cNvPr id="58" name="Google Shape;1063;p17">
            <a:extLst>
              <a:ext uri="{FF2B5EF4-FFF2-40B4-BE49-F238E27FC236}">
                <a16:creationId xmlns:a16="http://schemas.microsoft.com/office/drawing/2014/main" id="{2AC9EB6E-0ABE-4827-8200-67D0A857FA4B}"/>
              </a:ext>
            </a:extLst>
          </p:cNvPr>
          <p:cNvGrpSpPr/>
          <p:nvPr/>
        </p:nvGrpSpPr>
        <p:grpSpPr>
          <a:xfrm>
            <a:off x="5035063" y="2127668"/>
            <a:ext cx="372015" cy="365111"/>
            <a:chOff x="3203214" y="2287243"/>
            <a:chExt cx="372015" cy="365111"/>
          </a:xfrm>
          <a:solidFill>
            <a:srgbClr val="FF0000"/>
          </a:solidFill>
        </p:grpSpPr>
        <p:sp>
          <p:nvSpPr>
            <p:cNvPr id="59" name="Google Shape;1064;p17">
              <a:extLst>
                <a:ext uri="{FF2B5EF4-FFF2-40B4-BE49-F238E27FC236}">
                  <a16:creationId xmlns:a16="http://schemas.microsoft.com/office/drawing/2014/main" id="{D2738EFE-4A2B-4469-8186-6366A50E9C3B}"/>
                </a:ext>
              </a:extLst>
            </p:cNvPr>
            <p:cNvSpPr/>
            <p:nvPr/>
          </p:nvSpPr>
          <p:spPr>
            <a:xfrm>
              <a:off x="3314744" y="2565844"/>
              <a:ext cx="149777" cy="86510"/>
            </a:xfrm>
            <a:custGeom>
              <a:avLst/>
              <a:gdLst/>
              <a:ahLst/>
              <a:cxnLst/>
              <a:rect l="l" t="t" r="r" b="b"/>
              <a:pathLst>
                <a:path w="4382" h="2531" extrusionOk="0">
                  <a:moveTo>
                    <a:pt x="0" y="0"/>
                  </a:moveTo>
                  <a:lnTo>
                    <a:pt x="0" y="310"/>
                  </a:lnTo>
                  <a:cubicBezTo>
                    <a:pt x="0" y="715"/>
                    <a:pt x="262" y="1072"/>
                    <a:pt x="643" y="1191"/>
                  </a:cubicBezTo>
                  <a:cubicBezTo>
                    <a:pt x="762" y="2084"/>
                    <a:pt x="1471" y="2530"/>
                    <a:pt x="2179" y="2530"/>
                  </a:cubicBezTo>
                  <a:cubicBezTo>
                    <a:pt x="2888" y="2530"/>
                    <a:pt x="3596" y="2084"/>
                    <a:pt x="3715" y="1191"/>
                  </a:cubicBezTo>
                  <a:cubicBezTo>
                    <a:pt x="4120" y="1072"/>
                    <a:pt x="4382" y="715"/>
                    <a:pt x="4382" y="310"/>
                  </a:cubicBezTo>
                  <a:lnTo>
                    <a:pt x="4382" y="0"/>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0" name="Google Shape;1065;p17">
              <a:extLst>
                <a:ext uri="{FF2B5EF4-FFF2-40B4-BE49-F238E27FC236}">
                  <a16:creationId xmlns:a16="http://schemas.microsoft.com/office/drawing/2014/main" id="{CD9FCF7C-2709-44DE-B49E-774720242FC0}"/>
                </a:ext>
              </a:extLst>
            </p:cNvPr>
            <p:cNvSpPr/>
            <p:nvPr/>
          </p:nvSpPr>
          <p:spPr>
            <a:xfrm>
              <a:off x="3228439" y="2287243"/>
              <a:ext cx="333221" cy="257444"/>
            </a:xfrm>
            <a:custGeom>
              <a:avLst/>
              <a:gdLst/>
              <a:ahLst/>
              <a:cxnLst/>
              <a:rect l="l" t="t" r="r" b="b"/>
              <a:pathLst>
                <a:path w="9749" h="7532" extrusionOk="0">
                  <a:moveTo>
                    <a:pt x="4716" y="1293"/>
                  </a:moveTo>
                  <a:cubicBezTo>
                    <a:pt x="6097" y="1293"/>
                    <a:pt x="7216" y="2412"/>
                    <a:pt x="7216" y="3793"/>
                  </a:cubicBezTo>
                  <a:cubicBezTo>
                    <a:pt x="7216" y="3948"/>
                    <a:pt x="7094" y="4081"/>
                    <a:pt x="6943" y="4081"/>
                  </a:cubicBezTo>
                  <a:cubicBezTo>
                    <a:pt x="6931" y="4081"/>
                    <a:pt x="6919" y="4081"/>
                    <a:pt x="6907" y="4079"/>
                  </a:cubicBezTo>
                  <a:cubicBezTo>
                    <a:pt x="6895" y="4081"/>
                    <a:pt x="6882" y="4081"/>
                    <a:pt x="6870" y="4081"/>
                  </a:cubicBezTo>
                  <a:cubicBezTo>
                    <a:pt x="6720" y="4081"/>
                    <a:pt x="6597" y="3948"/>
                    <a:pt x="6597" y="3793"/>
                  </a:cubicBezTo>
                  <a:cubicBezTo>
                    <a:pt x="6597" y="2745"/>
                    <a:pt x="5740" y="1912"/>
                    <a:pt x="4716" y="1912"/>
                  </a:cubicBezTo>
                  <a:cubicBezTo>
                    <a:pt x="4287" y="1912"/>
                    <a:pt x="4287" y="1293"/>
                    <a:pt x="4716" y="1293"/>
                  </a:cubicBezTo>
                  <a:close/>
                  <a:moveTo>
                    <a:pt x="4785" y="1"/>
                  </a:moveTo>
                  <a:cubicBezTo>
                    <a:pt x="4501" y="1"/>
                    <a:pt x="4207" y="33"/>
                    <a:pt x="3906" y="102"/>
                  </a:cubicBezTo>
                  <a:cubicBezTo>
                    <a:pt x="1096" y="721"/>
                    <a:pt x="1" y="4127"/>
                    <a:pt x="1906" y="6270"/>
                  </a:cubicBezTo>
                  <a:cubicBezTo>
                    <a:pt x="2215" y="6627"/>
                    <a:pt x="2430" y="7056"/>
                    <a:pt x="2501" y="7532"/>
                  </a:cubicBezTo>
                  <a:lnTo>
                    <a:pt x="6931" y="7532"/>
                  </a:lnTo>
                  <a:cubicBezTo>
                    <a:pt x="7002" y="7056"/>
                    <a:pt x="7216" y="6603"/>
                    <a:pt x="7526" y="6246"/>
                  </a:cubicBezTo>
                  <a:cubicBezTo>
                    <a:pt x="9749" y="3762"/>
                    <a:pt x="7844" y="1"/>
                    <a:pt x="4785"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1" name="Google Shape;1066;p17">
              <a:extLst>
                <a:ext uri="{FF2B5EF4-FFF2-40B4-BE49-F238E27FC236}">
                  <a16:creationId xmlns:a16="http://schemas.microsoft.com/office/drawing/2014/main" id="{8F75F154-9C30-4CF8-B062-6934636D59E8}"/>
                </a:ext>
              </a:extLst>
            </p:cNvPr>
            <p:cNvSpPr/>
            <p:nvPr/>
          </p:nvSpPr>
          <p:spPr>
            <a:xfrm>
              <a:off x="3203214" y="2416068"/>
              <a:ext cx="49698" cy="21192"/>
            </a:xfrm>
            <a:custGeom>
              <a:avLst/>
              <a:gdLst/>
              <a:ahLst/>
              <a:cxnLst/>
              <a:rect l="l" t="t" r="r" b="b"/>
              <a:pathLst>
                <a:path w="1454" h="620" extrusionOk="0">
                  <a:moveTo>
                    <a:pt x="429" y="0"/>
                  </a:moveTo>
                  <a:cubicBezTo>
                    <a:pt x="0" y="0"/>
                    <a:pt x="0" y="619"/>
                    <a:pt x="429" y="619"/>
                  </a:cubicBezTo>
                  <a:lnTo>
                    <a:pt x="1048" y="619"/>
                  </a:lnTo>
                  <a:cubicBezTo>
                    <a:pt x="1453" y="619"/>
                    <a:pt x="1453" y="0"/>
                    <a:pt x="1048"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2" name="Google Shape;1067;p17">
              <a:extLst>
                <a:ext uri="{FF2B5EF4-FFF2-40B4-BE49-F238E27FC236}">
                  <a16:creationId xmlns:a16="http://schemas.microsoft.com/office/drawing/2014/main" id="{E948BDBC-2774-4430-B5B5-7F25D7596D73}"/>
                </a:ext>
              </a:extLst>
            </p:cNvPr>
            <p:cNvSpPr/>
            <p:nvPr/>
          </p:nvSpPr>
          <p:spPr>
            <a:xfrm>
              <a:off x="3205470" y="2344460"/>
              <a:ext cx="45801" cy="36573"/>
            </a:xfrm>
            <a:custGeom>
              <a:avLst/>
              <a:gdLst/>
              <a:ahLst/>
              <a:cxnLst/>
              <a:rect l="l" t="t" r="r" b="b"/>
              <a:pathLst>
                <a:path w="1340" h="1070" extrusionOk="0">
                  <a:moveTo>
                    <a:pt x="448" y="1"/>
                  </a:moveTo>
                  <a:cubicBezTo>
                    <a:pt x="202" y="1"/>
                    <a:pt x="1" y="304"/>
                    <a:pt x="220" y="524"/>
                  </a:cubicBezTo>
                  <a:lnTo>
                    <a:pt x="673" y="976"/>
                  </a:lnTo>
                  <a:cubicBezTo>
                    <a:pt x="739" y="1042"/>
                    <a:pt x="814" y="1070"/>
                    <a:pt x="886" y="1070"/>
                  </a:cubicBezTo>
                  <a:cubicBezTo>
                    <a:pt x="1127" y="1070"/>
                    <a:pt x="1339" y="762"/>
                    <a:pt x="1101" y="524"/>
                  </a:cubicBezTo>
                  <a:lnTo>
                    <a:pt x="673" y="95"/>
                  </a:lnTo>
                  <a:cubicBezTo>
                    <a:pt x="601" y="28"/>
                    <a:pt x="522" y="1"/>
                    <a:pt x="44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 name="Google Shape;1068;p17">
              <a:extLst>
                <a:ext uri="{FF2B5EF4-FFF2-40B4-BE49-F238E27FC236}">
                  <a16:creationId xmlns:a16="http://schemas.microsoft.com/office/drawing/2014/main" id="{328AFC87-CB78-4D38-B6B4-99363EE1A141}"/>
                </a:ext>
              </a:extLst>
            </p:cNvPr>
            <p:cNvSpPr/>
            <p:nvPr/>
          </p:nvSpPr>
          <p:spPr>
            <a:xfrm>
              <a:off x="3205402" y="2472635"/>
              <a:ext cx="41802" cy="36914"/>
            </a:xfrm>
            <a:custGeom>
              <a:avLst/>
              <a:gdLst/>
              <a:ahLst/>
              <a:cxnLst/>
              <a:rect l="l" t="t" r="r" b="b"/>
              <a:pathLst>
                <a:path w="1223" h="1080" extrusionOk="0">
                  <a:moveTo>
                    <a:pt x="889" y="0"/>
                  </a:moveTo>
                  <a:cubicBezTo>
                    <a:pt x="812" y="0"/>
                    <a:pt x="734" y="36"/>
                    <a:pt x="675" y="108"/>
                  </a:cubicBezTo>
                  <a:lnTo>
                    <a:pt x="222" y="536"/>
                  </a:lnTo>
                  <a:cubicBezTo>
                    <a:pt x="1" y="758"/>
                    <a:pt x="209" y="1080"/>
                    <a:pt x="458" y="1080"/>
                  </a:cubicBezTo>
                  <a:cubicBezTo>
                    <a:pt x="530" y="1080"/>
                    <a:pt x="605" y="1053"/>
                    <a:pt x="675" y="989"/>
                  </a:cubicBezTo>
                  <a:lnTo>
                    <a:pt x="1103" y="536"/>
                  </a:lnTo>
                  <a:cubicBezTo>
                    <a:pt x="1222" y="417"/>
                    <a:pt x="1222" y="227"/>
                    <a:pt x="1103" y="84"/>
                  </a:cubicBezTo>
                  <a:lnTo>
                    <a:pt x="1103" y="108"/>
                  </a:lnTo>
                  <a:cubicBezTo>
                    <a:pt x="1044" y="36"/>
                    <a:pt x="966" y="0"/>
                    <a:pt x="88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 name="Google Shape;1069;p17">
              <a:extLst>
                <a:ext uri="{FF2B5EF4-FFF2-40B4-BE49-F238E27FC236}">
                  <a16:creationId xmlns:a16="http://schemas.microsoft.com/office/drawing/2014/main" id="{BE66DFD3-8B7B-4C24-9404-46852AECE7A4}"/>
                </a:ext>
              </a:extLst>
            </p:cNvPr>
            <p:cNvSpPr/>
            <p:nvPr/>
          </p:nvSpPr>
          <p:spPr>
            <a:xfrm>
              <a:off x="3525532" y="2416068"/>
              <a:ext cx="49698" cy="21192"/>
            </a:xfrm>
            <a:custGeom>
              <a:avLst/>
              <a:gdLst/>
              <a:ahLst/>
              <a:cxnLst/>
              <a:rect l="l" t="t" r="r" b="b"/>
              <a:pathLst>
                <a:path w="1454" h="620" extrusionOk="0">
                  <a:moveTo>
                    <a:pt x="430" y="0"/>
                  </a:moveTo>
                  <a:cubicBezTo>
                    <a:pt x="1" y="0"/>
                    <a:pt x="1" y="619"/>
                    <a:pt x="430" y="619"/>
                  </a:cubicBezTo>
                  <a:lnTo>
                    <a:pt x="1049" y="619"/>
                  </a:lnTo>
                  <a:cubicBezTo>
                    <a:pt x="1454" y="619"/>
                    <a:pt x="1454" y="0"/>
                    <a:pt x="10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 name="Google Shape;1070;p17">
              <a:extLst>
                <a:ext uri="{FF2B5EF4-FFF2-40B4-BE49-F238E27FC236}">
                  <a16:creationId xmlns:a16="http://schemas.microsoft.com/office/drawing/2014/main" id="{D2AE7934-A35D-42E1-91CB-A91A8719E0BA}"/>
                </a:ext>
              </a:extLst>
            </p:cNvPr>
            <p:cNvSpPr/>
            <p:nvPr/>
          </p:nvSpPr>
          <p:spPr>
            <a:xfrm>
              <a:off x="3527822" y="2344016"/>
              <a:ext cx="42520" cy="37017"/>
            </a:xfrm>
            <a:custGeom>
              <a:avLst/>
              <a:gdLst/>
              <a:ahLst/>
              <a:cxnLst/>
              <a:rect l="l" t="t" r="r" b="b"/>
              <a:pathLst>
                <a:path w="1244" h="1083" extrusionOk="0">
                  <a:moveTo>
                    <a:pt x="887" y="1"/>
                  </a:moveTo>
                  <a:cubicBezTo>
                    <a:pt x="809" y="1"/>
                    <a:pt x="732" y="36"/>
                    <a:pt x="672" y="108"/>
                  </a:cubicBezTo>
                  <a:lnTo>
                    <a:pt x="220" y="537"/>
                  </a:lnTo>
                  <a:cubicBezTo>
                    <a:pt x="0" y="775"/>
                    <a:pt x="203" y="1083"/>
                    <a:pt x="449" y="1083"/>
                  </a:cubicBezTo>
                  <a:cubicBezTo>
                    <a:pt x="523" y="1083"/>
                    <a:pt x="601" y="1055"/>
                    <a:pt x="672" y="989"/>
                  </a:cubicBezTo>
                  <a:lnTo>
                    <a:pt x="1101" y="537"/>
                  </a:lnTo>
                  <a:cubicBezTo>
                    <a:pt x="1244" y="417"/>
                    <a:pt x="1244" y="227"/>
                    <a:pt x="1101" y="108"/>
                  </a:cubicBezTo>
                  <a:cubicBezTo>
                    <a:pt x="1041" y="36"/>
                    <a:pt x="964" y="1"/>
                    <a:pt x="88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 name="Google Shape;1071;p17">
              <a:extLst>
                <a:ext uri="{FF2B5EF4-FFF2-40B4-BE49-F238E27FC236}">
                  <a16:creationId xmlns:a16="http://schemas.microsoft.com/office/drawing/2014/main" id="{601F3DD8-D05E-4B74-AB53-151E6C8BBFBE}"/>
                </a:ext>
              </a:extLst>
            </p:cNvPr>
            <p:cNvSpPr/>
            <p:nvPr/>
          </p:nvSpPr>
          <p:spPr>
            <a:xfrm>
              <a:off x="3527753" y="2472362"/>
              <a:ext cx="45904" cy="37188"/>
            </a:xfrm>
            <a:custGeom>
              <a:avLst/>
              <a:gdLst/>
              <a:ahLst/>
              <a:cxnLst/>
              <a:rect l="l" t="t" r="r" b="b"/>
              <a:pathLst>
                <a:path w="1343" h="1088" extrusionOk="0">
                  <a:moveTo>
                    <a:pt x="457" y="1"/>
                  </a:moveTo>
                  <a:cubicBezTo>
                    <a:pt x="208" y="1"/>
                    <a:pt x="0" y="323"/>
                    <a:pt x="222" y="544"/>
                  </a:cubicBezTo>
                  <a:lnTo>
                    <a:pt x="674" y="997"/>
                  </a:lnTo>
                  <a:cubicBezTo>
                    <a:pt x="738" y="1061"/>
                    <a:pt x="811" y="1088"/>
                    <a:pt x="881" y="1088"/>
                  </a:cubicBezTo>
                  <a:cubicBezTo>
                    <a:pt x="1125" y="1088"/>
                    <a:pt x="1343" y="766"/>
                    <a:pt x="1103" y="544"/>
                  </a:cubicBezTo>
                  <a:lnTo>
                    <a:pt x="674" y="92"/>
                  </a:lnTo>
                  <a:cubicBezTo>
                    <a:pt x="605" y="28"/>
                    <a:pt x="529" y="1"/>
                    <a:pt x="45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grpSp>
        <p:nvGrpSpPr>
          <p:cNvPr id="67" name="Google Shape;625;p16">
            <a:extLst>
              <a:ext uri="{FF2B5EF4-FFF2-40B4-BE49-F238E27FC236}">
                <a16:creationId xmlns:a16="http://schemas.microsoft.com/office/drawing/2014/main" id="{F239FD2C-4EC1-4EAA-8F35-A104822C8C2C}"/>
              </a:ext>
            </a:extLst>
          </p:cNvPr>
          <p:cNvGrpSpPr/>
          <p:nvPr/>
        </p:nvGrpSpPr>
        <p:grpSpPr>
          <a:xfrm>
            <a:off x="5058152" y="3450089"/>
            <a:ext cx="366904" cy="367691"/>
            <a:chOff x="830394" y="2877646"/>
            <a:chExt cx="366904" cy="367691"/>
          </a:xfrm>
          <a:solidFill>
            <a:schemeClr val="accent2">
              <a:lumMod val="60000"/>
              <a:lumOff val="40000"/>
            </a:schemeClr>
          </a:solidFill>
        </p:grpSpPr>
        <p:sp>
          <p:nvSpPr>
            <p:cNvPr id="68" name="Google Shape;626;p16">
              <a:extLst>
                <a:ext uri="{FF2B5EF4-FFF2-40B4-BE49-F238E27FC236}">
                  <a16:creationId xmlns:a16="http://schemas.microsoft.com/office/drawing/2014/main" id="{56A2AAEE-64C4-441E-9749-9AEE569B7FD9}"/>
                </a:ext>
              </a:extLst>
            </p:cNvPr>
            <p:cNvSpPr/>
            <p:nvPr/>
          </p:nvSpPr>
          <p:spPr>
            <a:xfrm>
              <a:off x="830394" y="2877646"/>
              <a:ext cx="63638" cy="88080"/>
            </a:xfrm>
            <a:custGeom>
              <a:avLst/>
              <a:gdLst/>
              <a:ahLst/>
              <a:cxnLst/>
              <a:rect l="l" t="t" r="r" b="b"/>
              <a:pathLst>
                <a:path w="1859" h="2573" extrusionOk="0">
                  <a:moveTo>
                    <a:pt x="930" y="0"/>
                  </a:moveTo>
                  <a:lnTo>
                    <a:pt x="930" y="24"/>
                  </a:lnTo>
                  <a:cubicBezTo>
                    <a:pt x="406" y="24"/>
                    <a:pt x="1" y="429"/>
                    <a:pt x="1" y="953"/>
                  </a:cubicBezTo>
                  <a:lnTo>
                    <a:pt x="1" y="2263"/>
                  </a:lnTo>
                  <a:cubicBezTo>
                    <a:pt x="1" y="2429"/>
                    <a:pt x="144" y="2572"/>
                    <a:pt x="311" y="2572"/>
                  </a:cubicBezTo>
                  <a:lnTo>
                    <a:pt x="1858" y="2572"/>
                  </a:lnTo>
                  <a:lnTo>
                    <a:pt x="1858" y="953"/>
                  </a:lnTo>
                  <a:cubicBezTo>
                    <a:pt x="1858" y="429"/>
                    <a:pt x="1430" y="0"/>
                    <a:pt x="9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27;p16">
              <a:extLst>
                <a:ext uri="{FF2B5EF4-FFF2-40B4-BE49-F238E27FC236}">
                  <a16:creationId xmlns:a16="http://schemas.microsoft.com/office/drawing/2014/main" id="{BE027A6F-9AEC-4340-9FA2-861DCA661A84}"/>
                </a:ext>
              </a:extLst>
            </p:cNvPr>
            <p:cNvSpPr/>
            <p:nvPr/>
          </p:nvSpPr>
          <p:spPr>
            <a:xfrm>
              <a:off x="994265" y="3165405"/>
              <a:ext cx="203033" cy="79933"/>
            </a:xfrm>
            <a:custGeom>
              <a:avLst/>
              <a:gdLst/>
              <a:ahLst/>
              <a:cxnLst/>
              <a:rect l="l" t="t" r="r" b="b"/>
              <a:pathLst>
                <a:path w="5931" h="2335" extrusionOk="0">
                  <a:moveTo>
                    <a:pt x="358" y="1"/>
                  </a:moveTo>
                  <a:lnTo>
                    <a:pt x="358" y="1311"/>
                  </a:lnTo>
                  <a:cubicBezTo>
                    <a:pt x="358" y="1668"/>
                    <a:pt x="239" y="2025"/>
                    <a:pt x="1" y="2335"/>
                  </a:cubicBezTo>
                  <a:lnTo>
                    <a:pt x="5097" y="2335"/>
                  </a:lnTo>
                  <a:cubicBezTo>
                    <a:pt x="5549" y="2335"/>
                    <a:pt x="5930" y="1954"/>
                    <a:pt x="5930" y="1477"/>
                  </a:cubicBezTo>
                  <a:lnTo>
                    <a:pt x="5930" y="287"/>
                  </a:lnTo>
                  <a:cubicBezTo>
                    <a:pt x="5930" y="120"/>
                    <a:pt x="5811" y="1"/>
                    <a:pt x="56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28;p16">
              <a:extLst>
                <a:ext uri="{FF2B5EF4-FFF2-40B4-BE49-F238E27FC236}">
                  <a16:creationId xmlns:a16="http://schemas.microsoft.com/office/drawing/2014/main" id="{1ABAB7E6-C283-4D78-B8BF-CD96C95AB695}"/>
                </a:ext>
              </a:extLst>
            </p:cNvPr>
            <p:cNvSpPr/>
            <p:nvPr/>
          </p:nvSpPr>
          <p:spPr>
            <a:xfrm>
              <a:off x="904610" y="2878468"/>
              <a:ext cx="260886" cy="365843"/>
            </a:xfrm>
            <a:custGeom>
              <a:avLst/>
              <a:gdLst/>
              <a:ahLst/>
              <a:cxnLst/>
              <a:rect l="l" t="t" r="r" b="b"/>
              <a:pathLst>
                <a:path w="7621" h="10687" extrusionOk="0">
                  <a:moveTo>
                    <a:pt x="5930" y="1239"/>
                  </a:moveTo>
                  <a:cubicBezTo>
                    <a:pt x="6311" y="1286"/>
                    <a:pt x="6311" y="1834"/>
                    <a:pt x="5930" y="1858"/>
                  </a:cubicBezTo>
                  <a:lnTo>
                    <a:pt x="1953" y="1858"/>
                  </a:lnTo>
                  <a:cubicBezTo>
                    <a:pt x="1572" y="1834"/>
                    <a:pt x="1572" y="1286"/>
                    <a:pt x="1953" y="1239"/>
                  </a:cubicBezTo>
                  <a:close/>
                  <a:moveTo>
                    <a:pt x="5930" y="2358"/>
                  </a:moveTo>
                  <a:cubicBezTo>
                    <a:pt x="6311" y="2382"/>
                    <a:pt x="6311" y="2929"/>
                    <a:pt x="5930" y="2977"/>
                  </a:cubicBezTo>
                  <a:lnTo>
                    <a:pt x="1953" y="2977"/>
                  </a:lnTo>
                  <a:cubicBezTo>
                    <a:pt x="1572" y="2929"/>
                    <a:pt x="1572" y="2382"/>
                    <a:pt x="1953" y="2358"/>
                  </a:cubicBezTo>
                  <a:close/>
                  <a:moveTo>
                    <a:pt x="5311" y="3453"/>
                  </a:moveTo>
                  <a:cubicBezTo>
                    <a:pt x="5668" y="3477"/>
                    <a:pt x="5668" y="4049"/>
                    <a:pt x="5311" y="4072"/>
                  </a:cubicBezTo>
                  <a:lnTo>
                    <a:pt x="1953" y="4072"/>
                  </a:lnTo>
                  <a:cubicBezTo>
                    <a:pt x="1572" y="4049"/>
                    <a:pt x="1572" y="3477"/>
                    <a:pt x="1953" y="3453"/>
                  </a:cubicBezTo>
                  <a:close/>
                  <a:moveTo>
                    <a:pt x="5930" y="4549"/>
                  </a:moveTo>
                  <a:cubicBezTo>
                    <a:pt x="6311" y="4596"/>
                    <a:pt x="6311" y="5144"/>
                    <a:pt x="5930" y="5192"/>
                  </a:cubicBezTo>
                  <a:lnTo>
                    <a:pt x="1953" y="5192"/>
                  </a:lnTo>
                  <a:cubicBezTo>
                    <a:pt x="1572" y="5144"/>
                    <a:pt x="1572" y="4596"/>
                    <a:pt x="1953" y="4549"/>
                  </a:cubicBezTo>
                  <a:close/>
                  <a:moveTo>
                    <a:pt x="4882" y="5692"/>
                  </a:moveTo>
                  <a:cubicBezTo>
                    <a:pt x="5311" y="5692"/>
                    <a:pt x="5311" y="6311"/>
                    <a:pt x="4882" y="6311"/>
                  </a:cubicBezTo>
                  <a:lnTo>
                    <a:pt x="1953" y="6311"/>
                  </a:lnTo>
                  <a:cubicBezTo>
                    <a:pt x="1524" y="6311"/>
                    <a:pt x="1524" y="5692"/>
                    <a:pt x="1953" y="5692"/>
                  </a:cubicBezTo>
                  <a:close/>
                  <a:moveTo>
                    <a:pt x="0" y="0"/>
                  </a:moveTo>
                  <a:cubicBezTo>
                    <a:pt x="191" y="262"/>
                    <a:pt x="310" y="572"/>
                    <a:pt x="310" y="881"/>
                  </a:cubicBezTo>
                  <a:lnTo>
                    <a:pt x="310" y="9669"/>
                  </a:lnTo>
                  <a:cubicBezTo>
                    <a:pt x="310" y="10348"/>
                    <a:pt x="822" y="10687"/>
                    <a:pt x="1334" y="10687"/>
                  </a:cubicBezTo>
                  <a:cubicBezTo>
                    <a:pt x="1846" y="10687"/>
                    <a:pt x="2358" y="10348"/>
                    <a:pt x="2358" y="9669"/>
                  </a:cubicBezTo>
                  <a:lnTo>
                    <a:pt x="2358" y="8097"/>
                  </a:lnTo>
                  <a:cubicBezTo>
                    <a:pt x="2334" y="7907"/>
                    <a:pt x="2501" y="7740"/>
                    <a:pt x="2691" y="7740"/>
                  </a:cubicBezTo>
                  <a:lnTo>
                    <a:pt x="7621" y="7764"/>
                  </a:lnTo>
                  <a:lnTo>
                    <a:pt x="7621" y="1072"/>
                  </a:lnTo>
                  <a:cubicBezTo>
                    <a:pt x="7621" y="477"/>
                    <a:pt x="7121" y="0"/>
                    <a:pt x="65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500;p15">
            <a:extLst>
              <a:ext uri="{FF2B5EF4-FFF2-40B4-BE49-F238E27FC236}">
                <a16:creationId xmlns:a16="http://schemas.microsoft.com/office/drawing/2014/main" id="{14598D79-D747-4EB1-9F91-1C879AE02DD6}"/>
              </a:ext>
            </a:extLst>
          </p:cNvPr>
          <p:cNvGrpSpPr/>
          <p:nvPr/>
        </p:nvGrpSpPr>
        <p:grpSpPr>
          <a:xfrm>
            <a:off x="5075188" y="4866793"/>
            <a:ext cx="360785" cy="359181"/>
            <a:chOff x="3195864" y="4047119"/>
            <a:chExt cx="360785" cy="359181"/>
          </a:xfrm>
          <a:solidFill>
            <a:schemeClr val="accent3">
              <a:lumMod val="75000"/>
            </a:schemeClr>
          </a:solidFill>
        </p:grpSpPr>
        <p:sp>
          <p:nvSpPr>
            <p:cNvPr id="72" name="Google Shape;501;p15">
              <a:extLst>
                <a:ext uri="{FF2B5EF4-FFF2-40B4-BE49-F238E27FC236}">
                  <a16:creationId xmlns:a16="http://schemas.microsoft.com/office/drawing/2014/main" id="{7C003395-657D-474F-A6C9-425574AA9CAA}"/>
                </a:ext>
              </a:extLst>
            </p:cNvPr>
            <p:cNvSpPr/>
            <p:nvPr/>
          </p:nvSpPr>
          <p:spPr>
            <a:xfrm>
              <a:off x="3315284" y="4047119"/>
              <a:ext cx="122730" cy="147091"/>
            </a:xfrm>
            <a:custGeom>
              <a:avLst/>
              <a:gdLst/>
              <a:ahLst/>
              <a:cxnLst/>
              <a:rect l="l" t="t" r="r" b="b"/>
              <a:pathLst>
                <a:path w="3597" h="4311" extrusionOk="0">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 name="Google Shape;502;p15">
              <a:extLst>
                <a:ext uri="{FF2B5EF4-FFF2-40B4-BE49-F238E27FC236}">
                  <a16:creationId xmlns:a16="http://schemas.microsoft.com/office/drawing/2014/main" id="{7571C1AF-EF3D-4802-827F-71D330D310C2}"/>
                </a:ext>
              </a:extLst>
            </p:cNvPr>
            <p:cNvSpPr/>
            <p:nvPr/>
          </p:nvSpPr>
          <p:spPr>
            <a:xfrm>
              <a:off x="3231588" y="4119931"/>
              <a:ext cx="70048" cy="102735"/>
            </a:xfrm>
            <a:custGeom>
              <a:avLst/>
              <a:gdLst/>
              <a:ahLst/>
              <a:cxnLst/>
              <a:rect l="l" t="t" r="r" b="b"/>
              <a:pathLst>
                <a:path w="2053" h="3011" extrusionOk="0">
                  <a:moveTo>
                    <a:pt x="1622" y="1"/>
                  </a:moveTo>
                  <a:cubicBezTo>
                    <a:pt x="1549" y="1"/>
                    <a:pt x="1473" y="31"/>
                    <a:pt x="1406" y="105"/>
                  </a:cubicBezTo>
                  <a:cubicBezTo>
                    <a:pt x="691" y="772"/>
                    <a:pt x="215" y="1677"/>
                    <a:pt x="48" y="2629"/>
                  </a:cubicBezTo>
                  <a:cubicBezTo>
                    <a:pt x="1" y="2796"/>
                    <a:pt x="120" y="2963"/>
                    <a:pt x="286" y="2986"/>
                  </a:cubicBezTo>
                  <a:lnTo>
                    <a:pt x="286" y="3010"/>
                  </a:lnTo>
                  <a:lnTo>
                    <a:pt x="358" y="3010"/>
                  </a:lnTo>
                  <a:cubicBezTo>
                    <a:pt x="501" y="3010"/>
                    <a:pt x="620" y="2891"/>
                    <a:pt x="644" y="2748"/>
                  </a:cubicBezTo>
                  <a:cubicBezTo>
                    <a:pt x="739" y="2320"/>
                    <a:pt x="882" y="1915"/>
                    <a:pt x="1072" y="1534"/>
                  </a:cubicBezTo>
                  <a:cubicBezTo>
                    <a:pt x="1287" y="1153"/>
                    <a:pt x="1525" y="819"/>
                    <a:pt x="1834" y="534"/>
                  </a:cubicBezTo>
                  <a:cubicBezTo>
                    <a:pt x="2052" y="316"/>
                    <a:pt x="1855" y="1"/>
                    <a:pt x="162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 name="Google Shape;503;p15">
              <a:extLst>
                <a:ext uri="{FF2B5EF4-FFF2-40B4-BE49-F238E27FC236}">
                  <a16:creationId xmlns:a16="http://schemas.microsoft.com/office/drawing/2014/main" id="{13C25592-D857-41D5-B2E1-89C806C6AC76}"/>
                </a:ext>
              </a:extLst>
            </p:cNvPr>
            <p:cNvSpPr/>
            <p:nvPr/>
          </p:nvSpPr>
          <p:spPr>
            <a:xfrm>
              <a:off x="3451594" y="4120272"/>
              <a:ext cx="70117" cy="102394"/>
            </a:xfrm>
            <a:custGeom>
              <a:avLst/>
              <a:gdLst/>
              <a:ahLst/>
              <a:cxnLst/>
              <a:rect l="l" t="t" r="r" b="b"/>
              <a:pathLst>
                <a:path w="2055" h="3001" extrusionOk="0">
                  <a:moveTo>
                    <a:pt x="439" y="1"/>
                  </a:moveTo>
                  <a:cubicBezTo>
                    <a:pt x="203" y="1"/>
                    <a:pt x="1" y="309"/>
                    <a:pt x="221" y="547"/>
                  </a:cubicBezTo>
                  <a:cubicBezTo>
                    <a:pt x="530" y="833"/>
                    <a:pt x="768" y="1167"/>
                    <a:pt x="983" y="1524"/>
                  </a:cubicBezTo>
                  <a:cubicBezTo>
                    <a:pt x="1173" y="1905"/>
                    <a:pt x="1316" y="2310"/>
                    <a:pt x="1411" y="2738"/>
                  </a:cubicBezTo>
                  <a:cubicBezTo>
                    <a:pt x="1435" y="2881"/>
                    <a:pt x="1554" y="3000"/>
                    <a:pt x="1697" y="3000"/>
                  </a:cubicBezTo>
                  <a:lnTo>
                    <a:pt x="1769" y="3000"/>
                  </a:lnTo>
                  <a:cubicBezTo>
                    <a:pt x="1935" y="2976"/>
                    <a:pt x="2054" y="2810"/>
                    <a:pt x="2007" y="2619"/>
                  </a:cubicBezTo>
                  <a:cubicBezTo>
                    <a:pt x="1840" y="1667"/>
                    <a:pt x="1364" y="785"/>
                    <a:pt x="649" y="95"/>
                  </a:cubicBezTo>
                  <a:cubicBezTo>
                    <a:pt x="583" y="29"/>
                    <a:pt x="509" y="1"/>
                    <a:pt x="43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 name="Google Shape;504;p15">
              <a:extLst>
                <a:ext uri="{FF2B5EF4-FFF2-40B4-BE49-F238E27FC236}">
                  <a16:creationId xmlns:a16="http://schemas.microsoft.com/office/drawing/2014/main" id="{D58335C4-416E-4369-9E6E-6F22E7968E81}"/>
                </a:ext>
              </a:extLst>
            </p:cNvPr>
            <p:cNvSpPr/>
            <p:nvPr/>
          </p:nvSpPr>
          <p:spPr>
            <a:xfrm>
              <a:off x="3315933" y="4302644"/>
              <a:ext cx="119625" cy="28900"/>
            </a:xfrm>
            <a:custGeom>
              <a:avLst/>
              <a:gdLst/>
              <a:ahLst/>
              <a:cxnLst/>
              <a:rect l="l" t="t" r="r" b="b"/>
              <a:pathLst>
                <a:path w="3506" h="847" extrusionOk="0">
                  <a:moveTo>
                    <a:pt x="3132" y="1"/>
                  </a:moveTo>
                  <a:cubicBezTo>
                    <a:pt x="3105" y="1"/>
                    <a:pt x="3078" y="5"/>
                    <a:pt x="3053" y="13"/>
                  </a:cubicBezTo>
                  <a:cubicBezTo>
                    <a:pt x="2649" y="156"/>
                    <a:pt x="2220" y="203"/>
                    <a:pt x="1791" y="227"/>
                  </a:cubicBezTo>
                  <a:lnTo>
                    <a:pt x="1768" y="227"/>
                  </a:lnTo>
                  <a:cubicBezTo>
                    <a:pt x="1363" y="227"/>
                    <a:pt x="934" y="156"/>
                    <a:pt x="553" y="37"/>
                  </a:cubicBezTo>
                  <a:cubicBezTo>
                    <a:pt x="510" y="22"/>
                    <a:pt x="470" y="15"/>
                    <a:pt x="432" y="15"/>
                  </a:cubicBezTo>
                  <a:cubicBezTo>
                    <a:pt x="114" y="15"/>
                    <a:pt x="0" y="504"/>
                    <a:pt x="362" y="632"/>
                  </a:cubicBezTo>
                  <a:cubicBezTo>
                    <a:pt x="815" y="775"/>
                    <a:pt x="1291" y="846"/>
                    <a:pt x="1768" y="846"/>
                  </a:cubicBezTo>
                  <a:lnTo>
                    <a:pt x="1791" y="846"/>
                  </a:lnTo>
                  <a:cubicBezTo>
                    <a:pt x="2291" y="846"/>
                    <a:pt x="2768" y="751"/>
                    <a:pt x="3244" y="608"/>
                  </a:cubicBezTo>
                  <a:cubicBezTo>
                    <a:pt x="3411" y="561"/>
                    <a:pt x="3506" y="370"/>
                    <a:pt x="3435" y="227"/>
                  </a:cubicBezTo>
                  <a:cubicBezTo>
                    <a:pt x="3395" y="90"/>
                    <a:pt x="3258" y="1"/>
                    <a:pt x="313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6" name="Google Shape;505;p15">
              <a:extLst>
                <a:ext uri="{FF2B5EF4-FFF2-40B4-BE49-F238E27FC236}">
                  <a16:creationId xmlns:a16="http://schemas.microsoft.com/office/drawing/2014/main" id="{2EFD62AA-26BD-4597-9336-E50143A3C407}"/>
                </a:ext>
              </a:extLst>
            </p:cNvPr>
            <p:cNvSpPr/>
            <p:nvPr/>
          </p:nvSpPr>
          <p:spPr>
            <a:xfrm>
              <a:off x="3195864" y="4259994"/>
              <a:ext cx="123514" cy="146307"/>
            </a:xfrm>
            <a:custGeom>
              <a:avLst/>
              <a:gdLst/>
              <a:ahLst/>
              <a:cxnLst/>
              <a:rect l="l" t="t" r="r" b="b"/>
              <a:pathLst>
                <a:path w="3620" h="4288" extrusionOk="0">
                  <a:moveTo>
                    <a:pt x="1810" y="1"/>
                  </a:moveTo>
                  <a:cubicBezTo>
                    <a:pt x="547" y="1"/>
                    <a:pt x="357" y="1834"/>
                    <a:pt x="1619" y="2096"/>
                  </a:cubicBezTo>
                  <a:cubicBezTo>
                    <a:pt x="1605" y="2096"/>
                    <a:pt x="1591" y="2096"/>
                    <a:pt x="1576" y="2096"/>
                  </a:cubicBezTo>
                  <a:cubicBezTo>
                    <a:pt x="714" y="2096"/>
                    <a:pt x="0" y="2801"/>
                    <a:pt x="24" y="3668"/>
                  </a:cubicBezTo>
                  <a:lnTo>
                    <a:pt x="24" y="4001"/>
                  </a:lnTo>
                  <a:cubicBezTo>
                    <a:pt x="24" y="4168"/>
                    <a:pt x="143" y="4287"/>
                    <a:pt x="309" y="4287"/>
                  </a:cubicBezTo>
                  <a:lnTo>
                    <a:pt x="3334" y="4287"/>
                  </a:lnTo>
                  <a:cubicBezTo>
                    <a:pt x="3477" y="4287"/>
                    <a:pt x="3620" y="4168"/>
                    <a:pt x="3620" y="4001"/>
                  </a:cubicBezTo>
                  <a:lnTo>
                    <a:pt x="3620" y="3668"/>
                  </a:lnTo>
                  <a:cubicBezTo>
                    <a:pt x="3620" y="2801"/>
                    <a:pt x="2928" y="2096"/>
                    <a:pt x="2067" y="2096"/>
                  </a:cubicBezTo>
                  <a:cubicBezTo>
                    <a:pt x="2052" y="2096"/>
                    <a:pt x="2038" y="2096"/>
                    <a:pt x="2024" y="2096"/>
                  </a:cubicBezTo>
                  <a:cubicBezTo>
                    <a:pt x="3286" y="1834"/>
                    <a:pt x="3096" y="1"/>
                    <a:pt x="181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7" name="Google Shape;506;p15">
              <a:extLst>
                <a:ext uri="{FF2B5EF4-FFF2-40B4-BE49-F238E27FC236}">
                  <a16:creationId xmlns:a16="http://schemas.microsoft.com/office/drawing/2014/main" id="{721C8812-06E5-4FB1-868F-43F0E186E236}"/>
                </a:ext>
              </a:extLst>
            </p:cNvPr>
            <p:cNvSpPr/>
            <p:nvPr/>
          </p:nvSpPr>
          <p:spPr>
            <a:xfrm>
              <a:off x="3433920" y="4259994"/>
              <a:ext cx="122730" cy="146307"/>
            </a:xfrm>
            <a:custGeom>
              <a:avLst/>
              <a:gdLst/>
              <a:ahLst/>
              <a:cxnLst/>
              <a:rect l="l" t="t" r="r" b="b"/>
              <a:pathLst>
                <a:path w="3597" h="4288" extrusionOk="0">
                  <a:moveTo>
                    <a:pt x="1810" y="1"/>
                  </a:moveTo>
                  <a:cubicBezTo>
                    <a:pt x="524" y="1"/>
                    <a:pt x="334" y="1834"/>
                    <a:pt x="1596" y="2096"/>
                  </a:cubicBezTo>
                  <a:cubicBezTo>
                    <a:pt x="1582" y="2096"/>
                    <a:pt x="1567" y="2096"/>
                    <a:pt x="1553" y="2096"/>
                  </a:cubicBezTo>
                  <a:cubicBezTo>
                    <a:pt x="692" y="2096"/>
                    <a:pt x="0" y="2801"/>
                    <a:pt x="0" y="3668"/>
                  </a:cubicBezTo>
                  <a:lnTo>
                    <a:pt x="0" y="4001"/>
                  </a:lnTo>
                  <a:cubicBezTo>
                    <a:pt x="0" y="4168"/>
                    <a:pt x="119" y="4287"/>
                    <a:pt x="286" y="4287"/>
                  </a:cubicBezTo>
                  <a:lnTo>
                    <a:pt x="3311" y="4287"/>
                  </a:lnTo>
                  <a:cubicBezTo>
                    <a:pt x="3477" y="4287"/>
                    <a:pt x="3596" y="4168"/>
                    <a:pt x="3596" y="4001"/>
                  </a:cubicBezTo>
                  <a:lnTo>
                    <a:pt x="3596" y="3668"/>
                  </a:lnTo>
                  <a:cubicBezTo>
                    <a:pt x="3596" y="2801"/>
                    <a:pt x="2905" y="2096"/>
                    <a:pt x="2044" y="2096"/>
                  </a:cubicBezTo>
                  <a:cubicBezTo>
                    <a:pt x="2029" y="2096"/>
                    <a:pt x="2015" y="2096"/>
                    <a:pt x="2001" y="2096"/>
                  </a:cubicBezTo>
                  <a:cubicBezTo>
                    <a:pt x="3263" y="1834"/>
                    <a:pt x="3072" y="1"/>
                    <a:pt x="181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grpSp>
        <p:nvGrpSpPr>
          <p:cNvPr id="78" name="Google Shape;737;p16">
            <a:extLst>
              <a:ext uri="{FF2B5EF4-FFF2-40B4-BE49-F238E27FC236}">
                <a16:creationId xmlns:a16="http://schemas.microsoft.com/office/drawing/2014/main" id="{931B487A-7C8B-4118-A6C2-B446BE4A7DBD}"/>
              </a:ext>
            </a:extLst>
          </p:cNvPr>
          <p:cNvGrpSpPr/>
          <p:nvPr/>
        </p:nvGrpSpPr>
        <p:grpSpPr>
          <a:xfrm>
            <a:off x="10221539" y="2148257"/>
            <a:ext cx="370978" cy="361187"/>
            <a:chOff x="3204349" y="4054012"/>
            <a:chExt cx="370978" cy="361187"/>
          </a:xfrm>
          <a:solidFill>
            <a:srgbClr val="7030A0"/>
          </a:solidFill>
        </p:grpSpPr>
        <p:sp>
          <p:nvSpPr>
            <p:cNvPr id="79" name="Google Shape;738;p16">
              <a:extLst>
                <a:ext uri="{FF2B5EF4-FFF2-40B4-BE49-F238E27FC236}">
                  <a16:creationId xmlns:a16="http://schemas.microsoft.com/office/drawing/2014/main" id="{619B2814-B8AF-4EDE-A299-A8A20F216564}"/>
                </a:ext>
              </a:extLst>
            </p:cNvPr>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0" name="Google Shape;739;p16">
              <a:extLst>
                <a:ext uri="{FF2B5EF4-FFF2-40B4-BE49-F238E27FC236}">
                  <a16:creationId xmlns:a16="http://schemas.microsoft.com/office/drawing/2014/main" id="{87C4C481-57E2-466B-ABD8-8F1A8601D477}"/>
                </a:ext>
              </a:extLst>
            </p:cNvPr>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1" name="Google Shape;740;p16">
              <a:extLst>
                <a:ext uri="{FF2B5EF4-FFF2-40B4-BE49-F238E27FC236}">
                  <a16:creationId xmlns:a16="http://schemas.microsoft.com/office/drawing/2014/main" id="{522F31F9-3558-47E9-962F-9CD98C9388FE}"/>
                </a:ext>
              </a:extLst>
            </p:cNvPr>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2" name="Google Shape;741;p16">
              <a:extLst>
                <a:ext uri="{FF2B5EF4-FFF2-40B4-BE49-F238E27FC236}">
                  <a16:creationId xmlns:a16="http://schemas.microsoft.com/office/drawing/2014/main" id="{5DB7A437-574C-498D-A8AE-81B7CA1EDFC2}"/>
                </a:ext>
              </a:extLst>
            </p:cNvPr>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grpSp>
        <p:nvGrpSpPr>
          <p:cNvPr id="84" name="Google Shape;414;p15">
            <a:extLst>
              <a:ext uri="{FF2B5EF4-FFF2-40B4-BE49-F238E27FC236}">
                <a16:creationId xmlns:a16="http://schemas.microsoft.com/office/drawing/2014/main" id="{C62C6DA1-A4E3-4A2D-8C04-EF2270FFDB4A}"/>
              </a:ext>
            </a:extLst>
          </p:cNvPr>
          <p:cNvGrpSpPr/>
          <p:nvPr/>
        </p:nvGrpSpPr>
        <p:grpSpPr>
          <a:xfrm>
            <a:off x="10223612" y="3489880"/>
            <a:ext cx="368905" cy="364640"/>
            <a:chOff x="828892" y="2879499"/>
            <a:chExt cx="368905" cy="364640"/>
          </a:xfrm>
          <a:solidFill>
            <a:schemeClr val="accent2">
              <a:lumMod val="75000"/>
            </a:schemeClr>
          </a:solidFill>
        </p:grpSpPr>
        <p:sp>
          <p:nvSpPr>
            <p:cNvPr id="85" name="Google Shape;415;p15">
              <a:extLst>
                <a:ext uri="{FF2B5EF4-FFF2-40B4-BE49-F238E27FC236}">
                  <a16:creationId xmlns:a16="http://schemas.microsoft.com/office/drawing/2014/main" id="{682000BA-E05E-4E43-8C92-E583363E4943}"/>
                </a:ext>
              </a:extLst>
            </p:cNvPr>
            <p:cNvSpPr/>
            <p:nvPr/>
          </p:nvSpPr>
          <p:spPr>
            <a:xfrm>
              <a:off x="828892" y="3007142"/>
              <a:ext cx="240990" cy="236998"/>
            </a:xfrm>
            <a:custGeom>
              <a:avLst/>
              <a:gdLst/>
              <a:ahLst/>
              <a:cxnLst/>
              <a:rect l="l" t="t" r="r" b="b"/>
              <a:pathLst>
                <a:path w="7063" h="6946" extrusionOk="0">
                  <a:moveTo>
                    <a:pt x="6706" y="0"/>
                  </a:moveTo>
                  <a:cubicBezTo>
                    <a:pt x="6670" y="0"/>
                    <a:pt x="6633" y="7"/>
                    <a:pt x="6597" y="22"/>
                  </a:cubicBezTo>
                  <a:lnTo>
                    <a:pt x="929" y="1998"/>
                  </a:lnTo>
                  <a:cubicBezTo>
                    <a:pt x="691" y="2070"/>
                    <a:pt x="643" y="2427"/>
                    <a:pt x="881" y="2570"/>
                  </a:cubicBezTo>
                  <a:lnTo>
                    <a:pt x="1905" y="3165"/>
                  </a:lnTo>
                  <a:lnTo>
                    <a:pt x="119" y="4951"/>
                  </a:lnTo>
                  <a:cubicBezTo>
                    <a:pt x="0" y="5070"/>
                    <a:pt x="0" y="5261"/>
                    <a:pt x="119" y="5380"/>
                  </a:cubicBezTo>
                  <a:lnTo>
                    <a:pt x="1596" y="6856"/>
                  </a:lnTo>
                  <a:cubicBezTo>
                    <a:pt x="1655" y="6916"/>
                    <a:pt x="1739" y="6946"/>
                    <a:pt x="1822" y="6946"/>
                  </a:cubicBezTo>
                  <a:cubicBezTo>
                    <a:pt x="1905" y="6946"/>
                    <a:pt x="1989" y="6916"/>
                    <a:pt x="2048" y="6856"/>
                  </a:cubicBezTo>
                  <a:lnTo>
                    <a:pt x="3834" y="5070"/>
                  </a:lnTo>
                  <a:lnTo>
                    <a:pt x="4430" y="6094"/>
                  </a:lnTo>
                  <a:cubicBezTo>
                    <a:pt x="4485" y="6205"/>
                    <a:pt x="4592" y="6259"/>
                    <a:pt x="4699" y="6259"/>
                  </a:cubicBezTo>
                  <a:cubicBezTo>
                    <a:pt x="4824" y="6259"/>
                    <a:pt x="4950" y="6187"/>
                    <a:pt x="5001" y="6047"/>
                  </a:cubicBezTo>
                  <a:lnTo>
                    <a:pt x="6978" y="403"/>
                  </a:lnTo>
                  <a:lnTo>
                    <a:pt x="7002" y="427"/>
                  </a:lnTo>
                  <a:cubicBezTo>
                    <a:pt x="7062" y="205"/>
                    <a:pt x="6901" y="0"/>
                    <a:pt x="6706"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6" name="Google Shape;416;p15">
              <a:extLst>
                <a:ext uri="{FF2B5EF4-FFF2-40B4-BE49-F238E27FC236}">
                  <a16:creationId xmlns:a16="http://schemas.microsoft.com/office/drawing/2014/main" id="{D7B2C220-CA35-4538-ADD5-22BEE4856DB8}"/>
                </a:ext>
              </a:extLst>
            </p:cNvPr>
            <p:cNvSpPr/>
            <p:nvPr/>
          </p:nvSpPr>
          <p:spPr>
            <a:xfrm>
              <a:off x="1053947" y="2879499"/>
              <a:ext cx="21973" cy="62576"/>
            </a:xfrm>
            <a:custGeom>
              <a:avLst/>
              <a:gdLst/>
              <a:ahLst/>
              <a:cxnLst/>
              <a:rect l="l" t="t" r="r" b="b"/>
              <a:pathLst>
                <a:path w="644" h="1834" extrusionOk="0">
                  <a:moveTo>
                    <a:pt x="319" y="0"/>
                  </a:moveTo>
                  <a:cubicBezTo>
                    <a:pt x="173" y="0"/>
                    <a:pt x="25" y="95"/>
                    <a:pt x="1" y="286"/>
                  </a:cubicBezTo>
                  <a:lnTo>
                    <a:pt x="1" y="1524"/>
                  </a:lnTo>
                  <a:cubicBezTo>
                    <a:pt x="1" y="1691"/>
                    <a:pt x="144" y="1834"/>
                    <a:pt x="310" y="1834"/>
                  </a:cubicBezTo>
                  <a:cubicBezTo>
                    <a:pt x="501" y="1834"/>
                    <a:pt x="644" y="1691"/>
                    <a:pt x="620" y="1524"/>
                  </a:cubicBezTo>
                  <a:lnTo>
                    <a:pt x="620" y="286"/>
                  </a:lnTo>
                  <a:cubicBezTo>
                    <a:pt x="608" y="95"/>
                    <a:pt x="465" y="0"/>
                    <a:pt x="31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7" name="Google Shape;417;p15">
              <a:extLst>
                <a:ext uri="{FF2B5EF4-FFF2-40B4-BE49-F238E27FC236}">
                  <a16:creationId xmlns:a16="http://schemas.microsoft.com/office/drawing/2014/main" id="{FB1DF454-3622-4559-BF3F-3B9B8DA52C1A}"/>
                </a:ext>
              </a:extLst>
            </p:cNvPr>
            <p:cNvSpPr/>
            <p:nvPr/>
          </p:nvSpPr>
          <p:spPr>
            <a:xfrm>
              <a:off x="1131161" y="2998100"/>
              <a:ext cx="66636" cy="21189"/>
            </a:xfrm>
            <a:custGeom>
              <a:avLst/>
              <a:gdLst/>
              <a:ahLst/>
              <a:cxnLst/>
              <a:rect l="l" t="t" r="r" b="b"/>
              <a:pathLst>
                <a:path w="1953" h="621" extrusionOk="0">
                  <a:moveTo>
                    <a:pt x="333" y="1"/>
                  </a:moveTo>
                  <a:cubicBezTo>
                    <a:pt x="167" y="1"/>
                    <a:pt x="24" y="144"/>
                    <a:pt x="24" y="311"/>
                  </a:cubicBezTo>
                  <a:cubicBezTo>
                    <a:pt x="0" y="501"/>
                    <a:pt x="143" y="620"/>
                    <a:pt x="333" y="620"/>
                  </a:cubicBezTo>
                  <a:lnTo>
                    <a:pt x="1596" y="620"/>
                  </a:lnTo>
                  <a:cubicBezTo>
                    <a:pt x="1953" y="596"/>
                    <a:pt x="1953" y="49"/>
                    <a:pt x="1596"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8" name="Google Shape;418;p15">
              <a:extLst>
                <a:ext uri="{FF2B5EF4-FFF2-40B4-BE49-F238E27FC236}">
                  <a16:creationId xmlns:a16="http://schemas.microsoft.com/office/drawing/2014/main" id="{DE51C548-DE24-4D3B-B6A6-0F811804A508}"/>
                </a:ext>
              </a:extLst>
            </p:cNvPr>
            <p:cNvSpPr/>
            <p:nvPr/>
          </p:nvSpPr>
          <p:spPr>
            <a:xfrm>
              <a:off x="964587" y="2914642"/>
              <a:ext cx="57083" cy="51760"/>
            </a:xfrm>
            <a:custGeom>
              <a:avLst/>
              <a:gdLst/>
              <a:ahLst/>
              <a:cxnLst/>
              <a:rect l="l" t="t" r="r" b="b"/>
              <a:pathLst>
                <a:path w="1673" h="1517" extrusionOk="0">
                  <a:moveTo>
                    <a:pt x="357" y="0"/>
                  </a:moveTo>
                  <a:cubicBezTo>
                    <a:pt x="280" y="0"/>
                    <a:pt x="203" y="30"/>
                    <a:pt x="143" y="89"/>
                  </a:cubicBezTo>
                  <a:cubicBezTo>
                    <a:pt x="0" y="208"/>
                    <a:pt x="0" y="399"/>
                    <a:pt x="143" y="518"/>
                  </a:cubicBezTo>
                  <a:lnTo>
                    <a:pt x="1000" y="1423"/>
                  </a:lnTo>
                  <a:cubicBezTo>
                    <a:pt x="1072" y="1489"/>
                    <a:pt x="1150" y="1517"/>
                    <a:pt x="1224" y="1517"/>
                  </a:cubicBezTo>
                  <a:cubicBezTo>
                    <a:pt x="1470" y="1517"/>
                    <a:pt x="1673" y="1208"/>
                    <a:pt x="1453" y="970"/>
                  </a:cubicBezTo>
                  <a:lnTo>
                    <a:pt x="572" y="89"/>
                  </a:lnTo>
                  <a:cubicBezTo>
                    <a:pt x="512" y="30"/>
                    <a:pt x="435" y="0"/>
                    <a:pt x="357"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9" name="Google Shape;419;p15">
              <a:extLst>
                <a:ext uri="{FF2B5EF4-FFF2-40B4-BE49-F238E27FC236}">
                  <a16:creationId xmlns:a16="http://schemas.microsoft.com/office/drawing/2014/main" id="{D858C5C3-138A-42EA-A153-A1617319DB90}"/>
                </a:ext>
              </a:extLst>
            </p:cNvPr>
            <p:cNvSpPr/>
            <p:nvPr/>
          </p:nvSpPr>
          <p:spPr>
            <a:xfrm>
              <a:off x="1102602" y="2912834"/>
              <a:ext cx="61075" cy="51487"/>
            </a:xfrm>
            <a:custGeom>
              <a:avLst/>
              <a:gdLst/>
              <a:ahLst/>
              <a:cxnLst/>
              <a:rect l="l" t="t" r="r" b="b"/>
              <a:pathLst>
                <a:path w="1790" h="1509" extrusionOk="0">
                  <a:moveTo>
                    <a:pt x="1336" y="1"/>
                  </a:moveTo>
                  <a:cubicBezTo>
                    <a:pt x="1264" y="1"/>
                    <a:pt x="1189" y="29"/>
                    <a:pt x="1123" y="95"/>
                  </a:cubicBezTo>
                  <a:lnTo>
                    <a:pt x="218" y="976"/>
                  </a:lnTo>
                  <a:cubicBezTo>
                    <a:pt x="0" y="1194"/>
                    <a:pt x="197" y="1509"/>
                    <a:pt x="441" y="1509"/>
                  </a:cubicBezTo>
                  <a:cubicBezTo>
                    <a:pt x="517" y="1509"/>
                    <a:pt x="597" y="1478"/>
                    <a:pt x="670" y="1405"/>
                  </a:cubicBezTo>
                  <a:lnTo>
                    <a:pt x="1552" y="547"/>
                  </a:lnTo>
                  <a:cubicBezTo>
                    <a:pt x="1790" y="309"/>
                    <a:pt x="1577" y="1"/>
                    <a:pt x="1336"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90" name="Google Shape;420;p15">
              <a:extLst>
                <a:ext uri="{FF2B5EF4-FFF2-40B4-BE49-F238E27FC236}">
                  <a16:creationId xmlns:a16="http://schemas.microsoft.com/office/drawing/2014/main" id="{8AAC6C2C-4262-4265-83D1-08EB20F98C38}"/>
                </a:ext>
              </a:extLst>
            </p:cNvPr>
            <p:cNvSpPr/>
            <p:nvPr/>
          </p:nvSpPr>
          <p:spPr>
            <a:xfrm>
              <a:off x="1102773" y="3056309"/>
              <a:ext cx="60222" cy="51828"/>
            </a:xfrm>
            <a:custGeom>
              <a:avLst/>
              <a:gdLst/>
              <a:ahLst/>
              <a:cxnLst/>
              <a:rect l="l" t="t" r="r" b="b"/>
              <a:pathLst>
                <a:path w="1765" h="1519" extrusionOk="0">
                  <a:moveTo>
                    <a:pt x="446" y="1"/>
                  </a:moveTo>
                  <a:cubicBezTo>
                    <a:pt x="208" y="1"/>
                    <a:pt x="1" y="316"/>
                    <a:pt x="237" y="534"/>
                  </a:cubicBezTo>
                  <a:lnTo>
                    <a:pt x="1094" y="1415"/>
                  </a:lnTo>
                  <a:cubicBezTo>
                    <a:pt x="1168" y="1488"/>
                    <a:pt x="1248" y="1519"/>
                    <a:pt x="1324" y="1519"/>
                  </a:cubicBezTo>
                  <a:cubicBezTo>
                    <a:pt x="1567" y="1519"/>
                    <a:pt x="1764" y="1204"/>
                    <a:pt x="1547" y="986"/>
                  </a:cubicBezTo>
                  <a:lnTo>
                    <a:pt x="665" y="105"/>
                  </a:lnTo>
                  <a:cubicBezTo>
                    <a:pt x="598" y="31"/>
                    <a:pt x="520" y="1"/>
                    <a:pt x="446"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sp>
        <p:nvSpPr>
          <p:cNvPr id="91" name="Google Shape;539;p15">
            <a:extLst>
              <a:ext uri="{FF2B5EF4-FFF2-40B4-BE49-F238E27FC236}">
                <a16:creationId xmlns:a16="http://schemas.microsoft.com/office/drawing/2014/main" id="{D1B17B21-EDD3-4512-9C6C-6545AA8F008E}"/>
              </a:ext>
            </a:extLst>
          </p:cNvPr>
          <p:cNvSpPr/>
          <p:nvPr/>
        </p:nvSpPr>
        <p:spPr>
          <a:xfrm>
            <a:off x="10160702" y="4830199"/>
            <a:ext cx="428240" cy="367370"/>
          </a:xfrm>
          <a:custGeom>
            <a:avLst/>
            <a:gdLst/>
            <a:ahLst/>
            <a:cxnLst/>
            <a:rect l="l" t="t" r="r" b="b"/>
            <a:pathLst>
              <a:path w="12551" h="10767" extrusionOk="0">
                <a:moveTo>
                  <a:pt x="9871" y="2888"/>
                </a:moveTo>
                <a:cubicBezTo>
                  <a:pt x="10447" y="2888"/>
                  <a:pt x="10933" y="3599"/>
                  <a:pt x="10455" y="4168"/>
                </a:cubicBezTo>
                <a:cubicBezTo>
                  <a:pt x="7574" y="7074"/>
                  <a:pt x="7026" y="7645"/>
                  <a:pt x="7026" y="7645"/>
                </a:cubicBezTo>
                <a:cubicBezTo>
                  <a:pt x="6871" y="7800"/>
                  <a:pt x="6669" y="7878"/>
                  <a:pt x="6463" y="7878"/>
                </a:cubicBezTo>
                <a:cubicBezTo>
                  <a:pt x="6258" y="7878"/>
                  <a:pt x="6049" y="7800"/>
                  <a:pt x="5883" y="7645"/>
                </a:cubicBezTo>
                <a:lnTo>
                  <a:pt x="5907" y="7645"/>
                </a:lnTo>
                <a:lnTo>
                  <a:pt x="3906" y="5669"/>
                </a:lnTo>
                <a:cubicBezTo>
                  <a:pt x="3374" y="5100"/>
                  <a:pt x="3874" y="4348"/>
                  <a:pt x="4469" y="4348"/>
                </a:cubicBezTo>
                <a:cubicBezTo>
                  <a:pt x="4646" y="4348"/>
                  <a:pt x="4832" y="4415"/>
                  <a:pt x="5002" y="4573"/>
                </a:cubicBezTo>
                <a:lnTo>
                  <a:pt x="6192" y="5764"/>
                </a:lnTo>
                <a:cubicBezTo>
                  <a:pt x="6264" y="5847"/>
                  <a:pt x="6359" y="5889"/>
                  <a:pt x="6454" y="5889"/>
                </a:cubicBezTo>
                <a:cubicBezTo>
                  <a:pt x="6550" y="5889"/>
                  <a:pt x="6645" y="5847"/>
                  <a:pt x="6716" y="5764"/>
                </a:cubicBezTo>
                <a:lnTo>
                  <a:pt x="9360" y="3097"/>
                </a:lnTo>
                <a:cubicBezTo>
                  <a:pt x="9523" y="2950"/>
                  <a:pt x="9701" y="2888"/>
                  <a:pt x="9871" y="2888"/>
                </a:cubicBezTo>
                <a:close/>
                <a:moveTo>
                  <a:pt x="7192" y="1"/>
                </a:moveTo>
                <a:cubicBezTo>
                  <a:pt x="2406" y="1"/>
                  <a:pt x="1" y="5788"/>
                  <a:pt x="3382" y="9169"/>
                </a:cubicBezTo>
                <a:cubicBezTo>
                  <a:pt x="4478" y="10273"/>
                  <a:pt x="5826" y="10766"/>
                  <a:pt x="7148" y="10766"/>
                </a:cubicBezTo>
                <a:cubicBezTo>
                  <a:pt x="9906" y="10766"/>
                  <a:pt x="12551" y="8619"/>
                  <a:pt x="12551" y="5383"/>
                </a:cubicBezTo>
                <a:cubicBezTo>
                  <a:pt x="12551" y="2406"/>
                  <a:pt x="10145" y="1"/>
                  <a:pt x="7192"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316636" y="354373"/>
            <a:ext cx="3156279" cy="853600"/>
          </a:xfrm>
          <a:prstGeom prst="rect">
            <a:avLst/>
          </a:prstGeom>
        </p:spPr>
        <p:txBody>
          <a:bodyPr spcFirstLastPara="1" wrap="square" lIns="121900" tIns="121900" rIns="121900" bIns="121900" anchor="t" anchorCtr="0">
            <a:noAutofit/>
          </a:bodyPr>
          <a:lstStyle/>
          <a:p>
            <a:pPr algn="ctr"/>
            <a:r>
              <a:rPr lang="en" dirty="0"/>
              <a:t>1 - Introduction </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TextBox 1">
            <a:extLst>
              <a:ext uri="{FF2B5EF4-FFF2-40B4-BE49-F238E27FC236}">
                <a16:creationId xmlns:a16="http://schemas.microsoft.com/office/drawing/2014/main" id="{451352AB-78AD-4762-802B-75CA44703F1A}"/>
              </a:ext>
            </a:extLst>
          </p:cNvPr>
          <p:cNvSpPr txBox="1"/>
          <p:nvPr/>
        </p:nvSpPr>
        <p:spPr>
          <a:xfrm>
            <a:off x="1586536" y="1403311"/>
            <a:ext cx="8560642" cy="2246769"/>
          </a:xfrm>
          <a:prstGeom prst="rect">
            <a:avLst/>
          </a:prstGeom>
          <a:noFill/>
        </p:spPr>
        <p:txBody>
          <a:bodyPr wrap="square" rtlCol="0">
            <a:spAutoFit/>
          </a:bodyPr>
          <a:lstStyle/>
          <a:p>
            <a:pPr algn="justLow"/>
            <a:r>
              <a:rPr lang="en-US" sz="2000" dirty="0"/>
              <a:t>In the first phase we talk in general way about our project and we discussed about importance of our project that help us to prevent diseases like covid-19…</a:t>
            </a:r>
            <a:r>
              <a:rPr lang="en-US" sz="2000" dirty="0" err="1"/>
              <a:t>etc</a:t>
            </a:r>
            <a:r>
              <a:rPr lang="en-US" sz="2000" dirty="0"/>
              <a:t> in this second phase we</a:t>
            </a:r>
            <a:r>
              <a:rPr lang="ar-EG" sz="2000" dirty="0"/>
              <a:t> </a:t>
            </a:r>
            <a:r>
              <a:rPr lang="en-US" sz="2000" dirty="0"/>
              <a:t>will talk specifically about our project we will go deeper into how to improve our project and make it applicable in real life, while adding some improvements that will make it reach the greatest level of reliability to ensure its use, ease, and accuracy . </a:t>
            </a:r>
          </a:p>
        </p:txBody>
      </p:sp>
      <p:sp>
        <p:nvSpPr>
          <p:cNvPr id="7" name="TextBox 6">
            <a:extLst>
              <a:ext uri="{FF2B5EF4-FFF2-40B4-BE49-F238E27FC236}">
                <a16:creationId xmlns:a16="http://schemas.microsoft.com/office/drawing/2014/main" id="{23FD4CC7-32B0-4016-B5AA-D8A7A95846AD}"/>
              </a:ext>
            </a:extLst>
          </p:cNvPr>
          <p:cNvSpPr txBox="1"/>
          <p:nvPr/>
        </p:nvSpPr>
        <p:spPr>
          <a:xfrm>
            <a:off x="143520" y="3440097"/>
            <a:ext cx="3802603" cy="630942"/>
          </a:xfrm>
          <a:prstGeom prst="rect">
            <a:avLst/>
          </a:prstGeom>
          <a:noFill/>
        </p:spPr>
        <p:txBody>
          <a:bodyPr wrap="square" rtlCol="0">
            <a:spAutoFit/>
          </a:bodyPr>
          <a:lstStyle/>
          <a:p>
            <a:r>
              <a:rPr lang="en" sz="3500" b="1" kern="0" dirty="0">
                <a:solidFill>
                  <a:srgbClr val="041E52"/>
                </a:solidFill>
                <a:latin typeface="Alata"/>
                <a:sym typeface="Alata"/>
              </a:rPr>
              <a:t> </a:t>
            </a:r>
            <a:r>
              <a:rPr kumimoji="0" lang="en" sz="3500" b="1" i="0" u="none" strike="noStrike" kern="0" cap="none" spc="0" normalizeH="0" baseline="0" noProof="0" dirty="0">
                <a:ln>
                  <a:noFill/>
                </a:ln>
                <a:solidFill>
                  <a:srgbClr val="041E52"/>
                </a:solidFill>
                <a:effectLst/>
                <a:uLnTx/>
                <a:uFillTx/>
                <a:latin typeface="Alata"/>
                <a:sym typeface="Alata"/>
              </a:rPr>
              <a:t> - Summarization :- </a:t>
            </a:r>
            <a:endParaRPr lang="en-US" dirty="0"/>
          </a:p>
        </p:txBody>
      </p:sp>
      <p:sp>
        <p:nvSpPr>
          <p:cNvPr id="8" name="TextBox 7">
            <a:extLst>
              <a:ext uri="{FF2B5EF4-FFF2-40B4-BE49-F238E27FC236}">
                <a16:creationId xmlns:a16="http://schemas.microsoft.com/office/drawing/2014/main" id="{996455B9-ABD1-4A91-9A2B-22FB713E1324}"/>
              </a:ext>
            </a:extLst>
          </p:cNvPr>
          <p:cNvSpPr txBox="1"/>
          <p:nvPr/>
        </p:nvSpPr>
        <p:spPr>
          <a:xfrm>
            <a:off x="1586536" y="4272218"/>
            <a:ext cx="8560642" cy="2031325"/>
          </a:xfrm>
          <a:prstGeom prst="rect">
            <a:avLst/>
          </a:prstGeom>
          <a:noFill/>
        </p:spPr>
        <p:txBody>
          <a:bodyPr wrap="square" rtlCol="0">
            <a:spAutoFit/>
          </a:bodyPr>
          <a:lstStyle/>
          <a:p>
            <a:pPr algn="justLow"/>
            <a:r>
              <a:rPr lang="en-US" dirty="0"/>
              <a:t>In this part we will talk briefly about what we did in first phase and what the</a:t>
            </a:r>
            <a:r>
              <a:rPr lang="ar-EG" dirty="0"/>
              <a:t> </a:t>
            </a:r>
            <a:r>
              <a:rPr lang="en-US" dirty="0"/>
              <a:t>obstacles we faced</a:t>
            </a:r>
            <a:r>
              <a:rPr lang="ar-EG" dirty="0"/>
              <a:t> </a:t>
            </a:r>
            <a:r>
              <a:rPr lang="en-US" dirty="0"/>
              <a:t>in our first phase first we applied 2 models in our project and they are ( Support Vector machine , and k-nearest neighbor ) we apply 2 machine learning algorithm but we had We encountered a lot of errors like the quality of our dataset to and the low accuracy we had because of our data Which made our project lose a degree of reliability</a:t>
            </a:r>
            <a:r>
              <a:rPr lang="ar-EG" dirty="0"/>
              <a:t> </a:t>
            </a:r>
            <a:r>
              <a:rPr lang="en-US" dirty="0"/>
              <a:t>and we will discuss later in next parts about how we improve it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04187" y="236266"/>
            <a:ext cx="3224074" cy="853600"/>
          </a:xfrm>
          <a:prstGeom prst="rect">
            <a:avLst/>
          </a:prstGeom>
        </p:spPr>
        <p:txBody>
          <a:bodyPr spcFirstLastPara="1" wrap="square" lIns="121900" tIns="121900" rIns="121900" bIns="121900" anchor="t" anchorCtr="0">
            <a:noAutofit/>
          </a:bodyPr>
          <a:lstStyle/>
          <a:p>
            <a:pPr algn="ctr"/>
            <a:r>
              <a:rPr lang="en" dirty="0"/>
              <a:t>2 - BackGround</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TextBox 1">
            <a:extLst>
              <a:ext uri="{FF2B5EF4-FFF2-40B4-BE49-F238E27FC236}">
                <a16:creationId xmlns:a16="http://schemas.microsoft.com/office/drawing/2014/main" id="{1DE7C1BA-9EE4-4312-AE5C-A26AE6D53B7A}"/>
              </a:ext>
            </a:extLst>
          </p:cNvPr>
          <p:cNvSpPr txBox="1"/>
          <p:nvPr/>
        </p:nvSpPr>
        <p:spPr>
          <a:xfrm>
            <a:off x="-429086" y="1009967"/>
            <a:ext cx="7714694" cy="492443"/>
          </a:xfrm>
          <a:prstGeom prst="rect">
            <a:avLst/>
          </a:prstGeom>
          <a:noFill/>
        </p:spPr>
        <p:txBody>
          <a:bodyPr wrap="square" rtlCol="0">
            <a:spAutoFit/>
          </a:bodyPr>
          <a:lstStyle/>
          <a:p>
            <a:pPr algn="ctr"/>
            <a:r>
              <a:rPr lang="en-US" sz="2600" u="sng" dirty="0"/>
              <a:t>convolution neural network ( CNN )</a:t>
            </a:r>
          </a:p>
        </p:txBody>
      </p:sp>
      <p:sp>
        <p:nvSpPr>
          <p:cNvPr id="4" name="TextBox 3">
            <a:extLst>
              <a:ext uri="{FF2B5EF4-FFF2-40B4-BE49-F238E27FC236}">
                <a16:creationId xmlns:a16="http://schemas.microsoft.com/office/drawing/2014/main" id="{10424F79-37ED-4B36-AB38-192A44C0DB18}"/>
              </a:ext>
            </a:extLst>
          </p:cNvPr>
          <p:cNvSpPr txBox="1"/>
          <p:nvPr/>
        </p:nvSpPr>
        <p:spPr>
          <a:xfrm>
            <a:off x="745725" y="1668243"/>
            <a:ext cx="8664605" cy="2123658"/>
          </a:xfrm>
          <a:prstGeom prst="rect">
            <a:avLst/>
          </a:prstGeom>
          <a:noFill/>
        </p:spPr>
        <p:txBody>
          <a:bodyPr wrap="square" rtlCol="0">
            <a:spAutoFit/>
          </a:bodyPr>
          <a:lstStyle/>
          <a:p>
            <a:pPr algn="justLow"/>
            <a:r>
              <a:rPr lang="en-US" sz="2200" dirty="0"/>
              <a:t>Is a type of deep learning models used usually to analyze visual data it consist of many layers that can learn and extract features from input images effectively and it contain convolution layers and pooling layers and fully connected layers we use it in our project because it can effectively identify patterns in images such mask or not </a:t>
            </a:r>
            <a:r>
              <a:rPr lang="en-US" sz="2000" dirty="0"/>
              <a:t>.</a:t>
            </a:r>
          </a:p>
        </p:txBody>
      </p:sp>
      <p:pic>
        <p:nvPicPr>
          <p:cNvPr id="8" name="Picture 7">
            <a:extLst>
              <a:ext uri="{FF2B5EF4-FFF2-40B4-BE49-F238E27FC236}">
                <a16:creationId xmlns:a16="http://schemas.microsoft.com/office/drawing/2014/main" id="{4C5822F3-398D-4332-83CA-FCDAD160F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497" y="3957734"/>
            <a:ext cx="3994748" cy="22526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04186" y="236266"/>
            <a:ext cx="3497801" cy="853600"/>
          </a:xfrm>
          <a:prstGeom prst="rect">
            <a:avLst/>
          </a:prstGeom>
        </p:spPr>
        <p:txBody>
          <a:bodyPr spcFirstLastPara="1" wrap="square" lIns="121900" tIns="121900" rIns="121900" bIns="121900" anchor="t" anchorCtr="0">
            <a:noAutofit/>
          </a:bodyPr>
          <a:lstStyle/>
          <a:p>
            <a:pPr algn="ctr"/>
            <a:r>
              <a:rPr lang="en" dirty="0"/>
              <a:t>3 - Related work</a:t>
            </a:r>
            <a:endParaRPr dirty="0"/>
          </a:p>
        </p:txBody>
      </p:sp>
      <p:pic>
        <p:nvPicPr>
          <p:cNvPr id="5" name="Picture 4">
            <a:extLst>
              <a:ext uri="{FF2B5EF4-FFF2-40B4-BE49-F238E27FC236}">
                <a16:creationId xmlns:a16="http://schemas.microsoft.com/office/drawing/2014/main" id="{5A025782-191D-47BC-88FD-B4420418CADF}"/>
              </a:ext>
            </a:extLst>
          </p:cNvPr>
          <p:cNvPicPr>
            <a:picLocks noChangeAspect="1"/>
          </p:cNvPicPr>
          <p:nvPr/>
        </p:nvPicPr>
        <p:blipFill>
          <a:blip r:embed="rId3"/>
          <a:stretch>
            <a:fillRect/>
          </a:stretch>
        </p:blipFill>
        <p:spPr>
          <a:xfrm>
            <a:off x="1655989" y="1000830"/>
            <a:ext cx="8880021" cy="4856340"/>
          </a:xfrm>
          <a:prstGeom prst="rect">
            <a:avLst/>
          </a:prstGeom>
        </p:spPr>
      </p:pic>
    </p:spTree>
    <p:extLst>
      <p:ext uri="{BB962C8B-B14F-4D97-AF65-F5344CB8AC3E}">
        <p14:creationId xmlns:p14="http://schemas.microsoft.com/office/powerpoint/2010/main" val="379695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04186" y="236266"/>
            <a:ext cx="3568823" cy="853600"/>
          </a:xfrm>
          <a:prstGeom prst="rect">
            <a:avLst/>
          </a:prstGeom>
        </p:spPr>
        <p:txBody>
          <a:bodyPr spcFirstLastPara="1" wrap="square" lIns="121900" tIns="121900" rIns="121900" bIns="121900" anchor="t" anchorCtr="0">
            <a:noAutofit/>
          </a:bodyPr>
          <a:lstStyle/>
          <a:p>
            <a:pPr algn="ctr"/>
            <a:r>
              <a:rPr lang="en" dirty="0"/>
              <a:t>3 - Related work</a:t>
            </a:r>
            <a:endParaRPr dirty="0"/>
          </a:p>
        </p:txBody>
      </p:sp>
      <p:pic>
        <p:nvPicPr>
          <p:cNvPr id="5" name="Picture 4">
            <a:extLst>
              <a:ext uri="{FF2B5EF4-FFF2-40B4-BE49-F238E27FC236}">
                <a16:creationId xmlns:a16="http://schemas.microsoft.com/office/drawing/2014/main" id="{19D55105-D9E2-4C05-BDBD-0DFB2B9B6181}"/>
              </a:ext>
            </a:extLst>
          </p:cNvPr>
          <p:cNvPicPr>
            <a:picLocks noChangeAspect="1"/>
          </p:cNvPicPr>
          <p:nvPr/>
        </p:nvPicPr>
        <p:blipFill>
          <a:blip r:embed="rId3"/>
          <a:stretch>
            <a:fillRect/>
          </a:stretch>
        </p:blipFill>
        <p:spPr>
          <a:xfrm>
            <a:off x="1298039" y="918838"/>
            <a:ext cx="9595922" cy="4825347"/>
          </a:xfrm>
          <a:prstGeom prst="rect">
            <a:avLst/>
          </a:prstGeom>
        </p:spPr>
      </p:pic>
      <p:sp>
        <p:nvSpPr>
          <p:cNvPr id="6" name="TextBox 5">
            <a:extLst>
              <a:ext uri="{FF2B5EF4-FFF2-40B4-BE49-F238E27FC236}">
                <a16:creationId xmlns:a16="http://schemas.microsoft.com/office/drawing/2014/main" id="{EC77184E-DDE1-4A23-B204-1A782DFD3A3E}"/>
              </a:ext>
            </a:extLst>
          </p:cNvPr>
          <p:cNvSpPr txBox="1"/>
          <p:nvPr/>
        </p:nvSpPr>
        <p:spPr>
          <a:xfrm>
            <a:off x="1988597" y="5832629"/>
            <a:ext cx="8353887" cy="369332"/>
          </a:xfrm>
          <a:prstGeom prst="rect">
            <a:avLst/>
          </a:prstGeom>
          <a:noFill/>
        </p:spPr>
        <p:txBody>
          <a:bodyPr wrap="square" rtlCol="0">
            <a:spAutoFit/>
          </a:bodyPr>
          <a:lstStyle/>
          <a:p>
            <a:pPr algn="ctr"/>
            <a:r>
              <a:rPr lang="en-US" i="1" u="sng" dirty="0"/>
              <a:t>Finally we use Face Mask Detection on photo and </a:t>
            </a:r>
            <a:r>
              <a:rPr lang="en-US" i="1" u="sng" dirty="0" err="1"/>
              <a:t>RealTime</a:t>
            </a:r>
            <a:r>
              <a:rPr lang="en-US" i="1" u="sng" dirty="0"/>
              <a:t> Video Images</a:t>
            </a:r>
          </a:p>
        </p:txBody>
      </p:sp>
    </p:spTree>
    <p:extLst>
      <p:ext uri="{BB962C8B-B14F-4D97-AF65-F5344CB8AC3E}">
        <p14:creationId xmlns:p14="http://schemas.microsoft.com/office/powerpoint/2010/main" val="321946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5" y="254021"/>
            <a:ext cx="9055224" cy="853600"/>
          </a:xfrm>
          <a:prstGeom prst="rect">
            <a:avLst/>
          </a:prstGeom>
        </p:spPr>
        <p:txBody>
          <a:bodyPr spcFirstLastPara="1" wrap="square" lIns="121900" tIns="121900" rIns="121900" bIns="121900" anchor="t" anchorCtr="0">
            <a:noAutofit/>
          </a:bodyPr>
          <a:lstStyle/>
          <a:p>
            <a:r>
              <a:rPr lang="en-US" dirty="0"/>
              <a:t>4 - implementation and proposed Method</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5" name="Picture 4">
            <a:extLst>
              <a:ext uri="{FF2B5EF4-FFF2-40B4-BE49-F238E27FC236}">
                <a16:creationId xmlns:a16="http://schemas.microsoft.com/office/drawing/2014/main" id="{0EA83B9A-07B7-4AB9-B9D8-D9D186999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610" y="958301"/>
            <a:ext cx="10701967" cy="5478010"/>
          </a:xfrm>
          <a:prstGeom prst="rect">
            <a:avLst/>
          </a:prstGeom>
        </p:spPr>
      </p:pic>
    </p:spTree>
    <p:extLst>
      <p:ext uri="{BB962C8B-B14F-4D97-AF65-F5344CB8AC3E}">
        <p14:creationId xmlns:p14="http://schemas.microsoft.com/office/powerpoint/2010/main" val="365384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04187" y="236266"/>
            <a:ext cx="3977196" cy="853600"/>
          </a:xfrm>
          <a:prstGeom prst="rect">
            <a:avLst/>
          </a:prstGeom>
        </p:spPr>
        <p:txBody>
          <a:bodyPr spcFirstLastPara="1" wrap="square" lIns="121900" tIns="121900" rIns="121900" bIns="121900" anchor="t" anchorCtr="0">
            <a:noAutofit/>
          </a:bodyPr>
          <a:lstStyle/>
          <a:p>
            <a:pPr algn="ctr"/>
            <a:r>
              <a:rPr lang="en-US" dirty="0"/>
              <a:t>- Dataset Selection</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3" name="TextBox 2">
            <a:extLst>
              <a:ext uri="{FF2B5EF4-FFF2-40B4-BE49-F238E27FC236}">
                <a16:creationId xmlns:a16="http://schemas.microsoft.com/office/drawing/2014/main" id="{95289BC0-940C-46B7-A234-A51961517A8E}"/>
              </a:ext>
            </a:extLst>
          </p:cNvPr>
          <p:cNvSpPr txBox="1"/>
          <p:nvPr/>
        </p:nvSpPr>
        <p:spPr>
          <a:xfrm>
            <a:off x="1479611" y="1367161"/>
            <a:ext cx="9232777" cy="1785104"/>
          </a:xfrm>
          <a:prstGeom prst="rect">
            <a:avLst/>
          </a:prstGeom>
          <a:noFill/>
        </p:spPr>
        <p:txBody>
          <a:bodyPr wrap="square" rtlCol="0">
            <a:spAutoFit/>
          </a:bodyPr>
          <a:lstStyle/>
          <a:p>
            <a:pPr algn="just"/>
            <a:r>
              <a:rPr lang="en-US" sz="2200" dirty="0"/>
              <a:t>Lets talk about data we use data with the name Face Mask Detection By Vijay Kumar The number of images in this dataset are 3000 images with and the size of them is 488 MG and split into 3 categories with mask , without , incorrect the format of images include jpg and </a:t>
            </a:r>
            <a:r>
              <a:rPr lang="en-US" sz="2200" dirty="0" err="1"/>
              <a:t>png</a:t>
            </a:r>
            <a:r>
              <a:rPr lang="en-US" sz="2200" dirty="0"/>
              <a:t> and we make the resolution of this data 64 × 64  and the images in RGB format</a:t>
            </a:r>
          </a:p>
        </p:txBody>
      </p:sp>
      <p:pic>
        <p:nvPicPr>
          <p:cNvPr id="6" name="Picture 5">
            <a:extLst>
              <a:ext uri="{FF2B5EF4-FFF2-40B4-BE49-F238E27FC236}">
                <a16:creationId xmlns:a16="http://schemas.microsoft.com/office/drawing/2014/main" id="{9120952D-8D63-4658-87A4-B66111377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87" y="3493544"/>
            <a:ext cx="5962650" cy="2762250"/>
          </a:xfrm>
          <a:prstGeom prst="rect">
            <a:avLst/>
          </a:prstGeom>
        </p:spPr>
      </p:pic>
    </p:spTree>
    <p:extLst>
      <p:ext uri="{BB962C8B-B14F-4D97-AF65-F5344CB8AC3E}">
        <p14:creationId xmlns:p14="http://schemas.microsoft.com/office/powerpoint/2010/main" val="1968163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Infographic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tro to Recursion by Slidesgo">
  <a:themeElements>
    <a:clrScheme name="Simple Light">
      <a:dk1>
        <a:srgbClr val="041E52"/>
      </a:dk1>
      <a:lt1>
        <a:srgbClr val="FFFFFF"/>
      </a:lt1>
      <a:dk2>
        <a:srgbClr val="073899"/>
      </a:dk2>
      <a:lt2>
        <a:srgbClr val="4F7BC8"/>
      </a:lt2>
      <a:accent1>
        <a:srgbClr val="80B2F1"/>
      </a:accent1>
      <a:accent2>
        <a:srgbClr val="F4F6F8"/>
      </a:accent2>
      <a:accent3>
        <a:srgbClr val="DBE8F1"/>
      </a:accent3>
      <a:accent4>
        <a:srgbClr val="FFFFFF"/>
      </a:accent4>
      <a:accent5>
        <a:srgbClr val="FFFFFF"/>
      </a:accent5>
      <a:accent6>
        <a:srgbClr val="FFFFFF"/>
      </a:accent6>
      <a:hlink>
        <a:srgbClr val="041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1344</Words>
  <Application>Microsoft Office PowerPoint</Application>
  <PresentationFormat>Widescreen</PresentationFormat>
  <Paragraphs>108</Paragraphs>
  <Slides>23</Slides>
  <Notes>15</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23</vt:i4>
      </vt:variant>
    </vt:vector>
  </HeadingPairs>
  <TitlesOfParts>
    <vt:vector size="40" baseType="lpstr">
      <vt:lpstr>Alata</vt:lpstr>
      <vt:lpstr>Archivo</vt:lpstr>
      <vt:lpstr>Arial</vt:lpstr>
      <vt:lpstr>Calibri</vt:lpstr>
      <vt:lpstr>Calibri Light</vt:lpstr>
      <vt:lpstr>Courier New</vt:lpstr>
      <vt:lpstr>Fira Sans Extra Condensed Medium</vt:lpstr>
      <vt:lpstr>Fira Sans Extra Condensed SemiBold</vt:lpstr>
      <vt:lpstr>JetBrains Mono</vt:lpstr>
      <vt:lpstr>Nirmala UI Semilight</vt:lpstr>
      <vt:lpstr>Open Sans</vt:lpstr>
      <vt:lpstr>Roboto</vt:lpstr>
      <vt:lpstr>Roboto Medium</vt:lpstr>
      <vt:lpstr>Wingdings</vt:lpstr>
      <vt:lpstr>Office Theme</vt:lpstr>
      <vt:lpstr>Agenda Infographics by Slidesgo</vt:lpstr>
      <vt:lpstr>Intro to Recursion by Slidesgo</vt:lpstr>
      <vt:lpstr>PowerPoint Presentation</vt:lpstr>
      <vt:lpstr>PowerPoint Presentation</vt:lpstr>
      <vt:lpstr>Agenda</vt:lpstr>
      <vt:lpstr>1 - Introduction </vt:lpstr>
      <vt:lpstr>2 - BackGround</vt:lpstr>
      <vt:lpstr>3 - Related work</vt:lpstr>
      <vt:lpstr>3 - Related work</vt:lpstr>
      <vt:lpstr>4 - implementation and proposed Method</vt:lpstr>
      <vt:lpstr>- Dataset Selection</vt:lpstr>
      <vt:lpstr>- Data Preprocessing</vt:lpstr>
      <vt:lpstr> - Results Models</vt:lpstr>
      <vt:lpstr> - Improvement In our Model</vt:lpstr>
      <vt:lpstr> - GUI</vt:lpstr>
      <vt:lpstr> - Integration Model with App</vt:lpstr>
      <vt:lpstr>PowerPoint Presentation</vt:lpstr>
      <vt:lpstr> - Demo</vt:lpstr>
      <vt:lpstr> - Demo</vt:lpstr>
      <vt:lpstr> - App</vt:lpstr>
      <vt:lpstr> - Conclusion and Future Work </vt:lpstr>
      <vt:lpstr> - Conclusion and Future Work </vt:lpstr>
      <vt:lpstr> - Conclusion and Future Work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Abdo Galal</dc:creator>
  <cp:lastModifiedBy>Fady ehab youssf</cp:lastModifiedBy>
  <cp:revision>18</cp:revision>
  <dcterms:created xsi:type="dcterms:W3CDTF">2024-06-11T20:24:34Z</dcterms:created>
  <dcterms:modified xsi:type="dcterms:W3CDTF">2024-06-12T21:47:26Z</dcterms:modified>
</cp:coreProperties>
</file>