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29"/>
    <p:restoredTop sz="96064"/>
  </p:normalViewPr>
  <p:slideViewPr>
    <p:cSldViewPr snapToGrid="0">
      <p:cViewPr varScale="1">
        <p:scale>
          <a:sx n="119" d="100"/>
          <a:sy n="119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EFA8-AAAA-7B53-0310-77BC7A638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G" dirty="0"/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8F168-8E4A-C0BD-136F-6DE2B5ED1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G" dirty="0"/>
              <a:t>Dr taysir hassan</a:t>
            </a:r>
          </a:p>
        </p:txBody>
      </p:sp>
    </p:spTree>
    <p:extLst>
      <p:ext uri="{BB962C8B-B14F-4D97-AF65-F5344CB8AC3E}">
        <p14:creationId xmlns:p14="http://schemas.microsoft.com/office/powerpoint/2010/main" val="301857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8011-DA4E-F7EE-B712-8F2D647C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An overview of our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B6DF-CCAD-3244-0B31-988AFA49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The movies database has 12 column which are </a:t>
            </a:r>
            <a:r>
              <a:rPr lang="en-US" dirty="0"/>
              <a:t>names,date_x,score,genre,overview,crew,orig_title,status,orig_lang,budget_x,revenue,country.</a:t>
            </a:r>
          </a:p>
          <a:p>
            <a:r>
              <a:rPr lang="en-US" dirty="0"/>
              <a:t>In our application we won’t display the overview and the crew column.</a:t>
            </a:r>
          </a:p>
          <a:p>
            <a:r>
              <a:rPr lang="en-US" dirty="0"/>
              <a:t>The database has over 10000 rows. </a:t>
            </a:r>
          </a:p>
          <a:p>
            <a:r>
              <a:rPr lang="en-US" dirty="0"/>
              <a:t>We will also be using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r>
              <a:rPr lang="en-US" dirty="0" err="1"/>
              <a:t>MongoDb</a:t>
            </a:r>
            <a:r>
              <a:rPr lang="en-US" dirty="0"/>
              <a:t>: is </a:t>
            </a:r>
            <a:r>
              <a:rPr lang="en-US" b="1" dirty="0"/>
              <a:t>a non-relational document database that provides support for JSON-like storage</a:t>
            </a:r>
            <a:r>
              <a:rPr lang="en-US" dirty="0"/>
              <a:t>. The MongoDB database has a flexible data model that enables you to store unstructured data, and it provides full indexing support, and It is much faster than the relational databases. 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19360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6F24-1171-E1F0-08B8-B78E07E0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EG" dirty="0"/>
              <a:t>n overview of our GUI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56C-E823-913C-CC76-C3787B4A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We used python for the implementation of our desktop application.</a:t>
            </a:r>
          </a:p>
          <a:p>
            <a:r>
              <a:rPr lang="en-EG" dirty="0"/>
              <a:t>We also used pymongo, Pyqt5 a</a:t>
            </a:r>
            <a:r>
              <a:rPr lang="en-US" dirty="0" err="1"/>
              <a:t>nd</a:t>
            </a:r>
            <a:r>
              <a:rPr lang="en-EG" dirty="0"/>
              <a:t> sys which are libraries in python.</a:t>
            </a:r>
          </a:p>
          <a:p>
            <a:r>
              <a:rPr lang="en-US" dirty="0"/>
              <a:t>P</a:t>
            </a:r>
            <a:r>
              <a:rPr lang="en-EG" dirty="0"/>
              <a:t>ymongo: </a:t>
            </a:r>
            <a:r>
              <a:rPr lang="en-US" dirty="0"/>
              <a:t>is </a:t>
            </a:r>
            <a:r>
              <a:rPr lang="en-US" b="1" dirty="0"/>
              <a:t>a Python distribution containing tools for working with MongoDB </a:t>
            </a:r>
            <a:r>
              <a:rPr lang="en-US" dirty="0"/>
              <a:t>and is the recommended way to work with MongoDB from Python.</a:t>
            </a:r>
          </a:p>
          <a:p>
            <a:r>
              <a:rPr lang="en-US" dirty="0"/>
              <a:t>PyQt5: is </a:t>
            </a:r>
            <a:r>
              <a:rPr lang="en-US" b="1" dirty="0"/>
              <a:t>a Python binding for Qt, which is a set of C++ libraries and development tools providing platform-independent abstractions for graphical user interfaces (GUIs).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10660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9A2D9-F774-94B1-72AB-2A0457CB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Big data desktop application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F4B4540-1033-65EE-AA2B-9C25D5748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200" y="777435"/>
            <a:ext cx="7264563" cy="530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8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446C713-0109-4E85-B242-D19FA9036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146" y="1263465"/>
            <a:ext cx="5867215" cy="4666129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847494EC-D72B-93ED-0AB7-FEBDFEB79DB3}"/>
              </a:ext>
            </a:extLst>
          </p:cNvPr>
          <p:cNvSpPr/>
          <p:nvPr/>
        </p:nvSpPr>
        <p:spPr>
          <a:xfrm>
            <a:off x="6513921" y="1376587"/>
            <a:ext cx="216817" cy="5182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A10E87-5BE5-DDCC-C234-45DF38199B66}"/>
              </a:ext>
            </a:extLst>
          </p:cNvPr>
          <p:cNvSpPr txBox="1"/>
          <p:nvPr/>
        </p:nvSpPr>
        <p:spPr>
          <a:xfrm>
            <a:off x="843727" y="2165368"/>
            <a:ext cx="4487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b="1" dirty="0"/>
              <a:t>Check database: </a:t>
            </a:r>
            <a:r>
              <a:rPr lang="en-EG" dirty="0"/>
              <a:t>In this button we check if the entered database name exists then show it in the table beneath it.</a:t>
            </a:r>
          </a:p>
          <a:p>
            <a:endParaRPr lang="en-EG" dirty="0"/>
          </a:p>
          <a:p>
            <a:endParaRPr lang="en-EG" dirty="0"/>
          </a:p>
          <a:p>
            <a:endParaRPr lang="en-EG" dirty="0"/>
          </a:p>
          <a:p>
            <a:r>
              <a:rPr lang="en-EG" b="1" dirty="0"/>
              <a:t>Delete database: </a:t>
            </a:r>
            <a:r>
              <a:rPr lang="en-EG" dirty="0"/>
              <a:t>If the user finds the database, He will be able to delete it with this button.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ECE9E4D-E3DC-68F8-04FF-9A8B820D9AD4}"/>
              </a:ext>
            </a:extLst>
          </p:cNvPr>
          <p:cNvSpPr/>
          <p:nvPr/>
        </p:nvSpPr>
        <p:spPr>
          <a:xfrm>
            <a:off x="7605104" y="1376586"/>
            <a:ext cx="216817" cy="5182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3491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A10E87-5BE5-DDCC-C234-45DF38199B66}"/>
              </a:ext>
            </a:extLst>
          </p:cNvPr>
          <p:cNvSpPr txBox="1"/>
          <p:nvPr/>
        </p:nvSpPr>
        <p:spPr>
          <a:xfrm>
            <a:off x="843727" y="2271765"/>
            <a:ext cx="4206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b="1" dirty="0"/>
              <a:t>Filter data by score: </a:t>
            </a:r>
            <a:r>
              <a:rPr lang="en-EG" dirty="0"/>
              <a:t>In this button we filter our data by their score which is initialy set to 75.</a:t>
            </a:r>
          </a:p>
          <a:p>
            <a:endParaRPr lang="en-EG" dirty="0"/>
          </a:p>
          <a:p>
            <a:endParaRPr lang="en-EG" dirty="0"/>
          </a:p>
          <a:p>
            <a:endParaRPr lang="en-EG" dirty="0"/>
          </a:p>
          <a:p>
            <a:r>
              <a:rPr lang="en-EG" b="1" dirty="0"/>
              <a:t>Filter data by country: </a:t>
            </a:r>
            <a:r>
              <a:rPr lang="en-EG" dirty="0"/>
              <a:t>This button filter data by their country.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1D1F84-2412-9D4F-DCBB-98FB66856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922" y="1293870"/>
            <a:ext cx="6403612" cy="4605319"/>
          </a:xfr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0602292E-B782-C122-D63F-D41766EBE0B1}"/>
              </a:ext>
            </a:extLst>
          </p:cNvPr>
          <p:cNvSpPr/>
          <p:nvPr/>
        </p:nvSpPr>
        <p:spPr>
          <a:xfrm>
            <a:off x="9015308" y="1358330"/>
            <a:ext cx="216817" cy="5182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F640405-C569-0CC6-41A1-F7F7BFBEAAE8}"/>
              </a:ext>
            </a:extLst>
          </p:cNvPr>
          <p:cNvSpPr/>
          <p:nvPr/>
        </p:nvSpPr>
        <p:spPr>
          <a:xfrm>
            <a:off x="10496960" y="1358329"/>
            <a:ext cx="216817" cy="5182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0457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A10E87-5BE5-DDCC-C234-45DF38199B66}"/>
              </a:ext>
            </a:extLst>
          </p:cNvPr>
          <p:cNvSpPr txBox="1"/>
          <p:nvPr/>
        </p:nvSpPr>
        <p:spPr>
          <a:xfrm>
            <a:off x="843727" y="2271765"/>
            <a:ext cx="4206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b="1" dirty="0"/>
              <a:t>Find by score: </a:t>
            </a:r>
            <a:r>
              <a:rPr lang="en-EG" dirty="0"/>
              <a:t>User can enter the score of movie and then button return first movie with this score.</a:t>
            </a:r>
          </a:p>
          <a:p>
            <a:endParaRPr lang="en-EG" dirty="0"/>
          </a:p>
          <a:p>
            <a:endParaRPr lang="en-EG" dirty="0"/>
          </a:p>
          <a:p>
            <a:endParaRPr lang="en-EG" dirty="0"/>
          </a:p>
          <a:p>
            <a:r>
              <a:rPr lang="en-EG" b="1" dirty="0"/>
              <a:t>Find by name: </a:t>
            </a:r>
            <a:r>
              <a:rPr lang="en-EG" dirty="0"/>
              <a:t>This button finds movies by the name.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1D1F84-2412-9D4F-DCBB-98FB66856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922" y="1293870"/>
            <a:ext cx="6403612" cy="4605319"/>
          </a:xfr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0602292E-B782-C122-D63F-D41766EBE0B1}"/>
              </a:ext>
            </a:extLst>
          </p:cNvPr>
          <p:cNvSpPr/>
          <p:nvPr/>
        </p:nvSpPr>
        <p:spPr>
          <a:xfrm>
            <a:off x="5987591" y="3337428"/>
            <a:ext cx="216817" cy="5182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F640405-C569-0CC6-41A1-F7F7BFBEAAE8}"/>
              </a:ext>
            </a:extLst>
          </p:cNvPr>
          <p:cNvSpPr/>
          <p:nvPr/>
        </p:nvSpPr>
        <p:spPr>
          <a:xfrm>
            <a:off x="7047077" y="3337428"/>
            <a:ext cx="216817" cy="5182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4355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A10E87-5BE5-DDCC-C234-45DF38199B66}"/>
              </a:ext>
            </a:extLst>
          </p:cNvPr>
          <p:cNvSpPr txBox="1"/>
          <p:nvPr/>
        </p:nvSpPr>
        <p:spPr>
          <a:xfrm>
            <a:off x="743597" y="2562965"/>
            <a:ext cx="41047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b="1" dirty="0"/>
              <a:t>Insert: </a:t>
            </a:r>
            <a:r>
              <a:rPr lang="en-EG" dirty="0"/>
              <a:t>User can enter data to the database using this button.</a:t>
            </a:r>
          </a:p>
          <a:p>
            <a:endParaRPr lang="en-EG" dirty="0"/>
          </a:p>
          <a:p>
            <a:r>
              <a:rPr lang="en-EG" b="1" dirty="0"/>
              <a:t>Delete: </a:t>
            </a:r>
            <a:r>
              <a:rPr lang="en-EG" dirty="0"/>
              <a:t>user can search for a movies then delete it using this button.</a:t>
            </a:r>
          </a:p>
          <a:p>
            <a:endParaRPr lang="en-EG" dirty="0"/>
          </a:p>
          <a:p>
            <a:r>
              <a:rPr lang="en-EG" b="1" dirty="0"/>
              <a:t>Update: </a:t>
            </a:r>
            <a:r>
              <a:rPr lang="en-EG" dirty="0"/>
              <a:t>This button finds </a:t>
            </a:r>
            <a:r>
              <a:rPr lang="en-EG"/>
              <a:t>a movie </a:t>
            </a:r>
            <a:r>
              <a:rPr lang="en-EG" dirty="0"/>
              <a:t>then change its name.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1D1F84-2412-9D4F-DCBB-98FB66856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948517" y="1293870"/>
            <a:ext cx="6581473" cy="4605319"/>
          </a:xfr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0602292E-B782-C122-D63F-D41766EBE0B1}"/>
              </a:ext>
            </a:extLst>
          </p:cNvPr>
          <p:cNvSpPr/>
          <p:nvPr/>
        </p:nvSpPr>
        <p:spPr>
          <a:xfrm>
            <a:off x="10672303" y="3337426"/>
            <a:ext cx="216817" cy="5182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F640405-C569-0CC6-41A1-F7F7BFBEAAE8}"/>
              </a:ext>
            </a:extLst>
          </p:cNvPr>
          <p:cNvSpPr/>
          <p:nvPr/>
        </p:nvSpPr>
        <p:spPr>
          <a:xfrm>
            <a:off x="9430866" y="3337426"/>
            <a:ext cx="216817" cy="5182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C0B6E11E-8C3D-EA9F-01E1-0B5C05D9968C}"/>
              </a:ext>
            </a:extLst>
          </p:cNvPr>
          <p:cNvSpPr/>
          <p:nvPr/>
        </p:nvSpPr>
        <p:spPr>
          <a:xfrm>
            <a:off x="8127039" y="3337426"/>
            <a:ext cx="216817" cy="5182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43788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EFA8-AAAA-7B53-0310-77BC7A638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56216"/>
            <a:ext cx="8825658" cy="4121165"/>
          </a:xfrm>
        </p:spPr>
        <p:txBody>
          <a:bodyPr/>
          <a:lstStyle/>
          <a:p>
            <a:r>
              <a:rPr lang="en-EG" sz="4400" dirty="0"/>
              <a:t>Fady Emad</a:t>
            </a:r>
            <a:br>
              <a:rPr lang="en-EG" sz="4400" dirty="0"/>
            </a:br>
            <a:r>
              <a:rPr lang="en-EG" sz="4400" dirty="0"/>
              <a:t>Fady Sherif</a:t>
            </a:r>
            <a:br>
              <a:rPr lang="en-EG" sz="4400" dirty="0"/>
            </a:br>
            <a:r>
              <a:rPr lang="en-EG" sz="4400" dirty="0"/>
              <a:t>Ashraf Medhat</a:t>
            </a:r>
            <a:br>
              <a:rPr lang="en-EG" sz="4400" dirty="0"/>
            </a:br>
            <a:r>
              <a:rPr lang="en-EG" sz="4400" dirty="0"/>
              <a:t>Beshoy Nashaat</a:t>
            </a:r>
            <a:br>
              <a:rPr lang="en-EG" sz="4400" dirty="0"/>
            </a:br>
            <a:r>
              <a:rPr lang="en-EG" sz="4400" dirty="0"/>
              <a:t>Soha</a:t>
            </a:r>
            <a:br>
              <a:rPr lang="en-EG" sz="4400" dirty="0"/>
            </a:br>
            <a:r>
              <a:rPr lang="en-EG" sz="4400" dirty="0"/>
              <a:t>Sarah Taher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8F168-8E4A-C0BD-136F-6DE2B5ED1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G" dirty="0"/>
              <a:t>Dr taysir hassan</a:t>
            </a:r>
          </a:p>
        </p:txBody>
      </p:sp>
    </p:spTree>
    <p:extLst>
      <p:ext uri="{BB962C8B-B14F-4D97-AF65-F5344CB8AC3E}">
        <p14:creationId xmlns:p14="http://schemas.microsoft.com/office/powerpoint/2010/main" val="2065666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387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Big Data</vt:lpstr>
      <vt:lpstr>An overview of our database</vt:lpstr>
      <vt:lpstr>An overview of our GUI application</vt:lpstr>
      <vt:lpstr>Big data desktop application</vt:lpstr>
      <vt:lpstr>PowerPoint Presentation</vt:lpstr>
      <vt:lpstr>PowerPoint Presentation</vt:lpstr>
      <vt:lpstr>PowerPoint Presentation</vt:lpstr>
      <vt:lpstr>PowerPoint Presentation</vt:lpstr>
      <vt:lpstr>Fady Emad Fady Sherif Ashraf Medhat Beshoy Nashaat Soha Sarah Taher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Fady 20353550</dc:creator>
  <cp:lastModifiedBy>Fady 20353550</cp:lastModifiedBy>
  <cp:revision>2</cp:revision>
  <dcterms:created xsi:type="dcterms:W3CDTF">2023-05-21T11:39:49Z</dcterms:created>
  <dcterms:modified xsi:type="dcterms:W3CDTF">2023-05-21T12:25:45Z</dcterms:modified>
</cp:coreProperties>
</file>