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4282CA-6E57-4186-814F-29161707BEF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AB14B5-E742-4EAC-ABC0-49459ED9444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08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14800" y="4343400"/>
            <a:ext cx="84574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44342a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Présenté par Fady ZAKHARIA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44342a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27/02/2018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0800" y="62640"/>
            <a:ext cx="9143640" cy="25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1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StructuratioN base de données/validation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304920" y="1295280"/>
            <a:ext cx="853380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4920" y="27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Initialisation du Firebase realtime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457200" y="1676520"/>
            <a:ext cx="8076600" cy="44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1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La méthode set () enregistre les données dans une référence spécifiée, en remplaçant les données existantes, y compris les nœuds «child»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766080" y="3640680"/>
            <a:ext cx="7848000" cy="27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Read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32920" y="1122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« value » est déclenché chaque fois que les données sont modifiées  au niveau d’un référence spécifié, y compris les modifications apportées aux nœuds « child»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« snapshot» contient toutes les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457200" y="4739400"/>
            <a:ext cx="82288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Update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La méthode update () est appelée sur une référence à l'emplacement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452880" y="3359520"/>
            <a:ext cx="8381160" cy="28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Delete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La méthode delete() est appelée sur une référence à l'emplacement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762120" y="3259800"/>
            <a:ext cx="700956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FIREBASE cli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Fournit une variété d'outils pour gérer, visualiser et déployer les projets 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npm install –g firebase-tools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login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serve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database:get | database:set | database:update | database:push | database:remove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04920" y="27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Profilage de la base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Speed : temps de réponse pour chaque opération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Bandwidth : combien de données sont consommées entre les opérations entrées et les opérations  sorties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Unindexed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Avantages du firebase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Bases de données NoSQL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Mise à jour en temps réel sur plusieurs plateformes et plusieurs utilisateurs connectés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Google héberge les données afin de ne pas avoir à vous soucier du matériel et d'autres choses.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Vitesse (SDK)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Merci 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2438280" y="2286000"/>
            <a:ext cx="3961800" cy="28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Base de données Cloud-hosted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Baas (Back end as a service).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Données stockées en NoSQL sous la forme d’un fichier JSON et synchronisées avec chaque client connecté.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Supporte iOS, Android, C++, Web,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Utilisé par Shazam, Viber, Booking.com,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04920" y="1554120"/>
            <a:ext cx="8686080" cy="51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9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Firebase supporte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Stockage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Authentification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Fonctions 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Cloud 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Analytiques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Remote 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Comment ça marche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Connection direct aux bases de données dans le cloud.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Pas besoin de penser au serveur backend, base de données,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L’application est connecté à Firebase via WebSockets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L’application envoie des données à Firebase et gère la sauvegarde et la synchronisation sur les sites connectés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Toutes les données sont synchronisées via la connexion WebSocket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Faite avec le système d’ Authentification email/password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Supporte OAuth2 pour Google, Facebook, Twitter et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Intégration directe aux bases de données firebase et controle des accés aux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Rules Bases de données 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04920" y="1554120"/>
            <a:ext cx="8686080" cy="47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Déterminer qui a le droit de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Accès lecture et écriture aux bases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Comment les données sont structurées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Ces rules sont appliquées automatiquement à tout moment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Chaque lecture et écriture ne sera complétée que si les rules le permettent.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Par défaut, seuls les utilisateurs authentifiés peuvent lire / écrire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Rules Bases de données 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.read : si et quand les données peuvent être lues par les utilisateurs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.write : si et quand les données peuvent être écrites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.validate : si le format est correct (child, data type).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indexOn : spécifie le « child » to index pour supporter l’ordre et la recherche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Conception base de données 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/>
        </p:blipFill>
        <p:spPr>
          <a:xfrm>
            <a:off x="754560" y="1447920"/>
            <a:ext cx="5242680" cy="161136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2"/>
          <a:stretch/>
        </p:blipFill>
        <p:spPr>
          <a:xfrm>
            <a:off x="847800" y="3200400"/>
            <a:ext cx="517140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04920" y="457200"/>
            <a:ext cx="86860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Structurer la base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04920" y="155412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Vous devez planifier la manière dont les données vont être sauvegardées et récupéré plus tard pour rendre ce processus aussi facile que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Les données sont stockées en tant qu'objets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Lorsque vous ajoutez des données à JSON, ces données deviennent un nœud dans la structure JSON existante avec un clé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Vous pouvez fournir vos propres clés, telles que les ID utilisateur ou noms sémantiques, ou ils peuvent être fournis pour vous en utilisant </a:t>
            </a:r>
            <a:r>
              <a:rPr b="1" lang="en-US" sz="3200" spc="-1" strike="noStrike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push()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194</TotalTime>
  <Application>LibreOffice/5.2.2.2$Linux_X86_64 LibreOffice_project/20m0$Build-2</Application>
  <Words>591</Words>
  <Paragraphs>79</Paragraphs>
  <Company>Universite saint joseph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2018-02-26T13:46:10Z</dcterms:created>
  <dc:creator>Windows User</dc:creator>
  <dc:description/>
  <dc:language>en-US</dc:language>
  <cp:lastModifiedBy/>
  <dcterms:modified xsi:type="dcterms:W3CDTF">2018-02-27T17:46:33Z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Universite saint joseph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