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18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71A8-3D38-1344-A3EF-60D8ADB33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6ADB3-4187-4D4F-8123-59A9CDB06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7C4A-8400-C24C-895B-08F7B739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8F726-573B-C44D-9006-7D02ACA7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7FBB-9CA0-F044-8210-748BA228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1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E472-0CC9-7F4E-ABE7-51879810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0B4D8-1371-D94E-9D53-572026D0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F014-1B7D-4044-A69E-6D9CEB7E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CDD5-71E9-F347-AC90-61D175F7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D9E3-292B-D247-8111-4EC413DE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0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FF1D6-AE01-5F4A-817A-5A991E620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A1E0A-4340-AC43-B578-B335D4A9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7D38-1470-A246-8270-90E19227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CA8C-16B7-4A4C-B805-FF6C8F80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62BC-F503-5645-ABCF-C1486E43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A493-F350-AE4A-8B2B-BE423A61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3C70-2F97-0E45-B849-D251C4D2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67E4-9898-3E4A-AC1A-314A978C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E661-495A-1D4E-95F2-B4F81EA7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6E5E-F236-0B45-AD0C-9303167B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7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C81B-3181-3845-8CC8-F50CB858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E5D91-AFB7-CB41-B145-77D0992D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1510-6B39-2E4B-AB79-17D2C835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3BF5-B7E1-0144-81F6-720D9571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18C1C-61FB-6B40-9BC1-60464D48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7961-0FED-9247-9D87-D7680E26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C1CC-2C0B-CF4F-BFA9-A2197A358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E83ED-5CB0-3B4A-A703-1271C8C3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8AEF0-8B49-DA4A-B174-D740E570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05F1-C91E-834A-BAB7-830E2314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8BA2B-04EB-334E-8285-3F5D24DA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0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3B55-2CEA-6948-9929-848B8B4E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4BDBF-F691-AF4F-9AD6-DE00D5A44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921A1-4B01-7E47-94EE-DEC8647A0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BC203-616C-8242-B6A2-084D6E771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FF7D6-307F-F14C-A093-DF19D9714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1051B-2554-184F-823D-793A5DAC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F45E7-6AAB-B44D-A0F6-71DCF410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E8D46-56BD-804E-8E1D-8DF0735D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584D-78E0-C244-A80E-AA773949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ECE0B-A48E-8A4C-A992-9AB75377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ED792-2877-444E-96B0-DA62FFFB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7897-1952-9447-B89B-F50B5602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0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B9E2D-0EBC-F747-A55C-B24D1CEB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3E06-4C6B-8D46-8FB1-8B9749D0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AC219-01A2-2A40-B01B-99B63BCC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7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4C71-486E-C44D-A098-0955D371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7017-FDB5-D747-8AFA-0A878FA9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8683E-6946-D04A-B25D-1EC5E0EBD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F7F63-F1F5-0341-A24B-774A51D0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F585B-CF28-BB41-AD1F-BA68EB6F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1C24F-5D65-B44F-970C-3F5E8C2F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2333-FC04-E747-BE3F-111E2CFF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837AB-E115-0C45-B41F-F7597C92A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F9CFA-FADC-9945-AB13-312247A16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3A34E-ED25-2644-9FA8-FA629D4E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65CAC-F3C1-2644-B6EB-FEE13E95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C7B70-A6D0-1746-BC31-7521284B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7FB53-902E-2745-BA26-AB566764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43334-26F7-0C4C-8CEC-FD51D33ED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CD43-F17F-AB48-AF54-9B6C8521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0CD5-B40B-D542-8B2B-642B82847442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A6299-C9BE-7748-9A0B-BBD92106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B17E-9CAB-FA46-819B-239E42A5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B8740-E564-164A-BD89-17737942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1872-004E-374B-A262-3AFA2206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Project:</a:t>
            </a:r>
            <a:br>
              <a:rPr lang="en-US" dirty="0"/>
            </a:br>
            <a:r>
              <a:rPr lang="en-US" dirty="0"/>
              <a:t>Hierarchy Deep Q-Learning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23FEA-8CE1-BD4A-8D7F-6A4843862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Zhihao</a:t>
            </a:r>
            <a:r>
              <a:rPr lang="en-US" dirty="0"/>
              <a:t> Jiang, </a:t>
            </a:r>
            <a:r>
              <a:rPr lang="en-US" dirty="0" err="1"/>
              <a:t>Yiheng</a:t>
            </a:r>
            <a:r>
              <a:rPr lang="en-US" dirty="0"/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200392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F664-C8A4-A94A-8414-B4813E4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3092F-120F-0746-A225-0BD5C1752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6826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ACFA22-B03D-0A44-83FE-B021E21E8CEC}"/>
              </a:ext>
            </a:extLst>
          </p:cNvPr>
          <p:cNvSpPr txBox="1"/>
          <p:nvPr/>
        </p:nvSpPr>
        <p:spPr>
          <a:xfrm>
            <a:off x="838200" y="1447800"/>
            <a:ext cx="444137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Meta Controller</a:t>
            </a:r>
            <a:r>
              <a:rPr lang="en-US" dirty="0"/>
              <a:t>: </a:t>
            </a:r>
          </a:p>
          <a:p>
            <a:r>
              <a:rPr lang="en-US" dirty="0"/>
              <a:t>(Higher Hierarchy)</a:t>
            </a:r>
          </a:p>
          <a:p>
            <a:r>
              <a:rPr lang="en-US" dirty="0"/>
              <a:t>Interact with External Environment (extrinsic reward), set goals for Controller;</a:t>
            </a:r>
          </a:p>
          <a:p>
            <a:endParaRPr lang="en-US" dirty="0"/>
          </a:p>
          <a:p>
            <a:r>
              <a:rPr lang="en-US" sz="2000" b="1" dirty="0"/>
              <a:t>Controller</a:t>
            </a:r>
            <a:r>
              <a:rPr lang="en-US" dirty="0"/>
              <a:t>:</a:t>
            </a:r>
          </a:p>
          <a:p>
            <a:r>
              <a:rPr lang="en-US" dirty="0"/>
              <a:t>(Lower Hierarchy)</a:t>
            </a:r>
          </a:p>
          <a:p>
            <a:r>
              <a:rPr lang="en-US" dirty="0"/>
              <a:t>Try to achieve goals, receive intrinsic reward from Meta Controller.</a:t>
            </a:r>
          </a:p>
        </p:txBody>
      </p:sp>
    </p:spTree>
    <p:extLst>
      <p:ext uri="{BB962C8B-B14F-4D97-AF65-F5344CB8AC3E}">
        <p14:creationId xmlns:p14="http://schemas.microsoft.com/office/powerpoint/2010/main" val="100461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D40-29EC-CF40-814E-3E96310E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A2C69-4633-5B49-B0E4-16E4D15F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729"/>
            <a:ext cx="12192000" cy="3061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0E6D49-1069-3040-A49F-53DCB4F01D50}"/>
              </a:ext>
            </a:extLst>
          </p:cNvPr>
          <p:cNvSpPr txBox="1"/>
          <p:nvPr/>
        </p:nvSpPr>
        <p:spPr>
          <a:xfrm>
            <a:off x="359229" y="4582886"/>
            <a:ext cx="1112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Reward:</a:t>
            </a:r>
            <a:r>
              <a:rPr lang="en-US" sz="2400" dirty="0"/>
              <a:t> if s6 is visited, reward = 1; else, reward = 0.01</a:t>
            </a:r>
          </a:p>
          <a:p>
            <a:r>
              <a:rPr lang="en-US" sz="2400" b="1" dirty="0"/>
              <a:t>Actions: </a:t>
            </a:r>
            <a:r>
              <a:rPr lang="en-US" sz="2400" dirty="0"/>
              <a:t>	1: move to left with probability 1;</a:t>
            </a:r>
          </a:p>
          <a:p>
            <a:r>
              <a:rPr lang="en-US" sz="2400" dirty="0"/>
              <a:t>		2: move to right with probability 0.5; otherwise, move to left;</a:t>
            </a:r>
          </a:p>
        </p:txBody>
      </p:sp>
    </p:spTree>
    <p:extLst>
      <p:ext uri="{BB962C8B-B14F-4D97-AF65-F5344CB8AC3E}">
        <p14:creationId xmlns:p14="http://schemas.microsoft.com/office/powerpoint/2010/main" val="154736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87B8-A2DD-1645-AA13-28593ABA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E3379-42EC-764F-ACDD-FF3E8BCE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729"/>
            <a:ext cx="12192000" cy="3061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B93732-EA01-BB42-8411-E27E18F69CB5}"/>
              </a:ext>
            </a:extLst>
          </p:cNvPr>
          <p:cNvSpPr txBox="1"/>
          <p:nvPr/>
        </p:nvSpPr>
        <p:spPr>
          <a:xfrm>
            <a:off x="751114" y="4415698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Hidden State</a:t>
            </a:r>
            <a:r>
              <a:rPr lang="en-US" sz="2400" dirty="0"/>
              <a:t>: What if we have an additional state to indicate whether s6 is visited?</a:t>
            </a:r>
          </a:p>
          <a:p>
            <a:endParaRPr lang="en-US" sz="2400" dirty="0"/>
          </a:p>
          <a:p>
            <a:r>
              <a:rPr lang="en-US" sz="2400" b="1" dirty="0"/>
              <a:t>Search Efficiency</a:t>
            </a:r>
            <a:r>
              <a:rPr lang="en-US" sz="2400" dirty="0"/>
              <a:t>: Can epsilon greedy agent keep taking action 2 for enough times?</a:t>
            </a:r>
          </a:p>
        </p:txBody>
      </p:sp>
    </p:spTree>
    <p:extLst>
      <p:ext uri="{BB962C8B-B14F-4D97-AF65-F5344CB8AC3E}">
        <p14:creationId xmlns:p14="http://schemas.microsoft.com/office/powerpoint/2010/main" val="176071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D1AF-D3BE-0243-85B9-85DC0AA1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2CFC8-5221-3E42-B1AF-8D87D289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5491892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E6722E90-2ACE-1A40-AC24-BBCC98B61904}"/>
              </a:ext>
            </a:extLst>
          </p:cNvPr>
          <p:cNvSpPr/>
          <p:nvPr/>
        </p:nvSpPr>
        <p:spPr>
          <a:xfrm>
            <a:off x="5024063" y="1582220"/>
            <a:ext cx="1191802" cy="164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7198DD8-E2DD-984C-B44F-D07352DB003C}"/>
              </a:ext>
            </a:extLst>
          </p:cNvPr>
          <p:cNvSpPr/>
          <p:nvPr/>
        </p:nvSpPr>
        <p:spPr>
          <a:xfrm>
            <a:off x="6215865" y="2905874"/>
            <a:ext cx="1191802" cy="164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94D840BC-E384-DA4E-A440-B5528A0462D6}"/>
              </a:ext>
            </a:extLst>
          </p:cNvPr>
          <p:cNvSpPr/>
          <p:nvPr/>
        </p:nvSpPr>
        <p:spPr>
          <a:xfrm>
            <a:off x="8197065" y="3399034"/>
            <a:ext cx="1191802" cy="164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4AE6C-BD47-9540-890A-A722088AEEDC}"/>
              </a:ext>
            </a:extLst>
          </p:cNvPr>
          <p:cNvSpPr txBox="1"/>
          <p:nvPr/>
        </p:nvSpPr>
        <p:spPr>
          <a:xfrm>
            <a:off x="6390526" y="1499807"/>
            <a:ext cx="31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 Controller chooses a 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06D6F-5EA4-1447-BA88-2884766BF12D}"/>
              </a:ext>
            </a:extLst>
          </p:cNvPr>
          <p:cNvSpPr txBox="1"/>
          <p:nvPr/>
        </p:nvSpPr>
        <p:spPr>
          <a:xfrm>
            <a:off x="7561779" y="2712378"/>
            <a:ext cx="33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chooses an 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87572-5E85-694E-B426-38A851A28A65}"/>
              </a:ext>
            </a:extLst>
          </p:cNvPr>
          <p:cNvSpPr txBox="1"/>
          <p:nvPr/>
        </p:nvSpPr>
        <p:spPr>
          <a:xfrm>
            <a:off x="9544692" y="3399034"/>
            <a:ext cx="23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Controller’s reward</a:t>
            </a:r>
          </a:p>
        </p:txBody>
      </p:sp>
    </p:spTree>
    <p:extLst>
      <p:ext uri="{BB962C8B-B14F-4D97-AF65-F5344CB8AC3E}">
        <p14:creationId xmlns:p14="http://schemas.microsoft.com/office/powerpoint/2010/main" val="62153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2F8E-9CB2-984F-97E5-AF19B700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CB219-4D95-9A4A-AD6E-A608D8A8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4764"/>
            <a:ext cx="8928100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024F6-E399-D14A-9A50-91C61165214A}"/>
              </a:ext>
            </a:extLst>
          </p:cNvPr>
          <p:cNvSpPr txBox="1"/>
          <p:nvPr/>
        </p:nvSpPr>
        <p:spPr>
          <a:xfrm>
            <a:off x="1191802" y="5095982"/>
            <a:ext cx="10335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Authors’ Result:</a:t>
            </a:r>
          </a:p>
          <a:p>
            <a:r>
              <a:rPr lang="en-US" sz="2400" dirty="0"/>
              <a:t>Ref: </a:t>
            </a:r>
            <a:r>
              <a:rPr lang="en-US" dirty="0"/>
              <a:t>Hierarchical Deep Reinforcement Learning: Integrating Temporal Abstraction and Intrinsic Motivation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DAA3C4-D584-1A4A-93D3-2B1C279DA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649" y="2905930"/>
            <a:ext cx="3104151" cy="23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8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20E5-A9C4-1B48-A686-68412F2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6283F-CD51-4C4A-8CEF-3F5E289096AB}"/>
              </a:ext>
            </a:extLst>
          </p:cNvPr>
          <p:cNvSpPr txBox="1"/>
          <p:nvPr/>
        </p:nvSpPr>
        <p:spPr>
          <a:xfrm>
            <a:off x="945222" y="1520575"/>
            <a:ext cx="438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result: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74A975-9E0C-AC41-B2E1-5F29F12A2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19827"/>
              </p:ext>
            </p:extLst>
          </p:nvPr>
        </p:nvGraphicFramePr>
        <p:xfrm>
          <a:off x="945222" y="1973114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5540760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37512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44258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531667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910977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43770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77354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3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4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6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3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35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1616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9100AB-808F-084F-9D63-70D445DDFC3F}"/>
              </a:ext>
            </a:extLst>
          </p:cNvPr>
          <p:cNvSpPr txBox="1"/>
          <p:nvPr/>
        </p:nvSpPr>
        <p:spPr>
          <a:xfrm>
            <a:off x="945222" y="5424755"/>
            <a:ext cx="677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EthanMacdonald</a:t>
            </a:r>
            <a:r>
              <a:rPr lang="en-US" dirty="0"/>
              <a:t>/h-DQN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ECEE99-E4CC-3A49-90C0-999E617DE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340" y="455191"/>
            <a:ext cx="1366460" cy="123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354D-BD40-AF45-9424-4889460F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9568-B20E-2144-B5A8-CE268B55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Interesting Phenomena:</a:t>
            </a:r>
          </a:p>
          <a:p>
            <a:pPr marL="0" indent="0">
              <a:buNone/>
            </a:pPr>
            <a:r>
              <a:rPr lang="en-US" dirty="0"/>
              <a:t>When goal is sited to s2, the controller often takes action 2…</a:t>
            </a:r>
          </a:p>
          <a:p>
            <a:pPr marL="0" indent="0">
              <a:buNone/>
            </a:pPr>
            <a:r>
              <a:rPr lang="en-US" dirty="0"/>
              <a:t>Then it can visit s6…</a:t>
            </a:r>
          </a:p>
          <a:p>
            <a:pPr marL="0" indent="0">
              <a:buNone/>
            </a:pPr>
            <a:r>
              <a:rPr lang="en-US" dirty="0"/>
              <a:t>Meta-Controller receives a big reward…</a:t>
            </a:r>
          </a:p>
          <a:p>
            <a:pPr marL="0" indent="0">
              <a:buNone/>
            </a:pPr>
            <a:r>
              <a:rPr lang="en-US" dirty="0"/>
              <a:t>Meta-Controller tends to set s2 as the goal…</a:t>
            </a:r>
          </a:p>
          <a:p>
            <a:pPr marL="0" indent="0">
              <a:buNone/>
            </a:pPr>
            <a:r>
              <a:rPr lang="en-US" dirty="0"/>
              <a:t>But, is this stable?</a:t>
            </a:r>
          </a:p>
          <a:p>
            <a:pPr marL="0" indent="0">
              <a:buNone/>
            </a:pPr>
            <a:r>
              <a:rPr lang="en-US" dirty="0"/>
              <a:t>Maybe the experience of Controller is too volatile to train Meta Controller? </a:t>
            </a:r>
          </a:p>
          <a:p>
            <a:pPr marL="0" indent="0">
              <a:buNone/>
            </a:pPr>
            <a:r>
              <a:rPr lang="en-US" dirty="0"/>
              <a:t>Quality input guarantees quality output…</a:t>
            </a:r>
          </a:p>
        </p:txBody>
      </p:sp>
    </p:spTree>
    <p:extLst>
      <p:ext uri="{BB962C8B-B14F-4D97-AF65-F5344CB8AC3E}">
        <p14:creationId xmlns:p14="http://schemas.microsoft.com/office/powerpoint/2010/main" val="333668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266</Words>
  <Application>Microsoft Macintosh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Artificial Intelligence Project: Hierarchy Deep Q-Learning</vt:lpstr>
      <vt:lpstr>Introduction</vt:lpstr>
      <vt:lpstr>Problem Setting</vt:lpstr>
      <vt:lpstr>Difficulties</vt:lpstr>
      <vt:lpstr>Reimplementation</vt:lpstr>
      <vt:lpstr>Reimplementation</vt:lpstr>
      <vt:lpstr>Reimplementation</vt:lpstr>
      <vt:lpstr>Reimplementation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Project: Hierarchy Deep Q-Learning</dc:title>
  <dc:creator>Microsoft Office User</dc:creator>
  <cp:lastModifiedBy>Microsoft Office User</cp:lastModifiedBy>
  <cp:revision>11</cp:revision>
  <dcterms:created xsi:type="dcterms:W3CDTF">2018-12-31T13:32:09Z</dcterms:created>
  <dcterms:modified xsi:type="dcterms:W3CDTF">2018-12-31T14:52:13Z</dcterms:modified>
</cp:coreProperties>
</file>