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9" r:id="rId3"/>
    <p:sldId id="306" r:id="rId4"/>
    <p:sldId id="287" r:id="rId6"/>
    <p:sldId id="333" r:id="rId7"/>
    <p:sldId id="308" r:id="rId8"/>
    <p:sldId id="324" r:id="rId9"/>
    <p:sldId id="307" r:id="rId10"/>
    <p:sldId id="312" r:id="rId11"/>
    <p:sldId id="311" r:id="rId12"/>
    <p:sldId id="325" r:id="rId13"/>
    <p:sldId id="316" r:id="rId14"/>
    <p:sldId id="334" r:id="rId15"/>
    <p:sldId id="322" r:id="rId16"/>
    <p:sldId id="335" r:id="rId17"/>
    <p:sldId id="323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8093" autoAdjust="0"/>
    <p:restoredTop sz="95501" autoAdjust="0"/>
  </p:normalViewPr>
  <p:slideViewPr>
    <p:cSldViewPr snapToGrid="0">
      <p:cViewPr varScale="1">
        <p:scale>
          <a:sx n="97" d="100"/>
          <a:sy n="97" d="100"/>
        </p:scale>
        <p:origin x="272" y="20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C1DD49DB-8BD9-4D46-BE56-9D781D05152A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19AC542E-D4C9-094E-B8DE-48785670ED4B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1BB6B93-F832-B448-98E5-C9460B5ED049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07BEDACA-D981-2948-8135-DD793132093B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B07C8FED-F56A-6343-89D4-6ED97C4E12ED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68563BB2-3E98-DC43-AD7C-82A626BF9E2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5EAEC484-C4CF-5843-896D-67AC04D0305D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41D3CDF5-94A3-8A46-8566-4B86D0326B40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73BC3E08-90F2-7445-8ECE-D35D94F5F507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AFD1EA3D-E68C-9445-8031-0D9A6F0B671F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99175D47-BE06-414D-9E77-996FBFAA82A2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hyperlink" Target="https://ocw.mit.edu/terms" TargetMode="External"/><Relationship Id="rId1" Type="http://schemas.openxmlformats.org/officeDocument/2006/relationships/hyperlink" Target="https://ocw.mit.edu/" TargetMode="Externa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18.404/6.840</a:t>
            </a:r>
            <a:r>
              <a:rPr lang="en-US" sz="4000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Lecture 4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18" y="1363579"/>
            <a:ext cx="667558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Last time:  </a:t>
            </a:r>
            <a:br>
              <a:rPr lang="en-US" sz="2400" baseline="0" dirty="0"/>
            </a:br>
            <a:r>
              <a:rPr lang="en-US" sz="2000" dirty="0"/>
              <a:t>- Finite automata → regular expressions</a:t>
            </a:r>
            <a:br>
              <a:rPr lang="en-US" sz="2000" dirty="0"/>
            </a:br>
            <a:r>
              <a:rPr lang="en-US" sz="2000" dirty="0"/>
              <a:t>- Proving languages aren’t regular</a:t>
            </a:r>
            <a:endParaRPr lang="en-US" sz="2000" dirty="0"/>
          </a:p>
          <a:p>
            <a:r>
              <a:rPr lang="en-US" sz="2000" dirty="0"/>
              <a:t>- Context free grammars</a:t>
            </a:r>
            <a:endParaRPr lang="en-US" sz="2000" dirty="0"/>
          </a:p>
          <a:p>
            <a:endParaRPr lang="en-US" sz="2400" dirty="0"/>
          </a:p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Today: 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(Sipser §2.2)</a:t>
            </a:r>
            <a:b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Context free grammars (CFGs) – definition 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Context free languages (CFLs)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Pushdown automata (PDA)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Converting CFGs to PDAs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99018" y="6206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7199" y="992311"/>
                <a:ext cx="9014550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800" b="1" dirty="0"/>
                  <a:t>Theorem:  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a CFL then some PDA recognizes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Proof construction:  </a:t>
                </a:r>
                <a:r>
                  <a:rPr lang="en-US" sz="2000" dirty="0"/>
                  <a:t>Convert the CFG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to the following PDA.  </a:t>
                </a:r>
                <a:endParaRPr lang="en-US" sz="2000" dirty="0"/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dirty="0"/>
                  <a:t>Push the start symbol on the stack.</a:t>
                </a:r>
                <a:endParaRPr lang="en-US" sz="2000" dirty="0"/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dirty="0"/>
                  <a:t>If the top of stack is</a:t>
                </a:r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Variable:</a:t>
                </a:r>
                <a:r>
                  <a:rPr lang="en-US" sz="2000" dirty="0"/>
                  <a:t>  replace with right hand side of rule (</a:t>
                </a:r>
                <a:r>
                  <a:rPr lang="en-US" sz="2000" dirty="0" err="1"/>
                  <a:t>nondet</a:t>
                </a:r>
                <a:r>
                  <a:rPr lang="en-US" sz="2000" dirty="0"/>
                  <a:t> choice).</a:t>
                </a:r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Terminal:  </a:t>
                </a:r>
                <a:r>
                  <a:rPr lang="en-US" sz="2000" dirty="0"/>
                  <a:t>pop it and match with next input symbol.</a:t>
                </a:r>
                <a:endParaRPr lang="en-US" sz="2000" dirty="0"/>
              </a:p>
              <a:p>
                <a:pPr marL="457200" indent="-457200">
                  <a:spcBef>
                    <a:spcPts val="600"/>
                  </a:spcBef>
                  <a:buAutoNum type="arabicParenR" startAt="3"/>
                </a:pPr>
                <a:r>
                  <a:rPr lang="en-US" sz="2000" dirty="0"/>
                  <a:t>If the stack is empty, </a:t>
                </a:r>
                <a:r>
                  <a:rPr lang="en-US" sz="2000" i="1" dirty="0"/>
                  <a:t>accept. </a:t>
                </a:r>
                <a:endParaRPr lang="en-US" sz="2000" i="1" dirty="0"/>
              </a:p>
              <a:p>
                <a:pPr>
                  <a:spcBef>
                    <a:spcPts val="600"/>
                  </a:spcBef>
                </a:pPr>
                <a:endParaRPr lang="en-US" sz="2000" i="1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Example:  </a:t>
                </a:r>
                <a:endParaRPr lang="en-US" sz="20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9" y="992311"/>
                <a:ext cx="9014550" cy="3600986"/>
              </a:xfrm>
              <a:prstGeom prst="rect">
                <a:avLst/>
              </a:prstGeom>
              <a:blipFill rotWithShape="1">
                <a:blip r:embed="rId1"/>
                <a:stretch>
                  <a:fillRect l="-4" t="-12" r="5" b="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9238997" y="3236508"/>
            <a:ext cx="2331173" cy="2259430"/>
            <a:chOff x="9552282" y="1405623"/>
            <a:chExt cx="2331173" cy="2259430"/>
          </a:xfrm>
        </p:grpSpPr>
        <p:grpSp>
          <p:nvGrpSpPr>
            <p:cNvPr id="30" name="Group 29"/>
            <p:cNvGrpSpPr/>
            <p:nvPr/>
          </p:nvGrpSpPr>
          <p:grpSpPr>
            <a:xfrm>
              <a:off x="10578291" y="1405623"/>
              <a:ext cx="1305164" cy="2246769"/>
              <a:chOff x="4243466" y="987141"/>
              <a:chExt cx="1305164" cy="2246769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4243466" y="987141"/>
                <a:ext cx="1305164" cy="2246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1200"/>
                  </a:spcBef>
                </a:pPr>
                <a:r>
                  <a:rPr lang="en-US" sz="2000" dirty="0">
                    <a:solidFill>
                      <a:prstClr val="white"/>
                    </a:solidFill>
                  </a:rPr>
                  <a:t>E</a:t>
                </a:r>
                <a:endParaRPr lang="en-US" sz="2000" dirty="0">
                  <a:solidFill>
                    <a:prstClr val="white"/>
                  </a:solidFill>
                </a:endParaRPr>
              </a:p>
              <a:p>
                <a:pPr algn="ctr">
                  <a:spcBef>
                    <a:spcPts val="1200"/>
                  </a:spcBef>
                </a:pPr>
                <a:r>
                  <a:rPr lang="en-US" sz="2000" spc="700" dirty="0">
                    <a:solidFill>
                      <a:prstClr val="white"/>
                    </a:solidFill>
                  </a:rPr>
                  <a:t> E+T</a:t>
                </a:r>
                <a:endParaRPr lang="en-US" sz="2000" spc="700" dirty="0">
                  <a:solidFill>
                    <a:prstClr val="white"/>
                  </a:solidFill>
                </a:endParaRPr>
              </a:p>
              <a:p>
                <a:pPr algn="ctr">
                  <a:spcBef>
                    <a:spcPts val="1200"/>
                  </a:spcBef>
                </a:pPr>
                <a:r>
                  <a:rPr lang="en-US" sz="2000" spc="700" dirty="0">
                    <a:solidFill>
                      <a:prstClr val="white"/>
                    </a:solidFill>
                  </a:rPr>
                  <a:t> T </a:t>
                </a:r>
                <a:r>
                  <a:rPr lang="en-US" sz="2000" spc="700" dirty="0" err="1">
                    <a:solidFill>
                      <a:prstClr val="white"/>
                    </a:solidFill>
                  </a:rPr>
                  <a:t>T</a:t>
                </a:r>
                <a:r>
                  <a:rPr lang="en-US" sz="2000" spc="100" dirty="0"/>
                  <a:t>× F</a:t>
                </a:r>
                <a:endParaRPr lang="en-US" sz="2000" spc="100" dirty="0">
                  <a:solidFill>
                    <a:prstClr val="white"/>
                  </a:solidFill>
                </a:endParaRPr>
              </a:p>
              <a:p>
                <a:pPr algn="ctr">
                  <a:spcBef>
                    <a:spcPts val="1200"/>
                  </a:spcBef>
                </a:pPr>
                <a:r>
                  <a:rPr lang="en-US" sz="2000" dirty="0">
                    <a:solidFill>
                      <a:prstClr val="white"/>
                    </a:solidFill>
                  </a:rPr>
                  <a:t>   F     </a:t>
                </a:r>
                <a:r>
                  <a:rPr lang="en-US" sz="2000" dirty="0" err="1">
                    <a:solidFill>
                      <a:prstClr val="white"/>
                    </a:solidFill>
                  </a:rPr>
                  <a:t>F</a:t>
                </a:r>
                <a:r>
                  <a:rPr lang="en-US" sz="2000" dirty="0">
                    <a:solidFill>
                      <a:prstClr val="white"/>
                    </a:solidFill>
                  </a:rPr>
                  <a:t>     a</a:t>
                </a:r>
                <a:endParaRPr lang="en-US" sz="2000" dirty="0">
                  <a:solidFill>
                    <a:prstClr val="white"/>
                  </a:solidFill>
                </a:endParaRPr>
              </a:p>
              <a:p>
                <a:pPr algn="ctr">
                  <a:spcBef>
                    <a:spcPts val="1200"/>
                  </a:spcBef>
                </a:pP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</a:t>
                </a:r>
                <a:r>
                  <a:rPr lang="en-US" sz="2000" dirty="0">
                    <a:solidFill>
                      <a:prstClr val="white"/>
                    </a:solidFill>
                  </a:rPr>
                  <a:t>a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  </a:t>
                </a:r>
                <a:r>
                  <a:rPr lang="en-US" sz="2000" dirty="0" err="1">
                    <a:solidFill>
                      <a:prstClr val="white"/>
                    </a:solidFill>
                  </a:rPr>
                  <a:t>a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  </a:t>
                </a:r>
                <a:r>
                  <a:rPr lang="en-US" sz="2000" dirty="0" err="1">
                    <a:solidFill>
                      <a:prstClr val="white"/>
                    </a:solidFill>
                  </a:rPr>
                  <a:t>a</a:t>
                </a:r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4724400" y="1320975"/>
                <a:ext cx="384175" cy="194060"/>
                <a:chOff x="9805360" y="4010025"/>
                <a:chExt cx="384175" cy="273050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9805360" y="4010025"/>
                  <a:ext cx="133979" cy="27305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9982524" y="4010025"/>
                  <a:ext cx="10161" cy="27305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10035355" y="4010025"/>
                  <a:ext cx="154180" cy="27305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4972050" y="1768652"/>
                <a:ext cx="384175" cy="202362"/>
                <a:chOff x="9805360" y="4010025"/>
                <a:chExt cx="384175" cy="284731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 flipH="1">
                  <a:off x="9805360" y="4010025"/>
                  <a:ext cx="133979" cy="27305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9982524" y="4010025"/>
                  <a:ext cx="636" cy="284731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10035355" y="4010025"/>
                  <a:ext cx="154180" cy="27305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>
              <a:xfrm flipH="1">
                <a:off x="4594992" y="1768653"/>
                <a:ext cx="93689" cy="202362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4572000" y="2232935"/>
                <a:ext cx="22991" cy="187307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4961889" y="2226182"/>
                <a:ext cx="10161" cy="19406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361305" y="2210954"/>
                <a:ext cx="10254" cy="224515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972050" y="2705434"/>
                <a:ext cx="0" cy="199123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5386388" y="2705434"/>
                <a:ext cx="0" cy="199123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572000" y="2705434"/>
                <a:ext cx="0" cy="199123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ectangle 46"/>
            <p:cNvSpPr/>
            <p:nvPr/>
          </p:nvSpPr>
          <p:spPr>
            <a:xfrm>
              <a:off x="9552282" y="1418284"/>
              <a:ext cx="873957" cy="2246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en-US" sz="2000" dirty="0">
                  <a:solidFill>
                    <a:prstClr val="white"/>
                  </a:solidFill>
                </a:rPr>
                <a:t>E</a:t>
              </a:r>
              <a:endParaRPr lang="en-US" sz="2000" dirty="0">
                <a:solidFill>
                  <a:prstClr val="white"/>
                </a:solidFill>
              </a:endParaRPr>
            </a:p>
            <a:p>
              <a:pPr algn="ctr">
                <a:spcBef>
                  <a:spcPts val="1200"/>
                </a:spcBef>
              </a:pPr>
              <a:r>
                <a:rPr lang="en-US" sz="2000" spc="100" dirty="0">
                  <a:solidFill>
                    <a:prstClr val="white"/>
                  </a:solidFill>
                </a:rPr>
                <a:t>E+T</a:t>
              </a:r>
              <a:endParaRPr lang="en-US" sz="2000" spc="100" dirty="0">
                <a:solidFill>
                  <a:prstClr val="white"/>
                </a:solidFill>
              </a:endParaRPr>
            </a:p>
            <a:p>
              <a:pPr algn="ctr">
                <a:spcBef>
                  <a:spcPts val="1200"/>
                </a:spcBef>
              </a:pPr>
              <a:r>
                <a:rPr lang="en-US" sz="2000" spc="100" dirty="0">
                  <a:solidFill>
                    <a:prstClr val="white"/>
                  </a:solidFill>
                </a:rPr>
                <a:t>T+T×F</a:t>
              </a:r>
              <a:endParaRPr lang="en-US" sz="2000" spc="100" dirty="0">
                <a:solidFill>
                  <a:prstClr val="white"/>
                </a:solidFill>
              </a:endParaRPr>
            </a:p>
            <a:p>
              <a:pPr algn="ctr">
                <a:spcBef>
                  <a:spcPts val="1200"/>
                </a:spcBef>
              </a:pPr>
              <a:r>
                <a:rPr lang="en-US" sz="2000" spc="100" dirty="0" err="1">
                  <a:solidFill>
                    <a:prstClr val="white"/>
                  </a:solidFill>
                </a:rPr>
                <a:t>F+F×a</a:t>
              </a:r>
              <a:endParaRPr lang="en-US" sz="2000" spc="100" dirty="0">
                <a:solidFill>
                  <a:prstClr val="white"/>
                </a:solidFill>
              </a:endParaRPr>
            </a:p>
            <a:p>
              <a:pPr algn="ctr">
                <a:spcBef>
                  <a:spcPts val="1200"/>
                </a:spcBef>
              </a:pPr>
              <a:r>
                <a:rPr lang="en-US" sz="2000" spc="100" dirty="0" err="1">
                  <a:solidFill>
                    <a:prstClr val="white"/>
                  </a:solidFill>
                </a:rPr>
                <a:t>a+a×a</a:t>
              </a:r>
              <a:endParaRPr lang="en-US" sz="2000" spc="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38295" y="4758072"/>
            <a:ext cx="321469" cy="1080680"/>
            <a:chOff x="10769081" y="4598503"/>
            <a:chExt cx="321469" cy="1080680"/>
          </a:xfrm>
        </p:grpSpPr>
        <p:sp>
          <p:nvSpPr>
            <p:cNvPr id="48" name="Rectangle 41"/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-1" fmla="*/ 0 w 1012527"/>
                <a:gd name="connsiteY0-2" fmla="*/ 0 h 317979"/>
                <a:gd name="connsiteX1-3" fmla="*/ 1012527 w 1012527"/>
                <a:gd name="connsiteY1-4" fmla="*/ 0 h 317979"/>
                <a:gd name="connsiteX2-5" fmla="*/ 1012527 w 1012527"/>
                <a:gd name="connsiteY2-6" fmla="*/ 317979 h 317979"/>
                <a:gd name="connsiteX3-7" fmla="*/ 0 w 1012527"/>
                <a:gd name="connsiteY3-8" fmla="*/ 317979 h 317979"/>
                <a:gd name="connsiteX4-9" fmla="*/ 0 w 1012527"/>
                <a:gd name="connsiteY4-10" fmla="*/ 0 h 317979"/>
                <a:gd name="connsiteX0-11" fmla="*/ 1012527 w 1103967"/>
                <a:gd name="connsiteY0-12" fmla="*/ 317979 h 409419"/>
                <a:gd name="connsiteX1-13" fmla="*/ 0 w 1103967"/>
                <a:gd name="connsiteY1-14" fmla="*/ 317979 h 409419"/>
                <a:gd name="connsiteX2-15" fmla="*/ 0 w 1103967"/>
                <a:gd name="connsiteY2-16" fmla="*/ 0 h 409419"/>
                <a:gd name="connsiteX3-17" fmla="*/ 1012527 w 1103967"/>
                <a:gd name="connsiteY3-18" fmla="*/ 0 h 409419"/>
                <a:gd name="connsiteX4-19" fmla="*/ 1103967 w 1103967"/>
                <a:gd name="connsiteY4-20" fmla="*/ 409419 h 409419"/>
                <a:gd name="connsiteX0-21" fmla="*/ 1012527 w 1012527"/>
                <a:gd name="connsiteY0-22" fmla="*/ 317979 h 317979"/>
                <a:gd name="connsiteX1-23" fmla="*/ 0 w 1012527"/>
                <a:gd name="connsiteY1-24" fmla="*/ 317979 h 317979"/>
                <a:gd name="connsiteX2-25" fmla="*/ 0 w 1012527"/>
                <a:gd name="connsiteY2-26" fmla="*/ 0 h 317979"/>
                <a:gd name="connsiteX3-27" fmla="*/ 1012527 w 1012527"/>
                <a:gd name="connsiteY3-28" fmla="*/ 0 h 317979"/>
                <a:gd name="connsiteX0-29" fmla="*/ 1012527 w 1012527"/>
                <a:gd name="connsiteY0-30" fmla="*/ 320360 h 320360"/>
                <a:gd name="connsiteX1-31" fmla="*/ 0 w 1012527"/>
                <a:gd name="connsiteY1-32" fmla="*/ 320360 h 320360"/>
                <a:gd name="connsiteX2-33" fmla="*/ 0 w 1012527"/>
                <a:gd name="connsiteY2-34" fmla="*/ 2381 h 320360"/>
                <a:gd name="connsiteX3-35" fmla="*/ 933945 w 1012527"/>
                <a:gd name="connsiteY3-36" fmla="*/ 0 h 3203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10785915" y="4598503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781121" y="4882454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780844" y="514573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-1" fmla="*/ 0 w 369096"/>
                <a:gd name="connsiteY0-2" fmla="*/ 76200 h 111918"/>
                <a:gd name="connsiteX1-3" fmla="*/ 71438 w 369096"/>
                <a:gd name="connsiteY1-4" fmla="*/ 0 h 111918"/>
                <a:gd name="connsiteX2-5" fmla="*/ 107156 w 369096"/>
                <a:gd name="connsiteY2-6" fmla="*/ 78581 h 111918"/>
                <a:gd name="connsiteX3-7" fmla="*/ 178594 w 369096"/>
                <a:gd name="connsiteY3-8" fmla="*/ 4762 h 111918"/>
                <a:gd name="connsiteX4-9" fmla="*/ 219075 w 369096"/>
                <a:gd name="connsiteY4-10" fmla="*/ 80962 h 111918"/>
                <a:gd name="connsiteX5-11" fmla="*/ 309563 w 369096"/>
                <a:gd name="connsiteY5-12" fmla="*/ 14287 h 111918"/>
                <a:gd name="connsiteX6-13" fmla="*/ 369094 w 369096"/>
                <a:gd name="connsiteY6-14" fmla="*/ 111918 h 111918"/>
                <a:gd name="connsiteX0-15" fmla="*/ 0 w 361953"/>
                <a:gd name="connsiteY0-16" fmla="*/ 76200 h 107155"/>
                <a:gd name="connsiteX1-17" fmla="*/ 71438 w 361953"/>
                <a:gd name="connsiteY1-18" fmla="*/ 0 h 107155"/>
                <a:gd name="connsiteX2-19" fmla="*/ 107156 w 361953"/>
                <a:gd name="connsiteY2-20" fmla="*/ 78581 h 107155"/>
                <a:gd name="connsiteX3-21" fmla="*/ 178594 w 361953"/>
                <a:gd name="connsiteY3-22" fmla="*/ 4762 h 107155"/>
                <a:gd name="connsiteX4-23" fmla="*/ 219075 w 361953"/>
                <a:gd name="connsiteY4-24" fmla="*/ 80962 h 107155"/>
                <a:gd name="connsiteX5-25" fmla="*/ 309563 w 361953"/>
                <a:gd name="connsiteY5-26" fmla="*/ 14287 h 107155"/>
                <a:gd name="connsiteX6-27" fmla="*/ 361950 w 361953"/>
                <a:gd name="connsiteY6-28" fmla="*/ 107155 h 107155"/>
                <a:gd name="connsiteX0-29" fmla="*/ 0 w 361950"/>
                <a:gd name="connsiteY0-30" fmla="*/ 76200 h 107155"/>
                <a:gd name="connsiteX1-31" fmla="*/ 71438 w 361950"/>
                <a:gd name="connsiteY1-32" fmla="*/ 0 h 107155"/>
                <a:gd name="connsiteX2-33" fmla="*/ 107156 w 361950"/>
                <a:gd name="connsiteY2-34" fmla="*/ 78581 h 107155"/>
                <a:gd name="connsiteX3-35" fmla="*/ 178594 w 361950"/>
                <a:gd name="connsiteY3-36" fmla="*/ 4762 h 107155"/>
                <a:gd name="connsiteX4-37" fmla="*/ 219075 w 361950"/>
                <a:gd name="connsiteY4-38" fmla="*/ 80962 h 107155"/>
                <a:gd name="connsiteX5-39" fmla="*/ 309563 w 361950"/>
                <a:gd name="connsiteY5-40" fmla="*/ 14287 h 107155"/>
                <a:gd name="connsiteX6-41" fmla="*/ 361950 w 361950"/>
                <a:gd name="connsiteY6-42" fmla="*/ 107155 h 107155"/>
                <a:gd name="connsiteX0-43" fmla="*/ 0 w 309563"/>
                <a:gd name="connsiteY0-44" fmla="*/ 76200 h 80962"/>
                <a:gd name="connsiteX1-45" fmla="*/ 71438 w 309563"/>
                <a:gd name="connsiteY1-46" fmla="*/ 0 h 80962"/>
                <a:gd name="connsiteX2-47" fmla="*/ 107156 w 309563"/>
                <a:gd name="connsiteY2-48" fmla="*/ 78581 h 80962"/>
                <a:gd name="connsiteX3-49" fmla="*/ 178594 w 309563"/>
                <a:gd name="connsiteY3-50" fmla="*/ 4762 h 80962"/>
                <a:gd name="connsiteX4-51" fmla="*/ 219075 w 309563"/>
                <a:gd name="connsiteY4-52" fmla="*/ 80962 h 80962"/>
                <a:gd name="connsiteX5-53" fmla="*/ 309563 w 309563"/>
                <a:gd name="connsiteY5-54" fmla="*/ 14287 h 80962"/>
                <a:gd name="connsiteX0-55" fmla="*/ 0 w 316992"/>
                <a:gd name="connsiteY0-56" fmla="*/ 76200 h 80962"/>
                <a:gd name="connsiteX1-57" fmla="*/ 71438 w 316992"/>
                <a:gd name="connsiteY1-58" fmla="*/ 0 h 80962"/>
                <a:gd name="connsiteX2-59" fmla="*/ 107156 w 316992"/>
                <a:gd name="connsiteY2-60" fmla="*/ 78581 h 80962"/>
                <a:gd name="connsiteX3-61" fmla="*/ 178594 w 316992"/>
                <a:gd name="connsiteY3-62" fmla="*/ 4762 h 80962"/>
                <a:gd name="connsiteX4-63" fmla="*/ 219075 w 316992"/>
                <a:gd name="connsiteY4-64" fmla="*/ 80962 h 80962"/>
                <a:gd name="connsiteX5-65" fmla="*/ 309563 w 316992"/>
                <a:gd name="connsiteY5-66" fmla="*/ 14287 h 80962"/>
                <a:gd name="connsiteX6-67" fmla="*/ 311946 w 316992"/>
                <a:gd name="connsiteY6-68" fmla="*/ 21432 h 80962"/>
                <a:gd name="connsiteX0-69" fmla="*/ 0 w 364333"/>
                <a:gd name="connsiteY0-70" fmla="*/ 76200 h 80962"/>
                <a:gd name="connsiteX1-71" fmla="*/ 71438 w 364333"/>
                <a:gd name="connsiteY1-72" fmla="*/ 0 h 80962"/>
                <a:gd name="connsiteX2-73" fmla="*/ 107156 w 364333"/>
                <a:gd name="connsiteY2-74" fmla="*/ 78581 h 80962"/>
                <a:gd name="connsiteX3-75" fmla="*/ 178594 w 364333"/>
                <a:gd name="connsiteY3-76" fmla="*/ 4762 h 80962"/>
                <a:gd name="connsiteX4-77" fmla="*/ 219075 w 364333"/>
                <a:gd name="connsiteY4-78" fmla="*/ 80962 h 80962"/>
                <a:gd name="connsiteX5-79" fmla="*/ 309563 w 364333"/>
                <a:gd name="connsiteY5-80" fmla="*/ 14287 h 80962"/>
                <a:gd name="connsiteX6-81" fmla="*/ 364333 w 364333"/>
                <a:gd name="connsiteY6-82" fmla="*/ 76201 h 80962"/>
                <a:gd name="connsiteX0-83" fmla="*/ 0 w 364333"/>
                <a:gd name="connsiteY0-84" fmla="*/ 76200 h 78581"/>
                <a:gd name="connsiteX1-85" fmla="*/ 71438 w 364333"/>
                <a:gd name="connsiteY1-86" fmla="*/ 0 h 78581"/>
                <a:gd name="connsiteX2-87" fmla="*/ 107156 w 364333"/>
                <a:gd name="connsiteY2-88" fmla="*/ 78581 h 78581"/>
                <a:gd name="connsiteX3-89" fmla="*/ 178594 w 364333"/>
                <a:gd name="connsiteY3-90" fmla="*/ 4762 h 78581"/>
                <a:gd name="connsiteX4-91" fmla="*/ 226219 w 364333"/>
                <a:gd name="connsiteY4-92" fmla="*/ 76200 h 78581"/>
                <a:gd name="connsiteX5-93" fmla="*/ 309563 w 364333"/>
                <a:gd name="connsiteY5-94" fmla="*/ 14287 h 78581"/>
                <a:gd name="connsiteX6-95" fmla="*/ 364333 w 364333"/>
                <a:gd name="connsiteY6-96" fmla="*/ 76201 h 78581"/>
                <a:gd name="connsiteX0-97" fmla="*/ 0 w 364333"/>
                <a:gd name="connsiteY0-98" fmla="*/ 76200 h 76201"/>
                <a:gd name="connsiteX1-99" fmla="*/ 71438 w 364333"/>
                <a:gd name="connsiteY1-100" fmla="*/ 0 h 76201"/>
                <a:gd name="connsiteX2-101" fmla="*/ 121444 w 364333"/>
                <a:gd name="connsiteY2-102" fmla="*/ 76199 h 76201"/>
                <a:gd name="connsiteX3-103" fmla="*/ 178594 w 364333"/>
                <a:gd name="connsiteY3-104" fmla="*/ 4762 h 76201"/>
                <a:gd name="connsiteX4-105" fmla="*/ 226219 w 364333"/>
                <a:gd name="connsiteY4-106" fmla="*/ 76200 h 76201"/>
                <a:gd name="connsiteX5-107" fmla="*/ 309563 w 364333"/>
                <a:gd name="connsiteY5-108" fmla="*/ 14287 h 76201"/>
                <a:gd name="connsiteX6-109" fmla="*/ 364333 w 364333"/>
                <a:gd name="connsiteY6-110" fmla="*/ 76201 h 76201"/>
                <a:gd name="connsiteX0-111" fmla="*/ 0 w 364333"/>
                <a:gd name="connsiteY0-112" fmla="*/ 76200 h 76201"/>
                <a:gd name="connsiteX1-113" fmla="*/ 71438 w 364333"/>
                <a:gd name="connsiteY1-114" fmla="*/ 0 h 76201"/>
                <a:gd name="connsiteX2-115" fmla="*/ 121444 w 364333"/>
                <a:gd name="connsiteY2-116" fmla="*/ 76199 h 76201"/>
                <a:gd name="connsiteX3-117" fmla="*/ 178594 w 364333"/>
                <a:gd name="connsiteY3-118" fmla="*/ 4762 h 76201"/>
                <a:gd name="connsiteX4-119" fmla="*/ 242888 w 364333"/>
                <a:gd name="connsiteY4-120" fmla="*/ 76200 h 76201"/>
                <a:gd name="connsiteX5-121" fmla="*/ 309563 w 364333"/>
                <a:gd name="connsiteY5-122" fmla="*/ 14287 h 76201"/>
                <a:gd name="connsiteX6-123" fmla="*/ 364333 w 364333"/>
                <a:gd name="connsiteY6-124" fmla="*/ 76201 h 76201"/>
                <a:gd name="connsiteX0-125" fmla="*/ 0 w 364333"/>
                <a:gd name="connsiteY0-126" fmla="*/ 76200 h 76201"/>
                <a:gd name="connsiteX1-127" fmla="*/ 71438 w 364333"/>
                <a:gd name="connsiteY1-128" fmla="*/ 0 h 76201"/>
                <a:gd name="connsiteX2-129" fmla="*/ 121444 w 364333"/>
                <a:gd name="connsiteY2-130" fmla="*/ 76199 h 76201"/>
                <a:gd name="connsiteX3-131" fmla="*/ 178594 w 364333"/>
                <a:gd name="connsiteY3-132" fmla="*/ 4762 h 76201"/>
                <a:gd name="connsiteX4-133" fmla="*/ 242888 w 364333"/>
                <a:gd name="connsiteY4-134" fmla="*/ 76200 h 76201"/>
                <a:gd name="connsiteX5-135" fmla="*/ 311944 w 364333"/>
                <a:gd name="connsiteY5-136" fmla="*/ 7143 h 76201"/>
                <a:gd name="connsiteX6-137" fmla="*/ 364333 w 364333"/>
                <a:gd name="connsiteY6-138" fmla="*/ 76201 h 76201"/>
                <a:gd name="connsiteX0-139" fmla="*/ 0 w 311944"/>
                <a:gd name="connsiteY0-140" fmla="*/ 76200 h 76200"/>
                <a:gd name="connsiteX1-141" fmla="*/ 71438 w 311944"/>
                <a:gd name="connsiteY1-142" fmla="*/ 0 h 76200"/>
                <a:gd name="connsiteX2-143" fmla="*/ 121444 w 311944"/>
                <a:gd name="connsiteY2-144" fmla="*/ 76199 h 76200"/>
                <a:gd name="connsiteX3-145" fmla="*/ 178594 w 311944"/>
                <a:gd name="connsiteY3-146" fmla="*/ 4762 h 76200"/>
                <a:gd name="connsiteX4-147" fmla="*/ 242888 w 311944"/>
                <a:gd name="connsiteY4-148" fmla="*/ 76200 h 76200"/>
                <a:gd name="connsiteX5-149" fmla="*/ 311944 w 311944"/>
                <a:gd name="connsiteY5-150" fmla="*/ 7143 h 76200"/>
                <a:gd name="connsiteX0-151" fmla="*/ 0 w 321469"/>
                <a:gd name="connsiteY0-152" fmla="*/ 78582 h 78582"/>
                <a:gd name="connsiteX1-153" fmla="*/ 71438 w 321469"/>
                <a:gd name="connsiteY1-154" fmla="*/ 2382 h 78582"/>
                <a:gd name="connsiteX2-155" fmla="*/ 121444 w 321469"/>
                <a:gd name="connsiteY2-156" fmla="*/ 78581 h 78582"/>
                <a:gd name="connsiteX3-157" fmla="*/ 178594 w 321469"/>
                <a:gd name="connsiteY3-158" fmla="*/ 7144 h 78582"/>
                <a:gd name="connsiteX4-159" fmla="*/ 242888 w 321469"/>
                <a:gd name="connsiteY4-160" fmla="*/ 78582 h 78582"/>
                <a:gd name="connsiteX5-161" fmla="*/ 321469 w 321469"/>
                <a:gd name="connsiteY5-162" fmla="*/ 0 h 785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203117" y="4757610"/>
            <a:ext cx="321469" cy="1080680"/>
            <a:chOff x="10769081" y="4598503"/>
            <a:chExt cx="321469" cy="1080680"/>
          </a:xfrm>
        </p:grpSpPr>
        <p:sp>
          <p:nvSpPr>
            <p:cNvPr id="59" name="Rectangle 41"/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-1" fmla="*/ 0 w 1012527"/>
                <a:gd name="connsiteY0-2" fmla="*/ 0 h 317979"/>
                <a:gd name="connsiteX1-3" fmla="*/ 1012527 w 1012527"/>
                <a:gd name="connsiteY1-4" fmla="*/ 0 h 317979"/>
                <a:gd name="connsiteX2-5" fmla="*/ 1012527 w 1012527"/>
                <a:gd name="connsiteY2-6" fmla="*/ 317979 h 317979"/>
                <a:gd name="connsiteX3-7" fmla="*/ 0 w 1012527"/>
                <a:gd name="connsiteY3-8" fmla="*/ 317979 h 317979"/>
                <a:gd name="connsiteX4-9" fmla="*/ 0 w 1012527"/>
                <a:gd name="connsiteY4-10" fmla="*/ 0 h 317979"/>
                <a:gd name="connsiteX0-11" fmla="*/ 1012527 w 1103967"/>
                <a:gd name="connsiteY0-12" fmla="*/ 317979 h 409419"/>
                <a:gd name="connsiteX1-13" fmla="*/ 0 w 1103967"/>
                <a:gd name="connsiteY1-14" fmla="*/ 317979 h 409419"/>
                <a:gd name="connsiteX2-15" fmla="*/ 0 w 1103967"/>
                <a:gd name="connsiteY2-16" fmla="*/ 0 h 409419"/>
                <a:gd name="connsiteX3-17" fmla="*/ 1012527 w 1103967"/>
                <a:gd name="connsiteY3-18" fmla="*/ 0 h 409419"/>
                <a:gd name="connsiteX4-19" fmla="*/ 1103967 w 1103967"/>
                <a:gd name="connsiteY4-20" fmla="*/ 409419 h 409419"/>
                <a:gd name="connsiteX0-21" fmla="*/ 1012527 w 1012527"/>
                <a:gd name="connsiteY0-22" fmla="*/ 317979 h 317979"/>
                <a:gd name="connsiteX1-23" fmla="*/ 0 w 1012527"/>
                <a:gd name="connsiteY1-24" fmla="*/ 317979 h 317979"/>
                <a:gd name="connsiteX2-25" fmla="*/ 0 w 1012527"/>
                <a:gd name="connsiteY2-26" fmla="*/ 0 h 317979"/>
                <a:gd name="connsiteX3-27" fmla="*/ 1012527 w 1012527"/>
                <a:gd name="connsiteY3-28" fmla="*/ 0 h 317979"/>
                <a:gd name="connsiteX0-29" fmla="*/ 1012527 w 1012527"/>
                <a:gd name="connsiteY0-30" fmla="*/ 320360 h 320360"/>
                <a:gd name="connsiteX1-31" fmla="*/ 0 w 1012527"/>
                <a:gd name="connsiteY1-32" fmla="*/ 320360 h 320360"/>
                <a:gd name="connsiteX2-33" fmla="*/ 0 w 1012527"/>
                <a:gd name="connsiteY2-34" fmla="*/ 2381 h 320360"/>
                <a:gd name="connsiteX3-35" fmla="*/ 933945 w 1012527"/>
                <a:gd name="connsiteY3-36" fmla="*/ 0 h 3203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10785915" y="4598503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</a:t>
              </a:r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0781121" y="4882454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0780844" y="514573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  <a:endParaRPr lang="en-US" dirty="0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-1" fmla="*/ 0 w 369096"/>
                <a:gd name="connsiteY0-2" fmla="*/ 76200 h 111918"/>
                <a:gd name="connsiteX1-3" fmla="*/ 71438 w 369096"/>
                <a:gd name="connsiteY1-4" fmla="*/ 0 h 111918"/>
                <a:gd name="connsiteX2-5" fmla="*/ 107156 w 369096"/>
                <a:gd name="connsiteY2-6" fmla="*/ 78581 h 111918"/>
                <a:gd name="connsiteX3-7" fmla="*/ 178594 w 369096"/>
                <a:gd name="connsiteY3-8" fmla="*/ 4762 h 111918"/>
                <a:gd name="connsiteX4-9" fmla="*/ 219075 w 369096"/>
                <a:gd name="connsiteY4-10" fmla="*/ 80962 h 111918"/>
                <a:gd name="connsiteX5-11" fmla="*/ 309563 w 369096"/>
                <a:gd name="connsiteY5-12" fmla="*/ 14287 h 111918"/>
                <a:gd name="connsiteX6-13" fmla="*/ 369094 w 369096"/>
                <a:gd name="connsiteY6-14" fmla="*/ 111918 h 111918"/>
                <a:gd name="connsiteX0-15" fmla="*/ 0 w 361953"/>
                <a:gd name="connsiteY0-16" fmla="*/ 76200 h 107155"/>
                <a:gd name="connsiteX1-17" fmla="*/ 71438 w 361953"/>
                <a:gd name="connsiteY1-18" fmla="*/ 0 h 107155"/>
                <a:gd name="connsiteX2-19" fmla="*/ 107156 w 361953"/>
                <a:gd name="connsiteY2-20" fmla="*/ 78581 h 107155"/>
                <a:gd name="connsiteX3-21" fmla="*/ 178594 w 361953"/>
                <a:gd name="connsiteY3-22" fmla="*/ 4762 h 107155"/>
                <a:gd name="connsiteX4-23" fmla="*/ 219075 w 361953"/>
                <a:gd name="connsiteY4-24" fmla="*/ 80962 h 107155"/>
                <a:gd name="connsiteX5-25" fmla="*/ 309563 w 361953"/>
                <a:gd name="connsiteY5-26" fmla="*/ 14287 h 107155"/>
                <a:gd name="connsiteX6-27" fmla="*/ 361950 w 361953"/>
                <a:gd name="connsiteY6-28" fmla="*/ 107155 h 107155"/>
                <a:gd name="connsiteX0-29" fmla="*/ 0 w 361950"/>
                <a:gd name="connsiteY0-30" fmla="*/ 76200 h 107155"/>
                <a:gd name="connsiteX1-31" fmla="*/ 71438 w 361950"/>
                <a:gd name="connsiteY1-32" fmla="*/ 0 h 107155"/>
                <a:gd name="connsiteX2-33" fmla="*/ 107156 w 361950"/>
                <a:gd name="connsiteY2-34" fmla="*/ 78581 h 107155"/>
                <a:gd name="connsiteX3-35" fmla="*/ 178594 w 361950"/>
                <a:gd name="connsiteY3-36" fmla="*/ 4762 h 107155"/>
                <a:gd name="connsiteX4-37" fmla="*/ 219075 w 361950"/>
                <a:gd name="connsiteY4-38" fmla="*/ 80962 h 107155"/>
                <a:gd name="connsiteX5-39" fmla="*/ 309563 w 361950"/>
                <a:gd name="connsiteY5-40" fmla="*/ 14287 h 107155"/>
                <a:gd name="connsiteX6-41" fmla="*/ 361950 w 361950"/>
                <a:gd name="connsiteY6-42" fmla="*/ 107155 h 107155"/>
                <a:gd name="connsiteX0-43" fmla="*/ 0 w 309563"/>
                <a:gd name="connsiteY0-44" fmla="*/ 76200 h 80962"/>
                <a:gd name="connsiteX1-45" fmla="*/ 71438 w 309563"/>
                <a:gd name="connsiteY1-46" fmla="*/ 0 h 80962"/>
                <a:gd name="connsiteX2-47" fmla="*/ 107156 w 309563"/>
                <a:gd name="connsiteY2-48" fmla="*/ 78581 h 80962"/>
                <a:gd name="connsiteX3-49" fmla="*/ 178594 w 309563"/>
                <a:gd name="connsiteY3-50" fmla="*/ 4762 h 80962"/>
                <a:gd name="connsiteX4-51" fmla="*/ 219075 w 309563"/>
                <a:gd name="connsiteY4-52" fmla="*/ 80962 h 80962"/>
                <a:gd name="connsiteX5-53" fmla="*/ 309563 w 309563"/>
                <a:gd name="connsiteY5-54" fmla="*/ 14287 h 80962"/>
                <a:gd name="connsiteX0-55" fmla="*/ 0 w 316992"/>
                <a:gd name="connsiteY0-56" fmla="*/ 76200 h 80962"/>
                <a:gd name="connsiteX1-57" fmla="*/ 71438 w 316992"/>
                <a:gd name="connsiteY1-58" fmla="*/ 0 h 80962"/>
                <a:gd name="connsiteX2-59" fmla="*/ 107156 w 316992"/>
                <a:gd name="connsiteY2-60" fmla="*/ 78581 h 80962"/>
                <a:gd name="connsiteX3-61" fmla="*/ 178594 w 316992"/>
                <a:gd name="connsiteY3-62" fmla="*/ 4762 h 80962"/>
                <a:gd name="connsiteX4-63" fmla="*/ 219075 w 316992"/>
                <a:gd name="connsiteY4-64" fmla="*/ 80962 h 80962"/>
                <a:gd name="connsiteX5-65" fmla="*/ 309563 w 316992"/>
                <a:gd name="connsiteY5-66" fmla="*/ 14287 h 80962"/>
                <a:gd name="connsiteX6-67" fmla="*/ 311946 w 316992"/>
                <a:gd name="connsiteY6-68" fmla="*/ 21432 h 80962"/>
                <a:gd name="connsiteX0-69" fmla="*/ 0 w 364333"/>
                <a:gd name="connsiteY0-70" fmla="*/ 76200 h 80962"/>
                <a:gd name="connsiteX1-71" fmla="*/ 71438 w 364333"/>
                <a:gd name="connsiteY1-72" fmla="*/ 0 h 80962"/>
                <a:gd name="connsiteX2-73" fmla="*/ 107156 w 364333"/>
                <a:gd name="connsiteY2-74" fmla="*/ 78581 h 80962"/>
                <a:gd name="connsiteX3-75" fmla="*/ 178594 w 364333"/>
                <a:gd name="connsiteY3-76" fmla="*/ 4762 h 80962"/>
                <a:gd name="connsiteX4-77" fmla="*/ 219075 w 364333"/>
                <a:gd name="connsiteY4-78" fmla="*/ 80962 h 80962"/>
                <a:gd name="connsiteX5-79" fmla="*/ 309563 w 364333"/>
                <a:gd name="connsiteY5-80" fmla="*/ 14287 h 80962"/>
                <a:gd name="connsiteX6-81" fmla="*/ 364333 w 364333"/>
                <a:gd name="connsiteY6-82" fmla="*/ 76201 h 80962"/>
                <a:gd name="connsiteX0-83" fmla="*/ 0 w 364333"/>
                <a:gd name="connsiteY0-84" fmla="*/ 76200 h 78581"/>
                <a:gd name="connsiteX1-85" fmla="*/ 71438 w 364333"/>
                <a:gd name="connsiteY1-86" fmla="*/ 0 h 78581"/>
                <a:gd name="connsiteX2-87" fmla="*/ 107156 w 364333"/>
                <a:gd name="connsiteY2-88" fmla="*/ 78581 h 78581"/>
                <a:gd name="connsiteX3-89" fmla="*/ 178594 w 364333"/>
                <a:gd name="connsiteY3-90" fmla="*/ 4762 h 78581"/>
                <a:gd name="connsiteX4-91" fmla="*/ 226219 w 364333"/>
                <a:gd name="connsiteY4-92" fmla="*/ 76200 h 78581"/>
                <a:gd name="connsiteX5-93" fmla="*/ 309563 w 364333"/>
                <a:gd name="connsiteY5-94" fmla="*/ 14287 h 78581"/>
                <a:gd name="connsiteX6-95" fmla="*/ 364333 w 364333"/>
                <a:gd name="connsiteY6-96" fmla="*/ 76201 h 78581"/>
                <a:gd name="connsiteX0-97" fmla="*/ 0 w 364333"/>
                <a:gd name="connsiteY0-98" fmla="*/ 76200 h 76201"/>
                <a:gd name="connsiteX1-99" fmla="*/ 71438 w 364333"/>
                <a:gd name="connsiteY1-100" fmla="*/ 0 h 76201"/>
                <a:gd name="connsiteX2-101" fmla="*/ 121444 w 364333"/>
                <a:gd name="connsiteY2-102" fmla="*/ 76199 h 76201"/>
                <a:gd name="connsiteX3-103" fmla="*/ 178594 w 364333"/>
                <a:gd name="connsiteY3-104" fmla="*/ 4762 h 76201"/>
                <a:gd name="connsiteX4-105" fmla="*/ 226219 w 364333"/>
                <a:gd name="connsiteY4-106" fmla="*/ 76200 h 76201"/>
                <a:gd name="connsiteX5-107" fmla="*/ 309563 w 364333"/>
                <a:gd name="connsiteY5-108" fmla="*/ 14287 h 76201"/>
                <a:gd name="connsiteX6-109" fmla="*/ 364333 w 364333"/>
                <a:gd name="connsiteY6-110" fmla="*/ 76201 h 76201"/>
                <a:gd name="connsiteX0-111" fmla="*/ 0 w 364333"/>
                <a:gd name="connsiteY0-112" fmla="*/ 76200 h 76201"/>
                <a:gd name="connsiteX1-113" fmla="*/ 71438 w 364333"/>
                <a:gd name="connsiteY1-114" fmla="*/ 0 h 76201"/>
                <a:gd name="connsiteX2-115" fmla="*/ 121444 w 364333"/>
                <a:gd name="connsiteY2-116" fmla="*/ 76199 h 76201"/>
                <a:gd name="connsiteX3-117" fmla="*/ 178594 w 364333"/>
                <a:gd name="connsiteY3-118" fmla="*/ 4762 h 76201"/>
                <a:gd name="connsiteX4-119" fmla="*/ 242888 w 364333"/>
                <a:gd name="connsiteY4-120" fmla="*/ 76200 h 76201"/>
                <a:gd name="connsiteX5-121" fmla="*/ 309563 w 364333"/>
                <a:gd name="connsiteY5-122" fmla="*/ 14287 h 76201"/>
                <a:gd name="connsiteX6-123" fmla="*/ 364333 w 364333"/>
                <a:gd name="connsiteY6-124" fmla="*/ 76201 h 76201"/>
                <a:gd name="connsiteX0-125" fmla="*/ 0 w 364333"/>
                <a:gd name="connsiteY0-126" fmla="*/ 76200 h 76201"/>
                <a:gd name="connsiteX1-127" fmla="*/ 71438 w 364333"/>
                <a:gd name="connsiteY1-128" fmla="*/ 0 h 76201"/>
                <a:gd name="connsiteX2-129" fmla="*/ 121444 w 364333"/>
                <a:gd name="connsiteY2-130" fmla="*/ 76199 h 76201"/>
                <a:gd name="connsiteX3-131" fmla="*/ 178594 w 364333"/>
                <a:gd name="connsiteY3-132" fmla="*/ 4762 h 76201"/>
                <a:gd name="connsiteX4-133" fmla="*/ 242888 w 364333"/>
                <a:gd name="connsiteY4-134" fmla="*/ 76200 h 76201"/>
                <a:gd name="connsiteX5-135" fmla="*/ 311944 w 364333"/>
                <a:gd name="connsiteY5-136" fmla="*/ 7143 h 76201"/>
                <a:gd name="connsiteX6-137" fmla="*/ 364333 w 364333"/>
                <a:gd name="connsiteY6-138" fmla="*/ 76201 h 76201"/>
                <a:gd name="connsiteX0-139" fmla="*/ 0 w 311944"/>
                <a:gd name="connsiteY0-140" fmla="*/ 76200 h 76200"/>
                <a:gd name="connsiteX1-141" fmla="*/ 71438 w 311944"/>
                <a:gd name="connsiteY1-142" fmla="*/ 0 h 76200"/>
                <a:gd name="connsiteX2-143" fmla="*/ 121444 w 311944"/>
                <a:gd name="connsiteY2-144" fmla="*/ 76199 h 76200"/>
                <a:gd name="connsiteX3-145" fmla="*/ 178594 w 311944"/>
                <a:gd name="connsiteY3-146" fmla="*/ 4762 h 76200"/>
                <a:gd name="connsiteX4-147" fmla="*/ 242888 w 311944"/>
                <a:gd name="connsiteY4-148" fmla="*/ 76200 h 76200"/>
                <a:gd name="connsiteX5-149" fmla="*/ 311944 w 311944"/>
                <a:gd name="connsiteY5-150" fmla="*/ 7143 h 76200"/>
                <a:gd name="connsiteX0-151" fmla="*/ 0 w 321469"/>
                <a:gd name="connsiteY0-152" fmla="*/ 78582 h 78582"/>
                <a:gd name="connsiteX1-153" fmla="*/ 71438 w 321469"/>
                <a:gd name="connsiteY1-154" fmla="*/ 2382 h 78582"/>
                <a:gd name="connsiteX2-155" fmla="*/ 121444 w 321469"/>
                <a:gd name="connsiteY2-156" fmla="*/ 78581 h 78582"/>
                <a:gd name="connsiteX3-157" fmla="*/ 178594 w 321469"/>
                <a:gd name="connsiteY3-158" fmla="*/ 7144 h 78582"/>
                <a:gd name="connsiteX4-159" fmla="*/ 242888 w 321469"/>
                <a:gd name="connsiteY4-160" fmla="*/ 78582 h 78582"/>
                <a:gd name="connsiteX5-161" fmla="*/ 321469 w 321469"/>
                <a:gd name="connsiteY5-162" fmla="*/ 0 h 785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064450" y="4757610"/>
            <a:ext cx="339414" cy="1080681"/>
            <a:chOff x="10769081" y="4598503"/>
            <a:chExt cx="339414" cy="1080681"/>
          </a:xfrm>
        </p:grpSpPr>
        <p:sp>
          <p:nvSpPr>
            <p:cNvPr id="68" name="Rectangle 41"/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-1" fmla="*/ 0 w 1012527"/>
                <a:gd name="connsiteY0-2" fmla="*/ 0 h 317979"/>
                <a:gd name="connsiteX1-3" fmla="*/ 1012527 w 1012527"/>
                <a:gd name="connsiteY1-4" fmla="*/ 0 h 317979"/>
                <a:gd name="connsiteX2-5" fmla="*/ 1012527 w 1012527"/>
                <a:gd name="connsiteY2-6" fmla="*/ 317979 h 317979"/>
                <a:gd name="connsiteX3-7" fmla="*/ 0 w 1012527"/>
                <a:gd name="connsiteY3-8" fmla="*/ 317979 h 317979"/>
                <a:gd name="connsiteX4-9" fmla="*/ 0 w 1012527"/>
                <a:gd name="connsiteY4-10" fmla="*/ 0 h 317979"/>
                <a:gd name="connsiteX0-11" fmla="*/ 1012527 w 1103967"/>
                <a:gd name="connsiteY0-12" fmla="*/ 317979 h 409419"/>
                <a:gd name="connsiteX1-13" fmla="*/ 0 w 1103967"/>
                <a:gd name="connsiteY1-14" fmla="*/ 317979 h 409419"/>
                <a:gd name="connsiteX2-15" fmla="*/ 0 w 1103967"/>
                <a:gd name="connsiteY2-16" fmla="*/ 0 h 409419"/>
                <a:gd name="connsiteX3-17" fmla="*/ 1012527 w 1103967"/>
                <a:gd name="connsiteY3-18" fmla="*/ 0 h 409419"/>
                <a:gd name="connsiteX4-19" fmla="*/ 1103967 w 1103967"/>
                <a:gd name="connsiteY4-20" fmla="*/ 409419 h 409419"/>
                <a:gd name="connsiteX0-21" fmla="*/ 1012527 w 1012527"/>
                <a:gd name="connsiteY0-22" fmla="*/ 317979 h 317979"/>
                <a:gd name="connsiteX1-23" fmla="*/ 0 w 1012527"/>
                <a:gd name="connsiteY1-24" fmla="*/ 317979 h 317979"/>
                <a:gd name="connsiteX2-25" fmla="*/ 0 w 1012527"/>
                <a:gd name="connsiteY2-26" fmla="*/ 0 h 317979"/>
                <a:gd name="connsiteX3-27" fmla="*/ 1012527 w 1012527"/>
                <a:gd name="connsiteY3-28" fmla="*/ 0 h 317979"/>
                <a:gd name="connsiteX0-29" fmla="*/ 1012527 w 1012527"/>
                <a:gd name="connsiteY0-30" fmla="*/ 320360 h 320360"/>
                <a:gd name="connsiteX1-31" fmla="*/ 0 w 1012527"/>
                <a:gd name="connsiteY1-32" fmla="*/ 320360 h 320360"/>
                <a:gd name="connsiteX2-33" fmla="*/ 0 w 1012527"/>
                <a:gd name="connsiteY2-34" fmla="*/ 2381 h 320360"/>
                <a:gd name="connsiteX3-35" fmla="*/ 933945 w 1012527"/>
                <a:gd name="connsiteY3-36" fmla="*/ 0 h 3203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10785915" y="4598503"/>
              <a:ext cx="3225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781121" y="4882454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  <a:endParaRPr lang="en-US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780844" y="514573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  <a:endParaRPr lang="en-US" dirty="0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-1" fmla="*/ 0 w 369096"/>
                <a:gd name="connsiteY0-2" fmla="*/ 76200 h 111918"/>
                <a:gd name="connsiteX1-3" fmla="*/ 71438 w 369096"/>
                <a:gd name="connsiteY1-4" fmla="*/ 0 h 111918"/>
                <a:gd name="connsiteX2-5" fmla="*/ 107156 w 369096"/>
                <a:gd name="connsiteY2-6" fmla="*/ 78581 h 111918"/>
                <a:gd name="connsiteX3-7" fmla="*/ 178594 w 369096"/>
                <a:gd name="connsiteY3-8" fmla="*/ 4762 h 111918"/>
                <a:gd name="connsiteX4-9" fmla="*/ 219075 w 369096"/>
                <a:gd name="connsiteY4-10" fmla="*/ 80962 h 111918"/>
                <a:gd name="connsiteX5-11" fmla="*/ 309563 w 369096"/>
                <a:gd name="connsiteY5-12" fmla="*/ 14287 h 111918"/>
                <a:gd name="connsiteX6-13" fmla="*/ 369094 w 369096"/>
                <a:gd name="connsiteY6-14" fmla="*/ 111918 h 111918"/>
                <a:gd name="connsiteX0-15" fmla="*/ 0 w 361953"/>
                <a:gd name="connsiteY0-16" fmla="*/ 76200 h 107155"/>
                <a:gd name="connsiteX1-17" fmla="*/ 71438 w 361953"/>
                <a:gd name="connsiteY1-18" fmla="*/ 0 h 107155"/>
                <a:gd name="connsiteX2-19" fmla="*/ 107156 w 361953"/>
                <a:gd name="connsiteY2-20" fmla="*/ 78581 h 107155"/>
                <a:gd name="connsiteX3-21" fmla="*/ 178594 w 361953"/>
                <a:gd name="connsiteY3-22" fmla="*/ 4762 h 107155"/>
                <a:gd name="connsiteX4-23" fmla="*/ 219075 w 361953"/>
                <a:gd name="connsiteY4-24" fmla="*/ 80962 h 107155"/>
                <a:gd name="connsiteX5-25" fmla="*/ 309563 w 361953"/>
                <a:gd name="connsiteY5-26" fmla="*/ 14287 h 107155"/>
                <a:gd name="connsiteX6-27" fmla="*/ 361950 w 361953"/>
                <a:gd name="connsiteY6-28" fmla="*/ 107155 h 107155"/>
                <a:gd name="connsiteX0-29" fmla="*/ 0 w 361950"/>
                <a:gd name="connsiteY0-30" fmla="*/ 76200 h 107155"/>
                <a:gd name="connsiteX1-31" fmla="*/ 71438 w 361950"/>
                <a:gd name="connsiteY1-32" fmla="*/ 0 h 107155"/>
                <a:gd name="connsiteX2-33" fmla="*/ 107156 w 361950"/>
                <a:gd name="connsiteY2-34" fmla="*/ 78581 h 107155"/>
                <a:gd name="connsiteX3-35" fmla="*/ 178594 w 361950"/>
                <a:gd name="connsiteY3-36" fmla="*/ 4762 h 107155"/>
                <a:gd name="connsiteX4-37" fmla="*/ 219075 w 361950"/>
                <a:gd name="connsiteY4-38" fmla="*/ 80962 h 107155"/>
                <a:gd name="connsiteX5-39" fmla="*/ 309563 w 361950"/>
                <a:gd name="connsiteY5-40" fmla="*/ 14287 h 107155"/>
                <a:gd name="connsiteX6-41" fmla="*/ 361950 w 361950"/>
                <a:gd name="connsiteY6-42" fmla="*/ 107155 h 107155"/>
                <a:gd name="connsiteX0-43" fmla="*/ 0 w 309563"/>
                <a:gd name="connsiteY0-44" fmla="*/ 76200 h 80962"/>
                <a:gd name="connsiteX1-45" fmla="*/ 71438 w 309563"/>
                <a:gd name="connsiteY1-46" fmla="*/ 0 h 80962"/>
                <a:gd name="connsiteX2-47" fmla="*/ 107156 w 309563"/>
                <a:gd name="connsiteY2-48" fmla="*/ 78581 h 80962"/>
                <a:gd name="connsiteX3-49" fmla="*/ 178594 w 309563"/>
                <a:gd name="connsiteY3-50" fmla="*/ 4762 h 80962"/>
                <a:gd name="connsiteX4-51" fmla="*/ 219075 w 309563"/>
                <a:gd name="connsiteY4-52" fmla="*/ 80962 h 80962"/>
                <a:gd name="connsiteX5-53" fmla="*/ 309563 w 309563"/>
                <a:gd name="connsiteY5-54" fmla="*/ 14287 h 80962"/>
                <a:gd name="connsiteX0-55" fmla="*/ 0 w 316992"/>
                <a:gd name="connsiteY0-56" fmla="*/ 76200 h 80962"/>
                <a:gd name="connsiteX1-57" fmla="*/ 71438 w 316992"/>
                <a:gd name="connsiteY1-58" fmla="*/ 0 h 80962"/>
                <a:gd name="connsiteX2-59" fmla="*/ 107156 w 316992"/>
                <a:gd name="connsiteY2-60" fmla="*/ 78581 h 80962"/>
                <a:gd name="connsiteX3-61" fmla="*/ 178594 w 316992"/>
                <a:gd name="connsiteY3-62" fmla="*/ 4762 h 80962"/>
                <a:gd name="connsiteX4-63" fmla="*/ 219075 w 316992"/>
                <a:gd name="connsiteY4-64" fmla="*/ 80962 h 80962"/>
                <a:gd name="connsiteX5-65" fmla="*/ 309563 w 316992"/>
                <a:gd name="connsiteY5-66" fmla="*/ 14287 h 80962"/>
                <a:gd name="connsiteX6-67" fmla="*/ 311946 w 316992"/>
                <a:gd name="connsiteY6-68" fmla="*/ 21432 h 80962"/>
                <a:gd name="connsiteX0-69" fmla="*/ 0 w 364333"/>
                <a:gd name="connsiteY0-70" fmla="*/ 76200 h 80962"/>
                <a:gd name="connsiteX1-71" fmla="*/ 71438 w 364333"/>
                <a:gd name="connsiteY1-72" fmla="*/ 0 h 80962"/>
                <a:gd name="connsiteX2-73" fmla="*/ 107156 w 364333"/>
                <a:gd name="connsiteY2-74" fmla="*/ 78581 h 80962"/>
                <a:gd name="connsiteX3-75" fmla="*/ 178594 w 364333"/>
                <a:gd name="connsiteY3-76" fmla="*/ 4762 h 80962"/>
                <a:gd name="connsiteX4-77" fmla="*/ 219075 w 364333"/>
                <a:gd name="connsiteY4-78" fmla="*/ 80962 h 80962"/>
                <a:gd name="connsiteX5-79" fmla="*/ 309563 w 364333"/>
                <a:gd name="connsiteY5-80" fmla="*/ 14287 h 80962"/>
                <a:gd name="connsiteX6-81" fmla="*/ 364333 w 364333"/>
                <a:gd name="connsiteY6-82" fmla="*/ 76201 h 80962"/>
                <a:gd name="connsiteX0-83" fmla="*/ 0 w 364333"/>
                <a:gd name="connsiteY0-84" fmla="*/ 76200 h 78581"/>
                <a:gd name="connsiteX1-85" fmla="*/ 71438 w 364333"/>
                <a:gd name="connsiteY1-86" fmla="*/ 0 h 78581"/>
                <a:gd name="connsiteX2-87" fmla="*/ 107156 w 364333"/>
                <a:gd name="connsiteY2-88" fmla="*/ 78581 h 78581"/>
                <a:gd name="connsiteX3-89" fmla="*/ 178594 w 364333"/>
                <a:gd name="connsiteY3-90" fmla="*/ 4762 h 78581"/>
                <a:gd name="connsiteX4-91" fmla="*/ 226219 w 364333"/>
                <a:gd name="connsiteY4-92" fmla="*/ 76200 h 78581"/>
                <a:gd name="connsiteX5-93" fmla="*/ 309563 w 364333"/>
                <a:gd name="connsiteY5-94" fmla="*/ 14287 h 78581"/>
                <a:gd name="connsiteX6-95" fmla="*/ 364333 w 364333"/>
                <a:gd name="connsiteY6-96" fmla="*/ 76201 h 78581"/>
                <a:gd name="connsiteX0-97" fmla="*/ 0 w 364333"/>
                <a:gd name="connsiteY0-98" fmla="*/ 76200 h 76201"/>
                <a:gd name="connsiteX1-99" fmla="*/ 71438 w 364333"/>
                <a:gd name="connsiteY1-100" fmla="*/ 0 h 76201"/>
                <a:gd name="connsiteX2-101" fmla="*/ 121444 w 364333"/>
                <a:gd name="connsiteY2-102" fmla="*/ 76199 h 76201"/>
                <a:gd name="connsiteX3-103" fmla="*/ 178594 w 364333"/>
                <a:gd name="connsiteY3-104" fmla="*/ 4762 h 76201"/>
                <a:gd name="connsiteX4-105" fmla="*/ 226219 w 364333"/>
                <a:gd name="connsiteY4-106" fmla="*/ 76200 h 76201"/>
                <a:gd name="connsiteX5-107" fmla="*/ 309563 w 364333"/>
                <a:gd name="connsiteY5-108" fmla="*/ 14287 h 76201"/>
                <a:gd name="connsiteX6-109" fmla="*/ 364333 w 364333"/>
                <a:gd name="connsiteY6-110" fmla="*/ 76201 h 76201"/>
                <a:gd name="connsiteX0-111" fmla="*/ 0 w 364333"/>
                <a:gd name="connsiteY0-112" fmla="*/ 76200 h 76201"/>
                <a:gd name="connsiteX1-113" fmla="*/ 71438 w 364333"/>
                <a:gd name="connsiteY1-114" fmla="*/ 0 h 76201"/>
                <a:gd name="connsiteX2-115" fmla="*/ 121444 w 364333"/>
                <a:gd name="connsiteY2-116" fmla="*/ 76199 h 76201"/>
                <a:gd name="connsiteX3-117" fmla="*/ 178594 w 364333"/>
                <a:gd name="connsiteY3-118" fmla="*/ 4762 h 76201"/>
                <a:gd name="connsiteX4-119" fmla="*/ 242888 w 364333"/>
                <a:gd name="connsiteY4-120" fmla="*/ 76200 h 76201"/>
                <a:gd name="connsiteX5-121" fmla="*/ 309563 w 364333"/>
                <a:gd name="connsiteY5-122" fmla="*/ 14287 h 76201"/>
                <a:gd name="connsiteX6-123" fmla="*/ 364333 w 364333"/>
                <a:gd name="connsiteY6-124" fmla="*/ 76201 h 76201"/>
                <a:gd name="connsiteX0-125" fmla="*/ 0 w 364333"/>
                <a:gd name="connsiteY0-126" fmla="*/ 76200 h 76201"/>
                <a:gd name="connsiteX1-127" fmla="*/ 71438 w 364333"/>
                <a:gd name="connsiteY1-128" fmla="*/ 0 h 76201"/>
                <a:gd name="connsiteX2-129" fmla="*/ 121444 w 364333"/>
                <a:gd name="connsiteY2-130" fmla="*/ 76199 h 76201"/>
                <a:gd name="connsiteX3-131" fmla="*/ 178594 w 364333"/>
                <a:gd name="connsiteY3-132" fmla="*/ 4762 h 76201"/>
                <a:gd name="connsiteX4-133" fmla="*/ 242888 w 364333"/>
                <a:gd name="connsiteY4-134" fmla="*/ 76200 h 76201"/>
                <a:gd name="connsiteX5-135" fmla="*/ 311944 w 364333"/>
                <a:gd name="connsiteY5-136" fmla="*/ 7143 h 76201"/>
                <a:gd name="connsiteX6-137" fmla="*/ 364333 w 364333"/>
                <a:gd name="connsiteY6-138" fmla="*/ 76201 h 76201"/>
                <a:gd name="connsiteX0-139" fmla="*/ 0 w 311944"/>
                <a:gd name="connsiteY0-140" fmla="*/ 76200 h 76200"/>
                <a:gd name="connsiteX1-141" fmla="*/ 71438 w 311944"/>
                <a:gd name="connsiteY1-142" fmla="*/ 0 h 76200"/>
                <a:gd name="connsiteX2-143" fmla="*/ 121444 w 311944"/>
                <a:gd name="connsiteY2-144" fmla="*/ 76199 h 76200"/>
                <a:gd name="connsiteX3-145" fmla="*/ 178594 w 311944"/>
                <a:gd name="connsiteY3-146" fmla="*/ 4762 h 76200"/>
                <a:gd name="connsiteX4-147" fmla="*/ 242888 w 311944"/>
                <a:gd name="connsiteY4-148" fmla="*/ 76200 h 76200"/>
                <a:gd name="connsiteX5-149" fmla="*/ 311944 w 311944"/>
                <a:gd name="connsiteY5-150" fmla="*/ 7143 h 76200"/>
                <a:gd name="connsiteX0-151" fmla="*/ 0 w 321469"/>
                <a:gd name="connsiteY0-152" fmla="*/ 78582 h 78582"/>
                <a:gd name="connsiteX1-153" fmla="*/ 71438 w 321469"/>
                <a:gd name="connsiteY1-154" fmla="*/ 2382 h 78582"/>
                <a:gd name="connsiteX2-155" fmla="*/ 121444 w 321469"/>
                <a:gd name="connsiteY2-156" fmla="*/ 78581 h 78582"/>
                <a:gd name="connsiteX3-157" fmla="*/ 178594 w 321469"/>
                <a:gd name="connsiteY3-158" fmla="*/ 7144 h 78582"/>
                <a:gd name="connsiteX4-159" fmla="*/ 242888 w 321469"/>
                <a:gd name="connsiteY4-160" fmla="*/ 78582 h 78582"/>
                <a:gd name="connsiteX5-161" fmla="*/ 321469 w 321469"/>
                <a:gd name="connsiteY5-162" fmla="*/ 0 h 785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440830" y="2710"/>
            <a:ext cx="7284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Converting CFGs to PDAs  (</a:t>
            </a:r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contd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2930449" y="4757379"/>
            <a:ext cx="331159" cy="1080681"/>
            <a:chOff x="10769081" y="4598503"/>
            <a:chExt cx="331159" cy="1080681"/>
          </a:xfrm>
        </p:grpSpPr>
        <p:sp>
          <p:nvSpPr>
            <p:cNvPr id="92" name="Rectangle 41"/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-1" fmla="*/ 0 w 1012527"/>
                <a:gd name="connsiteY0-2" fmla="*/ 0 h 317979"/>
                <a:gd name="connsiteX1-3" fmla="*/ 1012527 w 1012527"/>
                <a:gd name="connsiteY1-4" fmla="*/ 0 h 317979"/>
                <a:gd name="connsiteX2-5" fmla="*/ 1012527 w 1012527"/>
                <a:gd name="connsiteY2-6" fmla="*/ 317979 h 317979"/>
                <a:gd name="connsiteX3-7" fmla="*/ 0 w 1012527"/>
                <a:gd name="connsiteY3-8" fmla="*/ 317979 h 317979"/>
                <a:gd name="connsiteX4-9" fmla="*/ 0 w 1012527"/>
                <a:gd name="connsiteY4-10" fmla="*/ 0 h 317979"/>
                <a:gd name="connsiteX0-11" fmla="*/ 1012527 w 1103967"/>
                <a:gd name="connsiteY0-12" fmla="*/ 317979 h 409419"/>
                <a:gd name="connsiteX1-13" fmla="*/ 0 w 1103967"/>
                <a:gd name="connsiteY1-14" fmla="*/ 317979 h 409419"/>
                <a:gd name="connsiteX2-15" fmla="*/ 0 w 1103967"/>
                <a:gd name="connsiteY2-16" fmla="*/ 0 h 409419"/>
                <a:gd name="connsiteX3-17" fmla="*/ 1012527 w 1103967"/>
                <a:gd name="connsiteY3-18" fmla="*/ 0 h 409419"/>
                <a:gd name="connsiteX4-19" fmla="*/ 1103967 w 1103967"/>
                <a:gd name="connsiteY4-20" fmla="*/ 409419 h 409419"/>
                <a:gd name="connsiteX0-21" fmla="*/ 1012527 w 1012527"/>
                <a:gd name="connsiteY0-22" fmla="*/ 317979 h 317979"/>
                <a:gd name="connsiteX1-23" fmla="*/ 0 w 1012527"/>
                <a:gd name="connsiteY1-24" fmla="*/ 317979 h 317979"/>
                <a:gd name="connsiteX2-25" fmla="*/ 0 w 1012527"/>
                <a:gd name="connsiteY2-26" fmla="*/ 0 h 317979"/>
                <a:gd name="connsiteX3-27" fmla="*/ 1012527 w 1012527"/>
                <a:gd name="connsiteY3-28" fmla="*/ 0 h 317979"/>
                <a:gd name="connsiteX0-29" fmla="*/ 1012527 w 1012527"/>
                <a:gd name="connsiteY0-30" fmla="*/ 320360 h 320360"/>
                <a:gd name="connsiteX1-31" fmla="*/ 0 w 1012527"/>
                <a:gd name="connsiteY1-32" fmla="*/ 320360 h 320360"/>
                <a:gd name="connsiteX2-33" fmla="*/ 0 w 1012527"/>
                <a:gd name="connsiteY2-34" fmla="*/ 2381 h 320360"/>
                <a:gd name="connsiteX3-35" fmla="*/ 933945 w 1012527"/>
                <a:gd name="connsiteY3-36" fmla="*/ 0 h 3203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/>
            <p:cNvSpPr/>
            <p:nvPr/>
          </p:nvSpPr>
          <p:spPr>
            <a:xfrm>
              <a:off x="10785915" y="4598503"/>
              <a:ext cx="314325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</a:t>
              </a:r>
              <a:endParaRPr lang="en-US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0781121" y="4882454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  <a:endParaRPr lang="en-US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0780844" y="514573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  <a:endParaRPr lang="en-US" dirty="0"/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-1" fmla="*/ 0 w 369096"/>
                <a:gd name="connsiteY0-2" fmla="*/ 76200 h 111918"/>
                <a:gd name="connsiteX1-3" fmla="*/ 71438 w 369096"/>
                <a:gd name="connsiteY1-4" fmla="*/ 0 h 111918"/>
                <a:gd name="connsiteX2-5" fmla="*/ 107156 w 369096"/>
                <a:gd name="connsiteY2-6" fmla="*/ 78581 h 111918"/>
                <a:gd name="connsiteX3-7" fmla="*/ 178594 w 369096"/>
                <a:gd name="connsiteY3-8" fmla="*/ 4762 h 111918"/>
                <a:gd name="connsiteX4-9" fmla="*/ 219075 w 369096"/>
                <a:gd name="connsiteY4-10" fmla="*/ 80962 h 111918"/>
                <a:gd name="connsiteX5-11" fmla="*/ 309563 w 369096"/>
                <a:gd name="connsiteY5-12" fmla="*/ 14287 h 111918"/>
                <a:gd name="connsiteX6-13" fmla="*/ 369094 w 369096"/>
                <a:gd name="connsiteY6-14" fmla="*/ 111918 h 111918"/>
                <a:gd name="connsiteX0-15" fmla="*/ 0 w 361953"/>
                <a:gd name="connsiteY0-16" fmla="*/ 76200 h 107155"/>
                <a:gd name="connsiteX1-17" fmla="*/ 71438 w 361953"/>
                <a:gd name="connsiteY1-18" fmla="*/ 0 h 107155"/>
                <a:gd name="connsiteX2-19" fmla="*/ 107156 w 361953"/>
                <a:gd name="connsiteY2-20" fmla="*/ 78581 h 107155"/>
                <a:gd name="connsiteX3-21" fmla="*/ 178594 w 361953"/>
                <a:gd name="connsiteY3-22" fmla="*/ 4762 h 107155"/>
                <a:gd name="connsiteX4-23" fmla="*/ 219075 w 361953"/>
                <a:gd name="connsiteY4-24" fmla="*/ 80962 h 107155"/>
                <a:gd name="connsiteX5-25" fmla="*/ 309563 w 361953"/>
                <a:gd name="connsiteY5-26" fmla="*/ 14287 h 107155"/>
                <a:gd name="connsiteX6-27" fmla="*/ 361950 w 361953"/>
                <a:gd name="connsiteY6-28" fmla="*/ 107155 h 107155"/>
                <a:gd name="connsiteX0-29" fmla="*/ 0 w 361950"/>
                <a:gd name="connsiteY0-30" fmla="*/ 76200 h 107155"/>
                <a:gd name="connsiteX1-31" fmla="*/ 71438 w 361950"/>
                <a:gd name="connsiteY1-32" fmla="*/ 0 h 107155"/>
                <a:gd name="connsiteX2-33" fmla="*/ 107156 w 361950"/>
                <a:gd name="connsiteY2-34" fmla="*/ 78581 h 107155"/>
                <a:gd name="connsiteX3-35" fmla="*/ 178594 w 361950"/>
                <a:gd name="connsiteY3-36" fmla="*/ 4762 h 107155"/>
                <a:gd name="connsiteX4-37" fmla="*/ 219075 w 361950"/>
                <a:gd name="connsiteY4-38" fmla="*/ 80962 h 107155"/>
                <a:gd name="connsiteX5-39" fmla="*/ 309563 w 361950"/>
                <a:gd name="connsiteY5-40" fmla="*/ 14287 h 107155"/>
                <a:gd name="connsiteX6-41" fmla="*/ 361950 w 361950"/>
                <a:gd name="connsiteY6-42" fmla="*/ 107155 h 107155"/>
                <a:gd name="connsiteX0-43" fmla="*/ 0 w 309563"/>
                <a:gd name="connsiteY0-44" fmla="*/ 76200 h 80962"/>
                <a:gd name="connsiteX1-45" fmla="*/ 71438 w 309563"/>
                <a:gd name="connsiteY1-46" fmla="*/ 0 h 80962"/>
                <a:gd name="connsiteX2-47" fmla="*/ 107156 w 309563"/>
                <a:gd name="connsiteY2-48" fmla="*/ 78581 h 80962"/>
                <a:gd name="connsiteX3-49" fmla="*/ 178594 w 309563"/>
                <a:gd name="connsiteY3-50" fmla="*/ 4762 h 80962"/>
                <a:gd name="connsiteX4-51" fmla="*/ 219075 w 309563"/>
                <a:gd name="connsiteY4-52" fmla="*/ 80962 h 80962"/>
                <a:gd name="connsiteX5-53" fmla="*/ 309563 w 309563"/>
                <a:gd name="connsiteY5-54" fmla="*/ 14287 h 80962"/>
                <a:gd name="connsiteX0-55" fmla="*/ 0 w 316992"/>
                <a:gd name="connsiteY0-56" fmla="*/ 76200 h 80962"/>
                <a:gd name="connsiteX1-57" fmla="*/ 71438 w 316992"/>
                <a:gd name="connsiteY1-58" fmla="*/ 0 h 80962"/>
                <a:gd name="connsiteX2-59" fmla="*/ 107156 w 316992"/>
                <a:gd name="connsiteY2-60" fmla="*/ 78581 h 80962"/>
                <a:gd name="connsiteX3-61" fmla="*/ 178594 w 316992"/>
                <a:gd name="connsiteY3-62" fmla="*/ 4762 h 80962"/>
                <a:gd name="connsiteX4-63" fmla="*/ 219075 w 316992"/>
                <a:gd name="connsiteY4-64" fmla="*/ 80962 h 80962"/>
                <a:gd name="connsiteX5-65" fmla="*/ 309563 w 316992"/>
                <a:gd name="connsiteY5-66" fmla="*/ 14287 h 80962"/>
                <a:gd name="connsiteX6-67" fmla="*/ 311946 w 316992"/>
                <a:gd name="connsiteY6-68" fmla="*/ 21432 h 80962"/>
                <a:gd name="connsiteX0-69" fmla="*/ 0 w 364333"/>
                <a:gd name="connsiteY0-70" fmla="*/ 76200 h 80962"/>
                <a:gd name="connsiteX1-71" fmla="*/ 71438 w 364333"/>
                <a:gd name="connsiteY1-72" fmla="*/ 0 h 80962"/>
                <a:gd name="connsiteX2-73" fmla="*/ 107156 w 364333"/>
                <a:gd name="connsiteY2-74" fmla="*/ 78581 h 80962"/>
                <a:gd name="connsiteX3-75" fmla="*/ 178594 w 364333"/>
                <a:gd name="connsiteY3-76" fmla="*/ 4762 h 80962"/>
                <a:gd name="connsiteX4-77" fmla="*/ 219075 w 364333"/>
                <a:gd name="connsiteY4-78" fmla="*/ 80962 h 80962"/>
                <a:gd name="connsiteX5-79" fmla="*/ 309563 w 364333"/>
                <a:gd name="connsiteY5-80" fmla="*/ 14287 h 80962"/>
                <a:gd name="connsiteX6-81" fmla="*/ 364333 w 364333"/>
                <a:gd name="connsiteY6-82" fmla="*/ 76201 h 80962"/>
                <a:gd name="connsiteX0-83" fmla="*/ 0 w 364333"/>
                <a:gd name="connsiteY0-84" fmla="*/ 76200 h 78581"/>
                <a:gd name="connsiteX1-85" fmla="*/ 71438 w 364333"/>
                <a:gd name="connsiteY1-86" fmla="*/ 0 h 78581"/>
                <a:gd name="connsiteX2-87" fmla="*/ 107156 w 364333"/>
                <a:gd name="connsiteY2-88" fmla="*/ 78581 h 78581"/>
                <a:gd name="connsiteX3-89" fmla="*/ 178594 w 364333"/>
                <a:gd name="connsiteY3-90" fmla="*/ 4762 h 78581"/>
                <a:gd name="connsiteX4-91" fmla="*/ 226219 w 364333"/>
                <a:gd name="connsiteY4-92" fmla="*/ 76200 h 78581"/>
                <a:gd name="connsiteX5-93" fmla="*/ 309563 w 364333"/>
                <a:gd name="connsiteY5-94" fmla="*/ 14287 h 78581"/>
                <a:gd name="connsiteX6-95" fmla="*/ 364333 w 364333"/>
                <a:gd name="connsiteY6-96" fmla="*/ 76201 h 78581"/>
                <a:gd name="connsiteX0-97" fmla="*/ 0 w 364333"/>
                <a:gd name="connsiteY0-98" fmla="*/ 76200 h 76201"/>
                <a:gd name="connsiteX1-99" fmla="*/ 71438 w 364333"/>
                <a:gd name="connsiteY1-100" fmla="*/ 0 h 76201"/>
                <a:gd name="connsiteX2-101" fmla="*/ 121444 w 364333"/>
                <a:gd name="connsiteY2-102" fmla="*/ 76199 h 76201"/>
                <a:gd name="connsiteX3-103" fmla="*/ 178594 w 364333"/>
                <a:gd name="connsiteY3-104" fmla="*/ 4762 h 76201"/>
                <a:gd name="connsiteX4-105" fmla="*/ 226219 w 364333"/>
                <a:gd name="connsiteY4-106" fmla="*/ 76200 h 76201"/>
                <a:gd name="connsiteX5-107" fmla="*/ 309563 w 364333"/>
                <a:gd name="connsiteY5-108" fmla="*/ 14287 h 76201"/>
                <a:gd name="connsiteX6-109" fmla="*/ 364333 w 364333"/>
                <a:gd name="connsiteY6-110" fmla="*/ 76201 h 76201"/>
                <a:gd name="connsiteX0-111" fmla="*/ 0 w 364333"/>
                <a:gd name="connsiteY0-112" fmla="*/ 76200 h 76201"/>
                <a:gd name="connsiteX1-113" fmla="*/ 71438 w 364333"/>
                <a:gd name="connsiteY1-114" fmla="*/ 0 h 76201"/>
                <a:gd name="connsiteX2-115" fmla="*/ 121444 w 364333"/>
                <a:gd name="connsiteY2-116" fmla="*/ 76199 h 76201"/>
                <a:gd name="connsiteX3-117" fmla="*/ 178594 w 364333"/>
                <a:gd name="connsiteY3-118" fmla="*/ 4762 h 76201"/>
                <a:gd name="connsiteX4-119" fmla="*/ 242888 w 364333"/>
                <a:gd name="connsiteY4-120" fmla="*/ 76200 h 76201"/>
                <a:gd name="connsiteX5-121" fmla="*/ 309563 w 364333"/>
                <a:gd name="connsiteY5-122" fmla="*/ 14287 h 76201"/>
                <a:gd name="connsiteX6-123" fmla="*/ 364333 w 364333"/>
                <a:gd name="connsiteY6-124" fmla="*/ 76201 h 76201"/>
                <a:gd name="connsiteX0-125" fmla="*/ 0 w 364333"/>
                <a:gd name="connsiteY0-126" fmla="*/ 76200 h 76201"/>
                <a:gd name="connsiteX1-127" fmla="*/ 71438 w 364333"/>
                <a:gd name="connsiteY1-128" fmla="*/ 0 h 76201"/>
                <a:gd name="connsiteX2-129" fmla="*/ 121444 w 364333"/>
                <a:gd name="connsiteY2-130" fmla="*/ 76199 h 76201"/>
                <a:gd name="connsiteX3-131" fmla="*/ 178594 w 364333"/>
                <a:gd name="connsiteY3-132" fmla="*/ 4762 h 76201"/>
                <a:gd name="connsiteX4-133" fmla="*/ 242888 w 364333"/>
                <a:gd name="connsiteY4-134" fmla="*/ 76200 h 76201"/>
                <a:gd name="connsiteX5-135" fmla="*/ 311944 w 364333"/>
                <a:gd name="connsiteY5-136" fmla="*/ 7143 h 76201"/>
                <a:gd name="connsiteX6-137" fmla="*/ 364333 w 364333"/>
                <a:gd name="connsiteY6-138" fmla="*/ 76201 h 76201"/>
                <a:gd name="connsiteX0-139" fmla="*/ 0 w 311944"/>
                <a:gd name="connsiteY0-140" fmla="*/ 76200 h 76200"/>
                <a:gd name="connsiteX1-141" fmla="*/ 71438 w 311944"/>
                <a:gd name="connsiteY1-142" fmla="*/ 0 h 76200"/>
                <a:gd name="connsiteX2-143" fmla="*/ 121444 w 311944"/>
                <a:gd name="connsiteY2-144" fmla="*/ 76199 h 76200"/>
                <a:gd name="connsiteX3-145" fmla="*/ 178594 w 311944"/>
                <a:gd name="connsiteY3-146" fmla="*/ 4762 h 76200"/>
                <a:gd name="connsiteX4-147" fmla="*/ 242888 w 311944"/>
                <a:gd name="connsiteY4-148" fmla="*/ 76200 h 76200"/>
                <a:gd name="connsiteX5-149" fmla="*/ 311944 w 311944"/>
                <a:gd name="connsiteY5-150" fmla="*/ 7143 h 76200"/>
                <a:gd name="connsiteX0-151" fmla="*/ 0 w 321469"/>
                <a:gd name="connsiteY0-152" fmla="*/ 78582 h 78582"/>
                <a:gd name="connsiteX1-153" fmla="*/ 71438 w 321469"/>
                <a:gd name="connsiteY1-154" fmla="*/ 2382 h 78582"/>
                <a:gd name="connsiteX2-155" fmla="*/ 121444 w 321469"/>
                <a:gd name="connsiteY2-156" fmla="*/ 78581 h 78582"/>
                <a:gd name="connsiteX3-157" fmla="*/ 178594 w 321469"/>
                <a:gd name="connsiteY3-158" fmla="*/ 7144 h 78582"/>
                <a:gd name="connsiteX4-159" fmla="*/ 242888 w 321469"/>
                <a:gd name="connsiteY4-160" fmla="*/ 78582 h 78582"/>
                <a:gd name="connsiteX5-161" fmla="*/ 321469 w 321469"/>
                <a:gd name="connsiteY5-162" fmla="*/ 0 h 785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815561" y="4757379"/>
            <a:ext cx="321469" cy="1080680"/>
            <a:chOff x="10769081" y="4598503"/>
            <a:chExt cx="321469" cy="1080680"/>
          </a:xfrm>
        </p:grpSpPr>
        <p:sp>
          <p:nvSpPr>
            <p:cNvPr id="110" name="Rectangle 41"/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-1" fmla="*/ 0 w 1012527"/>
                <a:gd name="connsiteY0-2" fmla="*/ 0 h 317979"/>
                <a:gd name="connsiteX1-3" fmla="*/ 1012527 w 1012527"/>
                <a:gd name="connsiteY1-4" fmla="*/ 0 h 317979"/>
                <a:gd name="connsiteX2-5" fmla="*/ 1012527 w 1012527"/>
                <a:gd name="connsiteY2-6" fmla="*/ 317979 h 317979"/>
                <a:gd name="connsiteX3-7" fmla="*/ 0 w 1012527"/>
                <a:gd name="connsiteY3-8" fmla="*/ 317979 h 317979"/>
                <a:gd name="connsiteX4-9" fmla="*/ 0 w 1012527"/>
                <a:gd name="connsiteY4-10" fmla="*/ 0 h 317979"/>
                <a:gd name="connsiteX0-11" fmla="*/ 1012527 w 1103967"/>
                <a:gd name="connsiteY0-12" fmla="*/ 317979 h 409419"/>
                <a:gd name="connsiteX1-13" fmla="*/ 0 w 1103967"/>
                <a:gd name="connsiteY1-14" fmla="*/ 317979 h 409419"/>
                <a:gd name="connsiteX2-15" fmla="*/ 0 w 1103967"/>
                <a:gd name="connsiteY2-16" fmla="*/ 0 h 409419"/>
                <a:gd name="connsiteX3-17" fmla="*/ 1012527 w 1103967"/>
                <a:gd name="connsiteY3-18" fmla="*/ 0 h 409419"/>
                <a:gd name="connsiteX4-19" fmla="*/ 1103967 w 1103967"/>
                <a:gd name="connsiteY4-20" fmla="*/ 409419 h 409419"/>
                <a:gd name="connsiteX0-21" fmla="*/ 1012527 w 1012527"/>
                <a:gd name="connsiteY0-22" fmla="*/ 317979 h 317979"/>
                <a:gd name="connsiteX1-23" fmla="*/ 0 w 1012527"/>
                <a:gd name="connsiteY1-24" fmla="*/ 317979 h 317979"/>
                <a:gd name="connsiteX2-25" fmla="*/ 0 w 1012527"/>
                <a:gd name="connsiteY2-26" fmla="*/ 0 h 317979"/>
                <a:gd name="connsiteX3-27" fmla="*/ 1012527 w 1012527"/>
                <a:gd name="connsiteY3-28" fmla="*/ 0 h 317979"/>
                <a:gd name="connsiteX0-29" fmla="*/ 1012527 w 1012527"/>
                <a:gd name="connsiteY0-30" fmla="*/ 320360 h 320360"/>
                <a:gd name="connsiteX1-31" fmla="*/ 0 w 1012527"/>
                <a:gd name="connsiteY1-32" fmla="*/ 320360 h 320360"/>
                <a:gd name="connsiteX2-33" fmla="*/ 0 w 1012527"/>
                <a:gd name="connsiteY2-34" fmla="*/ 2381 h 320360"/>
                <a:gd name="connsiteX3-35" fmla="*/ 933945 w 1012527"/>
                <a:gd name="connsiteY3-36" fmla="*/ 0 h 3203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/>
            <p:cNvSpPr/>
            <p:nvPr/>
          </p:nvSpPr>
          <p:spPr>
            <a:xfrm>
              <a:off x="10785915" y="4598503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  <a:endParaRPr lang="en-US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0781121" y="4882454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  <a:endParaRPr lang="en-US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780844" y="514573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  <a:endParaRPr lang="en-US" dirty="0"/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-1" fmla="*/ 0 w 369096"/>
                <a:gd name="connsiteY0-2" fmla="*/ 76200 h 111918"/>
                <a:gd name="connsiteX1-3" fmla="*/ 71438 w 369096"/>
                <a:gd name="connsiteY1-4" fmla="*/ 0 h 111918"/>
                <a:gd name="connsiteX2-5" fmla="*/ 107156 w 369096"/>
                <a:gd name="connsiteY2-6" fmla="*/ 78581 h 111918"/>
                <a:gd name="connsiteX3-7" fmla="*/ 178594 w 369096"/>
                <a:gd name="connsiteY3-8" fmla="*/ 4762 h 111918"/>
                <a:gd name="connsiteX4-9" fmla="*/ 219075 w 369096"/>
                <a:gd name="connsiteY4-10" fmla="*/ 80962 h 111918"/>
                <a:gd name="connsiteX5-11" fmla="*/ 309563 w 369096"/>
                <a:gd name="connsiteY5-12" fmla="*/ 14287 h 111918"/>
                <a:gd name="connsiteX6-13" fmla="*/ 369094 w 369096"/>
                <a:gd name="connsiteY6-14" fmla="*/ 111918 h 111918"/>
                <a:gd name="connsiteX0-15" fmla="*/ 0 w 361953"/>
                <a:gd name="connsiteY0-16" fmla="*/ 76200 h 107155"/>
                <a:gd name="connsiteX1-17" fmla="*/ 71438 w 361953"/>
                <a:gd name="connsiteY1-18" fmla="*/ 0 h 107155"/>
                <a:gd name="connsiteX2-19" fmla="*/ 107156 w 361953"/>
                <a:gd name="connsiteY2-20" fmla="*/ 78581 h 107155"/>
                <a:gd name="connsiteX3-21" fmla="*/ 178594 w 361953"/>
                <a:gd name="connsiteY3-22" fmla="*/ 4762 h 107155"/>
                <a:gd name="connsiteX4-23" fmla="*/ 219075 w 361953"/>
                <a:gd name="connsiteY4-24" fmla="*/ 80962 h 107155"/>
                <a:gd name="connsiteX5-25" fmla="*/ 309563 w 361953"/>
                <a:gd name="connsiteY5-26" fmla="*/ 14287 h 107155"/>
                <a:gd name="connsiteX6-27" fmla="*/ 361950 w 361953"/>
                <a:gd name="connsiteY6-28" fmla="*/ 107155 h 107155"/>
                <a:gd name="connsiteX0-29" fmla="*/ 0 w 361950"/>
                <a:gd name="connsiteY0-30" fmla="*/ 76200 h 107155"/>
                <a:gd name="connsiteX1-31" fmla="*/ 71438 w 361950"/>
                <a:gd name="connsiteY1-32" fmla="*/ 0 h 107155"/>
                <a:gd name="connsiteX2-33" fmla="*/ 107156 w 361950"/>
                <a:gd name="connsiteY2-34" fmla="*/ 78581 h 107155"/>
                <a:gd name="connsiteX3-35" fmla="*/ 178594 w 361950"/>
                <a:gd name="connsiteY3-36" fmla="*/ 4762 h 107155"/>
                <a:gd name="connsiteX4-37" fmla="*/ 219075 w 361950"/>
                <a:gd name="connsiteY4-38" fmla="*/ 80962 h 107155"/>
                <a:gd name="connsiteX5-39" fmla="*/ 309563 w 361950"/>
                <a:gd name="connsiteY5-40" fmla="*/ 14287 h 107155"/>
                <a:gd name="connsiteX6-41" fmla="*/ 361950 w 361950"/>
                <a:gd name="connsiteY6-42" fmla="*/ 107155 h 107155"/>
                <a:gd name="connsiteX0-43" fmla="*/ 0 w 309563"/>
                <a:gd name="connsiteY0-44" fmla="*/ 76200 h 80962"/>
                <a:gd name="connsiteX1-45" fmla="*/ 71438 w 309563"/>
                <a:gd name="connsiteY1-46" fmla="*/ 0 h 80962"/>
                <a:gd name="connsiteX2-47" fmla="*/ 107156 w 309563"/>
                <a:gd name="connsiteY2-48" fmla="*/ 78581 h 80962"/>
                <a:gd name="connsiteX3-49" fmla="*/ 178594 w 309563"/>
                <a:gd name="connsiteY3-50" fmla="*/ 4762 h 80962"/>
                <a:gd name="connsiteX4-51" fmla="*/ 219075 w 309563"/>
                <a:gd name="connsiteY4-52" fmla="*/ 80962 h 80962"/>
                <a:gd name="connsiteX5-53" fmla="*/ 309563 w 309563"/>
                <a:gd name="connsiteY5-54" fmla="*/ 14287 h 80962"/>
                <a:gd name="connsiteX0-55" fmla="*/ 0 w 316992"/>
                <a:gd name="connsiteY0-56" fmla="*/ 76200 h 80962"/>
                <a:gd name="connsiteX1-57" fmla="*/ 71438 w 316992"/>
                <a:gd name="connsiteY1-58" fmla="*/ 0 h 80962"/>
                <a:gd name="connsiteX2-59" fmla="*/ 107156 w 316992"/>
                <a:gd name="connsiteY2-60" fmla="*/ 78581 h 80962"/>
                <a:gd name="connsiteX3-61" fmla="*/ 178594 w 316992"/>
                <a:gd name="connsiteY3-62" fmla="*/ 4762 h 80962"/>
                <a:gd name="connsiteX4-63" fmla="*/ 219075 w 316992"/>
                <a:gd name="connsiteY4-64" fmla="*/ 80962 h 80962"/>
                <a:gd name="connsiteX5-65" fmla="*/ 309563 w 316992"/>
                <a:gd name="connsiteY5-66" fmla="*/ 14287 h 80962"/>
                <a:gd name="connsiteX6-67" fmla="*/ 311946 w 316992"/>
                <a:gd name="connsiteY6-68" fmla="*/ 21432 h 80962"/>
                <a:gd name="connsiteX0-69" fmla="*/ 0 w 364333"/>
                <a:gd name="connsiteY0-70" fmla="*/ 76200 h 80962"/>
                <a:gd name="connsiteX1-71" fmla="*/ 71438 w 364333"/>
                <a:gd name="connsiteY1-72" fmla="*/ 0 h 80962"/>
                <a:gd name="connsiteX2-73" fmla="*/ 107156 w 364333"/>
                <a:gd name="connsiteY2-74" fmla="*/ 78581 h 80962"/>
                <a:gd name="connsiteX3-75" fmla="*/ 178594 w 364333"/>
                <a:gd name="connsiteY3-76" fmla="*/ 4762 h 80962"/>
                <a:gd name="connsiteX4-77" fmla="*/ 219075 w 364333"/>
                <a:gd name="connsiteY4-78" fmla="*/ 80962 h 80962"/>
                <a:gd name="connsiteX5-79" fmla="*/ 309563 w 364333"/>
                <a:gd name="connsiteY5-80" fmla="*/ 14287 h 80962"/>
                <a:gd name="connsiteX6-81" fmla="*/ 364333 w 364333"/>
                <a:gd name="connsiteY6-82" fmla="*/ 76201 h 80962"/>
                <a:gd name="connsiteX0-83" fmla="*/ 0 w 364333"/>
                <a:gd name="connsiteY0-84" fmla="*/ 76200 h 78581"/>
                <a:gd name="connsiteX1-85" fmla="*/ 71438 w 364333"/>
                <a:gd name="connsiteY1-86" fmla="*/ 0 h 78581"/>
                <a:gd name="connsiteX2-87" fmla="*/ 107156 w 364333"/>
                <a:gd name="connsiteY2-88" fmla="*/ 78581 h 78581"/>
                <a:gd name="connsiteX3-89" fmla="*/ 178594 w 364333"/>
                <a:gd name="connsiteY3-90" fmla="*/ 4762 h 78581"/>
                <a:gd name="connsiteX4-91" fmla="*/ 226219 w 364333"/>
                <a:gd name="connsiteY4-92" fmla="*/ 76200 h 78581"/>
                <a:gd name="connsiteX5-93" fmla="*/ 309563 w 364333"/>
                <a:gd name="connsiteY5-94" fmla="*/ 14287 h 78581"/>
                <a:gd name="connsiteX6-95" fmla="*/ 364333 w 364333"/>
                <a:gd name="connsiteY6-96" fmla="*/ 76201 h 78581"/>
                <a:gd name="connsiteX0-97" fmla="*/ 0 w 364333"/>
                <a:gd name="connsiteY0-98" fmla="*/ 76200 h 76201"/>
                <a:gd name="connsiteX1-99" fmla="*/ 71438 w 364333"/>
                <a:gd name="connsiteY1-100" fmla="*/ 0 h 76201"/>
                <a:gd name="connsiteX2-101" fmla="*/ 121444 w 364333"/>
                <a:gd name="connsiteY2-102" fmla="*/ 76199 h 76201"/>
                <a:gd name="connsiteX3-103" fmla="*/ 178594 w 364333"/>
                <a:gd name="connsiteY3-104" fmla="*/ 4762 h 76201"/>
                <a:gd name="connsiteX4-105" fmla="*/ 226219 w 364333"/>
                <a:gd name="connsiteY4-106" fmla="*/ 76200 h 76201"/>
                <a:gd name="connsiteX5-107" fmla="*/ 309563 w 364333"/>
                <a:gd name="connsiteY5-108" fmla="*/ 14287 h 76201"/>
                <a:gd name="connsiteX6-109" fmla="*/ 364333 w 364333"/>
                <a:gd name="connsiteY6-110" fmla="*/ 76201 h 76201"/>
                <a:gd name="connsiteX0-111" fmla="*/ 0 w 364333"/>
                <a:gd name="connsiteY0-112" fmla="*/ 76200 h 76201"/>
                <a:gd name="connsiteX1-113" fmla="*/ 71438 w 364333"/>
                <a:gd name="connsiteY1-114" fmla="*/ 0 h 76201"/>
                <a:gd name="connsiteX2-115" fmla="*/ 121444 w 364333"/>
                <a:gd name="connsiteY2-116" fmla="*/ 76199 h 76201"/>
                <a:gd name="connsiteX3-117" fmla="*/ 178594 w 364333"/>
                <a:gd name="connsiteY3-118" fmla="*/ 4762 h 76201"/>
                <a:gd name="connsiteX4-119" fmla="*/ 242888 w 364333"/>
                <a:gd name="connsiteY4-120" fmla="*/ 76200 h 76201"/>
                <a:gd name="connsiteX5-121" fmla="*/ 309563 w 364333"/>
                <a:gd name="connsiteY5-122" fmla="*/ 14287 h 76201"/>
                <a:gd name="connsiteX6-123" fmla="*/ 364333 w 364333"/>
                <a:gd name="connsiteY6-124" fmla="*/ 76201 h 76201"/>
                <a:gd name="connsiteX0-125" fmla="*/ 0 w 364333"/>
                <a:gd name="connsiteY0-126" fmla="*/ 76200 h 76201"/>
                <a:gd name="connsiteX1-127" fmla="*/ 71438 w 364333"/>
                <a:gd name="connsiteY1-128" fmla="*/ 0 h 76201"/>
                <a:gd name="connsiteX2-129" fmla="*/ 121444 w 364333"/>
                <a:gd name="connsiteY2-130" fmla="*/ 76199 h 76201"/>
                <a:gd name="connsiteX3-131" fmla="*/ 178594 w 364333"/>
                <a:gd name="connsiteY3-132" fmla="*/ 4762 h 76201"/>
                <a:gd name="connsiteX4-133" fmla="*/ 242888 w 364333"/>
                <a:gd name="connsiteY4-134" fmla="*/ 76200 h 76201"/>
                <a:gd name="connsiteX5-135" fmla="*/ 311944 w 364333"/>
                <a:gd name="connsiteY5-136" fmla="*/ 7143 h 76201"/>
                <a:gd name="connsiteX6-137" fmla="*/ 364333 w 364333"/>
                <a:gd name="connsiteY6-138" fmla="*/ 76201 h 76201"/>
                <a:gd name="connsiteX0-139" fmla="*/ 0 w 311944"/>
                <a:gd name="connsiteY0-140" fmla="*/ 76200 h 76200"/>
                <a:gd name="connsiteX1-141" fmla="*/ 71438 w 311944"/>
                <a:gd name="connsiteY1-142" fmla="*/ 0 h 76200"/>
                <a:gd name="connsiteX2-143" fmla="*/ 121444 w 311944"/>
                <a:gd name="connsiteY2-144" fmla="*/ 76199 h 76200"/>
                <a:gd name="connsiteX3-145" fmla="*/ 178594 w 311944"/>
                <a:gd name="connsiteY3-146" fmla="*/ 4762 h 76200"/>
                <a:gd name="connsiteX4-147" fmla="*/ 242888 w 311944"/>
                <a:gd name="connsiteY4-148" fmla="*/ 76200 h 76200"/>
                <a:gd name="connsiteX5-149" fmla="*/ 311944 w 311944"/>
                <a:gd name="connsiteY5-150" fmla="*/ 7143 h 76200"/>
                <a:gd name="connsiteX0-151" fmla="*/ 0 w 321469"/>
                <a:gd name="connsiteY0-152" fmla="*/ 78582 h 78582"/>
                <a:gd name="connsiteX1-153" fmla="*/ 71438 w 321469"/>
                <a:gd name="connsiteY1-154" fmla="*/ 2382 h 78582"/>
                <a:gd name="connsiteX2-155" fmla="*/ 121444 w 321469"/>
                <a:gd name="connsiteY2-156" fmla="*/ 78581 h 78582"/>
                <a:gd name="connsiteX3-157" fmla="*/ 178594 w 321469"/>
                <a:gd name="connsiteY3-158" fmla="*/ 7144 h 78582"/>
                <a:gd name="connsiteX4-159" fmla="*/ 242888 w 321469"/>
                <a:gd name="connsiteY4-160" fmla="*/ 78582 h 78582"/>
                <a:gd name="connsiteX5-161" fmla="*/ 321469 w 321469"/>
                <a:gd name="connsiteY5-162" fmla="*/ 0 h 785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4724588" y="4757148"/>
            <a:ext cx="321469" cy="1080680"/>
            <a:chOff x="10769081" y="4598503"/>
            <a:chExt cx="321469" cy="1080680"/>
          </a:xfrm>
        </p:grpSpPr>
        <p:sp>
          <p:nvSpPr>
            <p:cNvPr id="119" name="Rectangle 41"/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-1" fmla="*/ 0 w 1012527"/>
                <a:gd name="connsiteY0-2" fmla="*/ 0 h 317979"/>
                <a:gd name="connsiteX1-3" fmla="*/ 1012527 w 1012527"/>
                <a:gd name="connsiteY1-4" fmla="*/ 0 h 317979"/>
                <a:gd name="connsiteX2-5" fmla="*/ 1012527 w 1012527"/>
                <a:gd name="connsiteY2-6" fmla="*/ 317979 h 317979"/>
                <a:gd name="connsiteX3-7" fmla="*/ 0 w 1012527"/>
                <a:gd name="connsiteY3-8" fmla="*/ 317979 h 317979"/>
                <a:gd name="connsiteX4-9" fmla="*/ 0 w 1012527"/>
                <a:gd name="connsiteY4-10" fmla="*/ 0 h 317979"/>
                <a:gd name="connsiteX0-11" fmla="*/ 1012527 w 1103967"/>
                <a:gd name="connsiteY0-12" fmla="*/ 317979 h 409419"/>
                <a:gd name="connsiteX1-13" fmla="*/ 0 w 1103967"/>
                <a:gd name="connsiteY1-14" fmla="*/ 317979 h 409419"/>
                <a:gd name="connsiteX2-15" fmla="*/ 0 w 1103967"/>
                <a:gd name="connsiteY2-16" fmla="*/ 0 h 409419"/>
                <a:gd name="connsiteX3-17" fmla="*/ 1012527 w 1103967"/>
                <a:gd name="connsiteY3-18" fmla="*/ 0 h 409419"/>
                <a:gd name="connsiteX4-19" fmla="*/ 1103967 w 1103967"/>
                <a:gd name="connsiteY4-20" fmla="*/ 409419 h 409419"/>
                <a:gd name="connsiteX0-21" fmla="*/ 1012527 w 1012527"/>
                <a:gd name="connsiteY0-22" fmla="*/ 317979 h 317979"/>
                <a:gd name="connsiteX1-23" fmla="*/ 0 w 1012527"/>
                <a:gd name="connsiteY1-24" fmla="*/ 317979 h 317979"/>
                <a:gd name="connsiteX2-25" fmla="*/ 0 w 1012527"/>
                <a:gd name="connsiteY2-26" fmla="*/ 0 h 317979"/>
                <a:gd name="connsiteX3-27" fmla="*/ 1012527 w 1012527"/>
                <a:gd name="connsiteY3-28" fmla="*/ 0 h 317979"/>
                <a:gd name="connsiteX0-29" fmla="*/ 1012527 w 1012527"/>
                <a:gd name="connsiteY0-30" fmla="*/ 320360 h 320360"/>
                <a:gd name="connsiteX1-31" fmla="*/ 0 w 1012527"/>
                <a:gd name="connsiteY1-32" fmla="*/ 320360 h 320360"/>
                <a:gd name="connsiteX2-33" fmla="*/ 0 w 1012527"/>
                <a:gd name="connsiteY2-34" fmla="*/ 2381 h 320360"/>
                <a:gd name="connsiteX3-35" fmla="*/ 933945 w 1012527"/>
                <a:gd name="connsiteY3-36" fmla="*/ 0 h 3203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10785915" y="459850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  <a:endParaRPr lang="en-US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0781121" y="4882454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  <a:endParaRPr lang="en-US" dirty="0"/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-1" fmla="*/ 0 w 369096"/>
                <a:gd name="connsiteY0-2" fmla="*/ 76200 h 111918"/>
                <a:gd name="connsiteX1-3" fmla="*/ 71438 w 369096"/>
                <a:gd name="connsiteY1-4" fmla="*/ 0 h 111918"/>
                <a:gd name="connsiteX2-5" fmla="*/ 107156 w 369096"/>
                <a:gd name="connsiteY2-6" fmla="*/ 78581 h 111918"/>
                <a:gd name="connsiteX3-7" fmla="*/ 178594 w 369096"/>
                <a:gd name="connsiteY3-8" fmla="*/ 4762 h 111918"/>
                <a:gd name="connsiteX4-9" fmla="*/ 219075 w 369096"/>
                <a:gd name="connsiteY4-10" fmla="*/ 80962 h 111918"/>
                <a:gd name="connsiteX5-11" fmla="*/ 309563 w 369096"/>
                <a:gd name="connsiteY5-12" fmla="*/ 14287 h 111918"/>
                <a:gd name="connsiteX6-13" fmla="*/ 369094 w 369096"/>
                <a:gd name="connsiteY6-14" fmla="*/ 111918 h 111918"/>
                <a:gd name="connsiteX0-15" fmla="*/ 0 w 361953"/>
                <a:gd name="connsiteY0-16" fmla="*/ 76200 h 107155"/>
                <a:gd name="connsiteX1-17" fmla="*/ 71438 w 361953"/>
                <a:gd name="connsiteY1-18" fmla="*/ 0 h 107155"/>
                <a:gd name="connsiteX2-19" fmla="*/ 107156 w 361953"/>
                <a:gd name="connsiteY2-20" fmla="*/ 78581 h 107155"/>
                <a:gd name="connsiteX3-21" fmla="*/ 178594 w 361953"/>
                <a:gd name="connsiteY3-22" fmla="*/ 4762 h 107155"/>
                <a:gd name="connsiteX4-23" fmla="*/ 219075 w 361953"/>
                <a:gd name="connsiteY4-24" fmla="*/ 80962 h 107155"/>
                <a:gd name="connsiteX5-25" fmla="*/ 309563 w 361953"/>
                <a:gd name="connsiteY5-26" fmla="*/ 14287 h 107155"/>
                <a:gd name="connsiteX6-27" fmla="*/ 361950 w 361953"/>
                <a:gd name="connsiteY6-28" fmla="*/ 107155 h 107155"/>
                <a:gd name="connsiteX0-29" fmla="*/ 0 w 361950"/>
                <a:gd name="connsiteY0-30" fmla="*/ 76200 h 107155"/>
                <a:gd name="connsiteX1-31" fmla="*/ 71438 w 361950"/>
                <a:gd name="connsiteY1-32" fmla="*/ 0 h 107155"/>
                <a:gd name="connsiteX2-33" fmla="*/ 107156 w 361950"/>
                <a:gd name="connsiteY2-34" fmla="*/ 78581 h 107155"/>
                <a:gd name="connsiteX3-35" fmla="*/ 178594 w 361950"/>
                <a:gd name="connsiteY3-36" fmla="*/ 4762 h 107155"/>
                <a:gd name="connsiteX4-37" fmla="*/ 219075 w 361950"/>
                <a:gd name="connsiteY4-38" fmla="*/ 80962 h 107155"/>
                <a:gd name="connsiteX5-39" fmla="*/ 309563 w 361950"/>
                <a:gd name="connsiteY5-40" fmla="*/ 14287 h 107155"/>
                <a:gd name="connsiteX6-41" fmla="*/ 361950 w 361950"/>
                <a:gd name="connsiteY6-42" fmla="*/ 107155 h 107155"/>
                <a:gd name="connsiteX0-43" fmla="*/ 0 w 309563"/>
                <a:gd name="connsiteY0-44" fmla="*/ 76200 h 80962"/>
                <a:gd name="connsiteX1-45" fmla="*/ 71438 w 309563"/>
                <a:gd name="connsiteY1-46" fmla="*/ 0 h 80962"/>
                <a:gd name="connsiteX2-47" fmla="*/ 107156 w 309563"/>
                <a:gd name="connsiteY2-48" fmla="*/ 78581 h 80962"/>
                <a:gd name="connsiteX3-49" fmla="*/ 178594 w 309563"/>
                <a:gd name="connsiteY3-50" fmla="*/ 4762 h 80962"/>
                <a:gd name="connsiteX4-51" fmla="*/ 219075 w 309563"/>
                <a:gd name="connsiteY4-52" fmla="*/ 80962 h 80962"/>
                <a:gd name="connsiteX5-53" fmla="*/ 309563 w 309563"/>
                <a:gd name="connsiteY5-54" fmla="*/ 14287 h 80962"/>
                <a:gd name="connsiteX0-55" fmla="*/ 0 w 316992"/>
                <a:gd name="connsiteY0-56" fmla="*/ 76200 h 80962"/>
                <a:gd name="connsiteX1-57" fmla="*/ 71438 w 316992"/>
                <a:gd name="connsiteY1-58" fmla="*/ 0 h 80962"/>
                <a:gd name="connsiteX2-59" fmla="*/ 107156 w 316992"/>
                <a:gd name="connsiteY2-60" fmla="*/ 78581 h 80962"/>
                <a:gd name="connsiteX3-61" fmla="*/ 178594 w 316992"/>
                <a:gd name="connsiteY3-62" fmla="*/ 4762 h 80962"/>
                <a:gd name="connsiteX4-63" fmla="*/ 219075 w 316992"/>
                <a:gd name="connsiteY4-64" fmla="*/ 80962 h 80962"/>
                <a:gd name="connsiteX5-65" fmla="*/ 309563 w 316992"/>
                <a:gd name="connsiteY5-66" fmla="*/ 14287 h 80962"/>
                <a:gd name="connsiteX6-67" fmla="*/ 311946 w 316992"/>
                <a:gd name="connsiteY6-68" fmla="*/ 21432 h 80962"/>
                <a:gd name="connsiteX0-69" fmla="*/ 0 w 364333"/>
                <a:gd name="connsiteY0-70" fmla="*/ 76200 h 80962"/>
                <a:gd name="connsiteX1-71" fmla="*/ 71438 w 364333"/>
                <a:gd name="connsiteY1-72" fmla="*/ 0 h 80962"/>
                <a:gd name="connsiteX2-73" fmla="*/ 107156 w 364333"/>
                <a:gd name="connsiteY2-74" fmla="*/ 78581 h 80962"/>
                <a:gd name="connsiteX3-75" fmla="*/ 178594 w 364333"/>
                <a:gd name="connsiteY3-76" fmla="*/ 4762 h 80962"/>
                <a:gd name="connsiteX4-77" fmla="*/ 219075 w 364333"/>
                <a:gd name="connsiteY4-78" fmla="*/ 80962 h 80962"/>
                <a:gd name="connsiteX5-79" fmla="*/ 309563 w 364333"/>
                <a:gd name="connsiteY5-80" fmla="*/ 14287 h 80962"/>
                <a:gd name="connsiteX6-81" fmla="*/ 364333 w 364333"/>
                <a:gd name="connsiteY6-82" fmla="*/ 76201 h 80962"/>
                <a:gd name="connsiteX0-83" fmla="*/ 0 w 364333"/>
                <a:gd name="connsiteY0-84" fmla="*/ 76200 h 78581"/>
                <a:gd name="connsiteX1-85" fmla="*/ 71438 w 364333"/>
                <a:gd name="connsiteY1-86" fmla="*/ 0 h 78581"/>
                <a:gd name="connsiteX2-87" fmla="*/ 107156 w 364333"/>
                <a:gd name="connsiteY2-88" fmla="*/ 78581 h 78581"/>
                <a:gd name="connsiteX3-89" fmla="*/ 178594 w 364333"/>
                <a:gd name="connsiteY3-90" fmla="*/ 4762 h 78581"/>
                <a:gd name="connsiteX4-91" fmla="*/ 226219 w 364333"/>
                <a:gd name="connsiteY4-92" fmla="*/ 76200 h 78581"/>
                <a:gd name="connsiteX5-93" fmla="*/ 309563 w 364333"/>
                <a:gd name="connsiteY5-94" fmla="*/ 14287 h 78581"/>
                <a:gd name="connsiteX6-95" fmla="*/ 364333 w 364333"/>
                <a:gd name="connsiteY6-96" fmla="*/ 76201 h 78581"/>
                <a:gd name="connsiteX0-97" fmla="*/ 0 w 364333"/>
                <a:gd name="connsiteY0-98" fmla="*/ 76200 h 76201"/>
                <a:gd name="connsiteX1-99" fmla="*/ 71438 w 364333"/>
                <a:gd name="connsiteY1-100" fmla="*/ 0 h 76201"/>
                <a:gd name="connsiteX2-101" fmla="*/ 121444 w 364333"/>
                <a:gd name="connsiteY2-102" fmla="*/ 76199 h 76201"/>
                <a:gd name="connsiteX3-103" fmla="*/ 178594 w 364333"/>
                <a:gd name="connsiteY3-104" fmla="*/ 4762 h 76201"/>
                <a:gd name="connsiteX4-105" fmla="*/ 226219 w 364333"/>
                <a:gd name="connsiteY4-106" fmla="*/ 76200 h 76201"/>
                <a:gd name="connsiteX5-107" fmla="*/ 309563 w 364333"/>
                <a:gd name="connsiteY5-108" fmla="*/ 14287 h 76201"/>
                <a:gd name="connsiteX6-109" fmla="*/ 364333 w 364333"/>
                <a:gd name="connsiteY6-110" fmla="*/ 76201 h 76201"/>
                <a:gd name="connsiteX0-111" fmla="*/ 0 w 364333"/>
                <a:gd name="connsiteY0-112" fmla="*/ 76200 h 76201"/>
                <a:gd name="connsiteX1-113" fmla="*/ 71438 w 364333"/>
                <a:gd name="connsiteY1-114" fmla="*/ 0 h 76201"/>
                <a:gd name="connsiteX2-115" fmla="*/ 121444 w 364333"/>
                <a:gd name="connsiteY2-116" fmla="*/ 76199 h 76201"/>
                <a:gd name="connsiteX3-117" fmla="*/ 178594 w 364333"/>
                <a:gd name="connsiteY3-118" fmla="*/ 4762 h 76201"/>
                <a:gd name="connsiteX4-119" fmla="*/ 242888 w 364333"/>
                <a:gd name="connsiteY4-120" fmla="*/ 76200 h 76201"/>
                <a:gd name="connsiteX5-121" fmla="*/ 309563 w 364333"/>
                <a:gd name="connsiteY5-122" fmla="*/ 14287 h 76201"/>
                <a:gd name="connsiteX6-123" fmla="*/ 364333 w 364333"/>
                <a:gd name="connsiteY6-124" fmla="*/ 76201 h 76201"/>
                <a:gd name="connsiteX0-125" fmla="*/ 0 w 364333"/>
                <a:gd name="connsiteY0-126" fmla="*/ 76200 h 76201"/>
                <a:gd name="connsiteX1-127" fmla="*/ 71438 w 364333"/>
                <a:gd name="connsiteY1-128" fmla="*/ 0 h 76201"/>
                <a:gd name="connsiteX2-129" fmla="*/ 121444 w 364333"/>
                <a:gd name="connsiteY2-130" fmla="*/ 76199 h 76201"/>
                <a:gd name="connsiteX3-131" fmla="*/ 178594 w 364333"/>
                <a:gd name="connsiteY3-132" fmla="*/ 4762 h 76201"/>
                <a:gd name="connsiteX4-133" fmla="*/ 242888 w 364333"/>
                <a:gd name="connsiteY4-134" fmla="*/ 76200 h 76201"/>
                <a:gd name="connsiteX5-135" fmla="*/ 311944 w 364333"/>
                <a:gd name="connsiteY5-136" fmla="*/ 7143 h 76201"/>
                <a:gd name="connsiteX6-137" fmla="*/ 364333 w 364333"/>
                <a:gd name="connsiteY6-138" fmla="*/ 76201 h 76201"/>
                <a:gd name="connsiteX0-139" fmla="*/ 0 w 311944"/>
                <a:gd name="connsiteY0-140" fmla="*/ 76200 h 76200"/>
                <a:gd name="connsiteX1-141" fmla="*/ 71438 w 311944"/>
                <a:gd name="connsiteY1-142" fmla="*/ 0 h 76200"/>
                <a:gd name="connsiteX2-143" fmla="*/ 121444 w 311944"/>
                <a:gd name="connsiteY2-144" fmla="*/ 76199 h 76200"/>
                <a:gd name="connsiteX3-145" fmla="*/ 178594 w 311944"/>
                <a:gd name="connsiteY3-146" fmla="*/ 4762 h 76200"/>
                <a:gd name="connsiteX4-147" fmla="*/ 242888 w 311944"/>
                <a:gd name="connsiteY4-148" fmla="*/ 76200 h 76200"/>
                <a:gd name="connsiteX5-149" fmla="*/ 311944 w 311944"/>
                <a:gd name="connsiteY5-150" fmla="*/ 7143 h 76200"/>
                <a:gd name="connsiteX0-151" fmla="*/ 0 w 321469"/>
                <a:gd name="connsiteY0-152" fmla="*/ 78582 h 78582"/>
                <a:gd name="connsiteX1-153" fmla="*/ 71438 w 321469"/>
                <a:gd name="connsiteY1-154" fmla="*/ 2382 h 78582"/>
                <a:gd name="connsiteX2-155" fmla="*/ 121444 w 321469"/>
                <a:gd name="connsiteY2-156" fmla="*/ 78581 h 78582"/>
                <a:gd name="connsiteX3-157" fmla="*/ 178594 w 321469"/>
                <a:gd name="connsiteY3-158" fmla="*/ 7144 h 78582"/>
                <a:gd name="connsiteX4-159" fmla="*/ 242888 w 321469"/>
                <a:gd name="connsiteY4-160" fmla="*/ 78582 h 78582"/>
                <a:gd name="connsiteX5-161" fmla="*/ 321469 w 321469"/>
                <a:gd name="connsiteY5-162" fmla="*/ 0 h 785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654719" y="4756917"/>
            <a:ext cx="321469" cy="1080680"/>
            <a:chOff x="10769081" y="4598503"/>
            <a:chExt cx="321469" cy="1080680"/>
          </a:xfrm>
        </p:grpSpPr>
        <p:sp>
          <p:nvSpPr>
            <p:cNvPr id="128" name="Rectangle 41"/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-1" fmla="*/ 0 w 1012527"/>
                <a:gd name="connsiteY0-2" fmla="*/ 0 h 317979"/>
                <a:gd name="connsiteX1-3" fmla="*/ 1012527 w 1012527"/>
                <a:gd name="connsiteY1-4" fmla="*/ 0 h 317979"/>
                <a:gd name="connsiteX2-5" fmla="*/ 1012527 w 1012527"/>
                <a:gd name="connsiteY2-6" fmla="*/ 317979 h 317979"/>
                <a:gd name="connsiteX3-7" fmla="*/ 0 w 1012527"/>
                <a:gd name="connsiteY3-8" fmla="*/ 317979 h 317979"/>
                <a:gd name="connsiteX4-9" fmla="*/ 0 w 1012527"/>
                <a:gd name="connsiteY4-10" fmla="*/ 0 h 317979"/>
                <a:gd name="connsiteX0-11" fmla="*/ 1012527 w 1103967"/>
                <a:gd name="connsiteY0-12" fmla="*/ 317979 h 409419"/>
                <a:gd name="connsiteX1-13" fmla="*/ 0 w 1103967"/>
                <a:gd name="connsiteY1-14" fmla="*/ 317979 h 409419"/>
                <a:gd name="connsiteX2-15" fmla="*/ 0 w 1103967"/>
                <a:gd name="connsiteY2-16" fmla="*/ 0 h 409419"/>
                <a:gd name="connsiteX3-17" fmla="*/ 1012527 w 1103967"/>
                <a:gd name="connsiteY3-18" fmla="*/ 0 h 409419"/>
                <a:gd name="connsiteX4-19" fmla="*/ 1103967 w 1103967"/>
                <a:gd name="connsiteY4-20" fmla="*/ 409419 h 409419"/>
                <a:gd name="connsiteX0-21" fmla="*/ 1012527 w 1012527"/>
                <a:gd name="connsiteY0-22" fmla="*/ 317979 h 317979"/>
                <a:gd name="connsiteX1-23" fmla="*/ 0 w 1012527"/>
                <a:gd name="connsiteY1-24" fmla="*/ 317979 h 317979"/>
                <a:gd name="connsiteX2-25" fmla="*/ 0 w 1012527"/>
                <a:gd name="connsiteY2-26" fmla="*/ 0 h 317979"/>
                <a:gd name="connsiteX3-27" fmla="*/ 1012527 w 1012527"/>
                <a:gd name="connsiteY3-28" fmla="*/ 0 h 317979"/>
                <a:gd name="connsiteX0-29" fmla="*/ 1012527 w 1012527"/>
                <a:gd name="connsiteY0-30" fmla="*/ 320360 h 320360"/>
                <a:gd name="connsiteX1-31" fmla="*/ 0 w 1012527"/>
                <a:gd name="connsiteY1-32" fmla="*/ 320360 h 320360"/>
                <a:gd name="connsiteX2-33" fmla="*/ 0 w 1012527"/>
                <a:gd name="connsiteY2-34" fmla="*/ 2381 h 320360"/>
                <a:gd name="connsiteX3-35" fmla="*/ 933945 w 1012527"/>
                <a:gd name="connsiteY3-36" fmla="*/ 0 h 3203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tangle 131"/>
            <p:cNvSpPr/>
            <p:nvPr/>
          </p:nvSpPr>
          <p:spPr>
            <a:xfrm>
              <a:off x="10785915" y="4598503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  <a:endParaRPr lang="en-US" dirty="0"/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-1" fmla="*/ 0 w 369096"/>
                <a:gd name="connsiteY0-2" fmla="*/ 76200 h 111918"/>
                <a:gd name="connsiteX1-3" fmla="*/ 71438 w 369096"/>
                <a:gd name="connsiteY1-4" fmla="*/ 0 h 111918"/>
                <a:gd name="connsiteX2-5" fmla="*/ 107156 w 369096"/>
                <a:gd name="connsiteY2-6" fmla="*/ 78581 h 111918"/>
                <a:gd name="connsiteX3-7" fmla="*/ 178594 w 369096"/>
                <a:gd name="connsiteY3-8" fmla="*/ 4762 h 111918"/>
                <a:gd name="connsiteX4-9" fmla="*/ 219075 w 369096"/>
                <a:gd name="connsiteY4-10" fmla="*/ 80962 h 111918"/>
                <a:gd name="connsiteX5-11" fmla="*/ 309563 w 369096"/>
                <a:gd name="connsiteY5-12" fmla="*/ 14287 h 111918"/>
                <a:gd name="connsiteX6-13" fmla="*/ 369094 w 369096"/>
                <a:gd name="connsiteY6-14" fmla="*/ 111918 h 111918"/>
                <a:gd name="connsiteX0-15" fmla="*/ 0 w 361953"/>
                <a:gd name="connsiteY0-16" fmla="*/ 76200 h 107155"/>
                <a:gd name="connsiteX1-17" fmla="*/ 71438 w 361953"/>
                <a:gd name="connsiteY1-18" fmla="*/ 0 h 107155"/>
                <a:gd name="connsiteX2-19" fmla="*/ 107156 w 361953"/>
                <a:gd name="connsiteY2-20" fmla="*/ 78581 h 107155"/>
                <a:gd name="connsiteX3-21" fmla="*/ 178594 w 361953"/>
                <a:gd name="connsiteY3-22" fmla="*/ 4762 h 107155"/>
                <a:gd name="connsiteX4-23" fmla="*/ 219075 w 361953"/>
                <a:gd name="connsiteY4-24" fmla="*/ 80962 h 107155"/>
                <a:gd name="connsiteX5-25" fmla="*/ 309563 w 361953"/>
                <a:gd name="connsiteY5-26" fmla="*/ 14287 h 107155"/>
                <a:gd name="connsiteX6-27" fmla="*/ 361950 w 361953"/>
                <a:gd name="connsiteY6-28" fmla="*/ 107155 h 107155"/>
                <a:gd name="connsiteX0-29" fmla="*/ 0 w 361950"/>
                <a:gd name="connsiteY0-30" fmla="*/ 76200 h 107155"/>
                <a:gd name="connsiteX1-31" fmla="*/ 71438 w 361950"/>
                <a:gd name="connsiteY1-32" fmla="*/ 0 h 107155"/>
                <a:gd name="connsiteX2-33" fmla="*/ 107156 w 361950"/>
                <a:gd name="connsiteY2-34" fmla="*/ 78581 h 107155"/>
                <a:gd name="connsiteX3-35" fmla="*/ 178594 w 361950"/>
                <a:gd name="connsiteY3-36" fmla="*/ 4762 h 107155"/>
                <a:gd name="connsiteX4-37" fmla="*/ 219075 w 361950"/>
                <a:gd name="connsiteY4-38" fmla="*/ 80962 h 107155"/>
                <a:gd name="connsiteX5-39" fmla="*/ 309563 w 361950"/>
                <a:gd name="connsiteY5-40" fmla="*/ 14287 h 107155"/>
                <a:gd name="connsiteX6-41" fmla="*/ 361950 w 361950"/>
                <a:gd name="connsiteY6-42" fmla="*/ 107155 h 107155"/>
                <a:gd name="connsiteX0-43" fmla="*/ 0 w 309563"/>
                <a:gd name="connsiteY0-44" fmla="*/ 76200 h 80962"/>
                <a:gd name="connsiteX1-45" fmla="*/ 71438 w 309563"/>
                <a:gd name="connsiteY1-46" fmla="*/ 0 h 80962"/>
                <a:gd name="connsiteX2-47" fmla="*/ 107156 w 309563"/>
                <a:gd name="connsiteY2-48" fmla="*/ 78581 h 80962"/>
                <a:gd name="connsiteX3-49" fmla="*/ 178594 w 309563"/>
                <a:gd name="connsiteY3-50" fmla="*/ 4762 h 80962"/>
                <a:gd name="connsiteX4-51" fmla="*/ 219075 w 309563"/>
                <a:gd name="connsiteY4-52" fmla="*/ 80962 h 80962"/>
                <a:gd name="connsiteX5-53" fmla="*/ 309563 w 309563"/>
                <a:gd name="connsiteY5-54" fmla="*/ 14287 h 80962"/>
                <a:gd name="connsiteX0-55" fmla="*/ 0 w 316992"/>
                <a:gd name="connsiteY0-56" fmla="*/ 76200 h 80962"/>
                <a:gd name="connsiteX1-57" fmla="*/ 71438 w 316992"/>
                <a:gd name="connsiteY1-58" fmla="*/ 0 h 80962"/>
                <a:gd name="connsiteX2-59" fmla="*/ 107156 w 316992"/>
                <a:gd name="connsiteY2-60" fmla="*/ 78581 h 80962"/>
                <a:gd name="connsiteX3-61" fmla="*/ 178594 w 316992"/>
                <a:gd name="connsiteY3-62" fmla="*/ 4762 h 80962"/>
                <a:gd name="connsiteX4-63" fmla="*/ 219075 w 316992"/>
                <a:gd name="connsiteY4-64" fmla="*/ 80962 h 80962"/>
                <a:gd name="connsiteX5-65" fmla="*/ 309563 w 316992"/>
                <a:gd name="connsiteY5-66" fmla="*/ 14287 h 80962"/>
                <a:gd name="connsiteX6-67" fmla="*/ 311946 w 316992"/>
                <a:gd name="connsiteY6-68" fmla="*/ 21432 h 80962"/>
                <a:gd name="connsiteX0-69" fmla="*/ 0 w 364333"/>
                <a:gd name="connsiteY0-70" fmla="*/ 76200 h 80962"/>
                <a:gd name="connsiteX1-71" fmla="*/ 71438 w 364333"/>
                <a:gd name="connsiteY1-72" fmla="*/ 0 h 80962"/>
                <a:gd name="connsiteX2-73" fmla="*/ 107156 w 364333"/>
                <a:gd name="connsiteY2-74" fmla="*/ 78581 h 80962"/>
                <a:gd name="connsiteX3-75" fmla="*/ 178594 w 364333"/>
                <a:gd name="connsiteY3-76" fmla="*/ 4762 h 80962"/>
                <a:gd name="connsiteX4-77" fmla="*/ 219075 w 364333"/>
                <a:gd name="connsiteY4-78" fmla="*/ 80962 h 80962"/>
                <a:gd name="connsiteX5-79" fmla="*/ 309563 w 364333"/>
                <a:gd name="connsiteY5-80" fmla="*/ 14287 h 80962"/>
                <a:gd name="connsiteX6-81" fmla="*/ 364333 w 364333"/>
                <a:gd name="connsiteY6-82" fmla="*/ 76201 h 80962"/>
                <a:gd name="connsiteX0-83" fmla="*/ 0 w 364333"/>
                <a:gd name="connsiteY0-84" fmla="*/ 76200 h 78581"/>
                <a:gd name="connsiteX1-85" fmla="*/ 71438 w 364333"/>
                <a:gd name="connsiteY1-86" fmla="*/ 0 h 78581"/>
                <a:gd name="connsiteX2-87" fmla="*/ 107156 w 364333"/>
                <a:gd name="connsiteY2-88" fmla="*/ 78581 h 78581"/>
                <a:gd name="connsiteX3-89" fmla="*/ 178594 w 364333"/>
                <a:gd name="connsiteY3-90" fmla="*/ 4762 h 78581"/>
                <a:gd name="connsiteX4-91" fmla="*/ 226219 w 364333"/>
                <a:gd name="connsiteY4-92" fmla="*/ 76200 h 78581"/>
                <a:gd name="connsiteX5-93" fmla="*/ 309563 w 364333"/>
                <a:gd name="connsiteY5-94" fmla="*/ 14287 h 78581"/>
                <a:gd name="connsiteX6-95" fmla="*/ 364333 w 364333"/>
                <a:gd name="connsiteY6-96" fmla="*/ 76201 h 78581"/>
                <a:gd name="connsiteX0-97" fmla="*/ 0 w 364333"/>
                <a:gd name="connsiteY0-98" fmla="*/ 76200 h 76201"/>
                <a:gd name="connsiteX1-99" fmla="*/ 71438 w 364333"/>
                <a:gd name="connsiteY1-100" fmla="*/ 0 h 76201"/>
                <a:gd name="connsiteX2-101" fmla="*/ 121444 w 364333"/>
                <a:gd name="connsiteY2-102" fmla="*/ 76199 h 76201"/>
                <a:gd name="connsiteX3-103" fmla="*/ 178594 w 364333"/>
                <a:gd name="connsiteY3-104" fmla="*/ 4762 h 76201"/>
                <a:gd name="connsiteX4-105" fmla="*/ 226219 w 364333"/>
                <a:gd name="connsiteY4-106" fmla="*/ 76200 h 76201"/>
                <a:gd name="connsiteX5-107" fmla="*/ 309563 w 364333"/>
                <a:gd name="connsiteY5-108" fmla="*/ 14287 h 76201"/>
                <a:gd name="connsiteX6-109" fmla="*/ 364333 w 364333"/>
                <a:gd name="connsiteY6-110" fmla="*/ 76201 h 76201"/>
                <a:gd name="connsiteX0-111" fmla="*/ 0 w 364333"/>
                <a:gd name="connsiteY0-112" fmla="*/ 76200 h 76201"/>
                <a:gd name="connsiteX1-113" fmla="*/ 71438 w 364333"/>
                <a:gd name="connsiteY1-114" fmla="*/ 0 h 76201"/>
                <a:gd name="connsiteX2-115" fmla="*/ 121444 w 364333"/>
                <a:gd name="connsiteY2-116" fmla="*/ 76199 h 76201"/>
                <a:gd name="connsiteX3-117" fmla="*/ 178594 w 364333"/>
                <a:gd name="connsiteY3-118" fmla="*/ 4762 h 76201"/>
                <a:gd name="connsiteX4-119" fmla="*/ 242888 w 364333"/>
                <a:gd name="connsiteY4-120" fmla="*/ 76200 h 76201"/>
                <a:gd name="connsiteX5-121" fmla="*/ 309563 w 364333"/>
                <a:gd name="connsiteY5-122" fmla="*/ 14287 h 76201"/>
                <a:gd name="connsiteX6-123" fmla="*/ 364333 w 364333"/>
                <a:gd name="connsiteY6-124" fmla="*/ 76201 h 76201"/>
                <a:gd name="connsiteX0-125" fmla="*/ 0 w 364333"/>
                <a:gd name="connsiteY0-126" fmla="*/ 76200 h 76201"/>
                <a:gd name="connsiteX1-127" fmla="*/ 71438 w 364333"/>
                <a:gd name="connsiteY1-128" fmla="*/ 0 h 76201"/>
                <a:gd name="connsiteX2-129" fmla="*/ 121444 w 364333"/>
                <a:gd name="connsiteY2-130" fmla="*/ 76199 h 76201"/>
                <a:gd name="connsiteX3-131" fmla="*/ 178594 w 364333"/>
                <a:gd name="connsiteY3-132" fmla="*/ 4762 h 76201"/>
                <a:gd name="connsiteX4-133" fmla="*/ 242888 w 364333"/>
                <a:gd name="connsiteY4-134" fmla="*/ 76200 h 76201"/>
                <a:gd name="connsiteX5-135" fmla="*/ 311944 w 364333"/>
                <a:gd name="connsiteY5-136" fmla="*/ 7143 h 76201"/>
                <a:gd name="connsiteX6-137" fmla="*/ 364333 w 364333"/>
                <a:gd name="connsiteY6-138" fmla="*/ 76201 h 76201"/>
                <a:gd name="connsiteX0-139" fmla="*/ 0 w 311944"/>
                <a:gd name="connsiteY0-140" fmla="*/ 76200 h 76200"/>
                <a:gd name="connsiteX1-141" fmla="*/ 71438 w 311944"/>
                <a:gd name="connsiteY1-142" fmla="*/ 0 h 76200"/>
                <a:gd name="connsiteX2-143" fmla="*/ 121444 w 311944"/>
                <a:gd name="connsiteY2-144" fmla="*/ 76199 h 76200"/>
                <a:gd name="connsiteX3-145" fmla="*/ 178594 w 311944"/>
                <a:gd name="connsiteY3-146" fmla="*/ 4762 h 76200"/>
                <a:gd name="connsiteX4-147" fmla="*/ 242888 w 311944"/>
                <a:gd name="connsiteY4-148" fmla="*/ 76200 h 76200"/>
                <a:gd name="connsiteX5-149" fmla="*/ 311944 w 311944"/>
                <a:gd name="connsiteY5-150" fmla="*/ 7143 h 76200"/>
                <a:gd name="connsiteX0-151" fmla="*/ 0 w 321469"/>
                <a:gd name="connsiteY0-152" fmla="*/ 78582 h 78582"/>
                <a:gd name="connsiteX1-153" fmla="*/ 71438 w 321469"/>
                <a:gd name="connsiteY1-154" fmla="*/ 2382 h 78582"/>
                <a:gd name="connsiteX2-155" fmla="*/ 121444 w 321469"/>
                <a:gd name="connsiteY2-156" fmla="*/ 78581 h 78582"/>
                <a:gd name="connsiteX3-157" fmla="*/ 178594 w 321469"/>
                <a:gd name="connsiteY3-158" fmla="*/ 7144 h 78582"/>
                <a:gd name="connsiteX4-159" fmla="*/ 242888 w 321469"/>
                <a:gd name="connsiteY4-160" fmla="*/ 78582 h 78582"/>
                <a:gd name="connsiteX5-161" fmla="*/ 321469 w 321469"/>
                <a:gd name="connsiteY5-162" fmla="*/ 0 h 785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542212" y="4764040"/>
            <a:ext cx="324946" cy="1080680"/>
            <a:chOff x="10769081" y="4598503"/>
            <a:chExt cx="324946" cy="1080680"/>
          </a:xfrm>
        </p:grpSpPr>
        <p:sp>
          <p:nvSpPr>
            <p:cNvPr id="146" name="Rectangle 41"/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-1" fmla="*/ 0 w 1012527"/>
                <a:gd name="connsiteY0-2" fmla="*/ 0 h 317979"/>
                <a:gd name="connsiteX1-3" fmla="*/ 1012527 w 1012527"/>
                <a:gd name="connsiteY1-4" fmla="*/ 0 h 317979"/>
                <a:gd name="connsiteX2-5" fmla="*/ 1012527 w 1012527"/>
                <a:gd name="connsiteY2-6" fmla="*/ 317979 h 317979"/>
                <a:gd name="connsiteX3-7" fmla="*/ 0 w 1012527"/>
                <a:gd name="connsiteY3-8" fmla="*/ 317979 h 317979"/>
                <a:gd name="connsiteX4-9" fmla="*/ 0 w 1012527"/>
                <a:gd name="connsiteY4-10" fmla="*/ 0 h 317979"/>
                <a:gd name="connsiteX0-11" fmla="*/ 1012527 w 1103967"/>
                <a:gd name="connsiteY0-12" fmla="*/ 317979 h 409419"/>
                <a:gd name="connsiteX1-13" fmla="*/ 0 w 1103967"/>
                <a:gd name="connsiteY1-14" fmla="*/ 317979 h 409419"/>
                <a:gd name="connsiteX2-15" fmla="*/ 0 w 1103967"/>
                <a:gd name="connsiteY2-16" fmla="*/ 0 h 409419"/>
                <a:gd name="connsiteX3-17" fmla="*/ 1012527 w 1103967"/>
                <a:gd name="connsiteY3-18" fmla="*/ 0 h 409419"/>
                <a:gd name="connsiteX4-19" fmla="*/ 1103967 w 1103967"/>
                <a:gd name="connsiteY4-20" fmla="*/ 409419 h 409419"/>
                <a:gd name="connsiteX0-21" fmla="*/ 1012527 w 1012527"/>
                <a:gd name="connsiteY0-22" fmla="*/ 317979 h 317979"/>
                <a:gd name="connsiteX1-23" fmla="*/ 0 w 1012527"/>
                <a:gd name="connsiteY1-24" fmla="*/ 317979 h 317979"/>
                <a:gd name="connsiteX2-25" fmla="*/ 0 w 1012527"/>
                <a:gd name="connsiteY2-26" fmla="*/ 0 h 317979"/>
                <a:gd name="connsiteX3-27" fmla="*/ 1012527 w 1012527"/>
                <a:gd name="connsiteY3-28" fmla="*/ 0 h 317979"/>
                <a:gd name="connsiteX0-29" fmla="*/ 1012527 w 1012527"/>
                <a:gd name="connsiteY0-30" fmla="*/ 320360 h 320360"/>
                <a:gd name="connsiteX1-31" fmla="*/ 0 w 1012527"/>
                <a:gd name="connsiteY1-32" fmla="*/ 320360 h 320360"/>
                <a:gd name="connsiteX2-33" fmla="*/ 0 w 1012527"/>
                <a:gd name="connsiteY2-34" fmla="*/ 2381 h 320360"/>
                <a:gd name="connsiteX3-35" fmla="*/ 933945 w 1012527"/>
                <a:gd name="connsiteY3-36" fmla="*/ 0 h 3203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149"/>
            <p:cNvSpPr/>
            <p:nvPr/>
          </p:nvSpPr>
          <p:spPr>
            <a:xfrm>
              <a:off x="10785915" y="4598503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  <a:endParaRPr lang="en-US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0781121" y="4882454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pc="100" dirty="0"/>
                <a:t>×</a:t>
              </a:r>
              <a:endParaRPr lang="en-US" dirty="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0780844" y="5145735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</a:t>
              </a:r>
              <a:endParaRPr lang="en-US" dirty="0"/>
            </a:p>
          </p:txBody>
        </p:sp>
        <p:sp>
          <p:nvSpPr>
            <p:cNvPr id="153" name="Freeform 152"/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-1" fmla="*/ 0 w 369096"/>
                <a:gd name="connsiteY0-2" fmla="*/ 76200 h 111918"/>
                <a:gd name="connsiteX1-3" fmla="*/ 71438 w 369096"/>
                <a:gd name="connsiteY1-4" fmla="*/ 0 h 111918"/>
                <a:gd name="connsiteX2-5" fmla="*/ 107156 w 369096"/>
                <a:gd name="connsiteY2-6" fmla="*/ 78581 h 111918"/>
                <a:gd name="connsiteX3-7" fmla="*/ 178594 w 369096"/>
                <a:gd name="connsiteY3-8" fmla="*/ 4762 h 111918"/>
                <a:gd name="connsiteX4-9" fmla="*/ 219075 w 369096"/>
                <a:gd name="connsiteY4-10" fmla="*/ 80962 h 111918"/>
                <a:gd name="connsiteX5-11" fmla="*/ 309563 w 369096"/>
                <a:gd name="connsiteY5-12" fmla="*/ 14287 h 111918"/>
                <a:gd name="connsiteX6-13" fmla="*/ 369094 w 369096"/>
                <a:gd name="connsiteY6-14" fmla="*/ 111918 h 111918"/>
                <a:gd name="connsiteX0-15" fmla="*/ 0 w 361953"/>
                <a:gd name="connsiteY0-16" fmla="*/ 76200 h 107155"/>
                <a:gd name="connsiteX1-17" fmla="*/ 71438 w 361953"/>
                <a:gd name="connsiteY1-18" fmla="*/ 0 h 107155"/>
                <a:gd name="connsiteX2-19" fmla="*/ 107156 w 361953"/>
                <a:gd name="connsiteY2-20" fmla="*/ 78581 h 107155"/>
                <a:gd name="connsiteX3-21" fmla="*/ 178594 w 361953"/>
                <a:gd name="connsiteY3-22" fmla="*/ 4762 h 107155"/>
                <a:gd name="connsiteX4-23" fmla="*/ 219075 w 361953"/>
                <a:gd name="connsiteY4-24" fmla="*/ 80962 h 107155"/>
                <a:gd name="connsiteX5-25" fmla="*/ 309563 w 361953"/>
                <a:gd name="connsiteY5-26" fmla="*/ 14287 h 107155"/>
                <a:gd name="connsiteX6-27" fmla="*/ 361950 w 361953"/>
                <a:gd name="connsiteY6-28" fmla="*/ 107155 h 107155"/>
                <a:gd name="connsiteX0-29" fmla="*/ 0 w 361950"/>
                <a:gd name="connsiteY0-30" fmla="*/ 76200 h 107155"/>
                <a:gd name="connsiteX1-31" fmla="*/ 71438 w 361950"/>
                <a:gd name="connsiteY1-32" fmla="*/ 0 h 107155"/>
                <a:gd name="connsiteX2-33" fmla="*/ 107156 w 361950"/>
                <a:gd name="connsiteY2-34" fmla="*/ 78581 h 107155"/>
                <a:gd name="connsiteX3-35" fmla="*/ 178594 w 361950"/>
                <a:gd name="connsiteY3-36" fmla="*/ 4762 h 107155"/>
                <a:gd name="connsiteX4-37" fmla="*/ 219075 w 361950"/>
                <a:gd name="connsiteY4-38" fmla="*/ 80962 h 107155"/>
                <a:gd name="connsiteX5-39" fmla="*/ 309563 w 361950"/>
                <a:gd name="connsiteY5-40" fmla="*/ 14287 h 107155"/>
                <a:gd name="connsiteX6-41" fmla="*/ 361950 w 361950"/>
                <a:gd name="connsiteY6-42" fmla="*/ 107155 h 107155"/>
                <a:gd name="connsiteX0-43" fmla="*/ 0 w 309563"/>
                <a:gd name="connsiteY0-44" fmla="*/ 76200 h 80962"/>
                <a:gd name="connsiteX1-45" fmla="*/ 71438 w 309563"/>
                <a:gd name="connsiteY1-46" fmla="*/ 0 h 80962"/>
                <a:gd name="connsiteX2-47" fmla="*/ 107156 w 309563"/>
                <a:gd name="connsiteY2-48" fmla="*/ 78581 h 80962"/>
                <a:gd name="connsiteX3-49" fmla="*/ 178594 w 309563"/>
                <a:gd name="connsiteY3-50" fmla="*/ 4762 h 80962"/>
                <a:gd name="connsiteX4-51" fmla="*/ 219075 w 309563"/>
                <a:gd name="connsiteY4-52" fmla="*/ 80962 h 80962"/>
                <a:gd name="connsiteX5-53" fmla="*/ 309563 w 309563"/>
                <a:gd name="connsiteY5-54" fmla="*/ 14287 h 80962"/>
                <a:gd name="connsiteX0-55" fmla="*/ 0 w 316992"/>
                <a:gd name="connsiteY0-56" fmla="*/ 76200 h 80962"/>
                <a:gd name="connsiteX1-57" fmla="*/ 71438 w 316992"/>
                <a:gd name="connsiteY1-58" fmla="*/ 0 h 80962"/>
                <a:gd name="connsiteX2-59" fmla="*/ 107156 w 316992"/>
                <a:gd name="connsiteY2-60" fmla="*/ 78581 h 80962"/>
                <a:gd name="connsiteX3-61" fmla="*/ 178594 w 316992"/>
                <a:gd name="connsiteY3-62" fmla="*/ 4762 h 80962"/>
                <a:gd name="connsiteX4-63" fmla="*/ 219075 w 316992"/>
                <a:gd name="connsiteY4-64" fmla="*/ 80962 h 80962"/>
                <a:gd name="connsiteX5-65" fmla="*/ 309563 w 316992"/>
                <a:gd name="connsiteY5-66" fmla="*/ 14287 h 80962"/>
                <a:gd name="connsiteX6-67" fmla="*/ 311946 w 316992"/>
                <a:gd name="connsiteY6-68" fmla="*/ 21432 h 80962"/>
                <a:gd name="connsiteX0-69" fmla="*/ 0 w 364333"/>
                <a:gd name="connsiteY0-70" fmla="*/ 76200 h 80962"/>
                <a:gd name="connsiteX1-71" fmla="*/ 71438 w 364333"/>
                <a:gd name="connsiteY1-72" fmla="*/ 0 h 80962"/>
                <a:gd name="connsiteX2-73" fmla="*/ 107156 w 364333"/>
                <a:gd name="connsiteY2-74" fmla="*/ 78581 h 80962"/>
                <a:gd name="connsiteX3-75" fmla="*/ 178594 w 364333"/>
                <a:gd name="connsiteY3-76" fmla="*/ 4762 h 80962"/>
                <a:gd name="connsiteX4-77" fmla="*/ 219075 w 364333"/>
                <a:gd name="connsiteY4-78" fmla="*/ 80962 h 80962"/>
                <a:gd name="connsiteX5-79" fmla="*/ 309563 w 364333"/>
                <a:gd name="connsiteY5-80" fmla="*/ 14287 h 80962"/>
                <a:gd name="connsiteX6-81" fmla="*/ 364333 w 364333"/>
                <a:gd name="connsiteY6-82" fmla="*/ 76201 h 80962"/>
                <a:gd name="connsiteX0-83" fmla="*/ 0 w 364333"/>
                <a:gd name="connsiteY0-84" fmla="*/ 76200 h 78581"/>
                <a:gd name="connsiteX1-85" fmla="*/ 71438 w 364333"/>
                <a:gd name="connsiteY1-86" fmla="*/ 0 h 78581"/>
                <a:gd name="connsiteX2-87" fmla="*/ 107156 w 364333"/>
                <a:gd name="connsiteY2-88" fmla="*/ 78581 h 78581"/>
                <a:gd name="connsiteX3-89" fmla="*/ 178594 w 364333"/>
                <a:gd name="connsiteY3-90" fmla="*/ 4762 h 78581"/>
                <a:gd name="connsiteX4-91" fmla="*/ 226219 w 364333"/>
                <a:gd name="connsiteY4-92" fmla="*/ 76200 h 78581"/>
                <a:gd name="connsiteX5-93" fmla="*/ 309563 w 364333"/>
                <a:gd name="connsiteY5-94" fmla="*/ 14287 h 78581"/>
                <a:gd name="connsiteX6-95" fmla="*/ 364333 w 364333"/>
                <a:gd name="connsiteY6-96" fmla="*/ 76201 h 78581"/>
                <a:gd name="connsiteX0-97" fmla="*/ 0 w 364333"/>
                <a:gd name="connsiteY0-98" fmla="*/ 76200 h 76201"/>
                <a:gd name="connsiteX1-99" fmla="*/ 71438 w 364333"/>
                <a:gd name="connsiteY1-100" fmla="*/ 0 h 76201"/>
                <a:gd name="connsiteX2-101" fmla="*/ 121444 w 364333"/>
                <a:gd name="connsiteY2-102" fmla="*/ 76199 h 76201"/>
                <a:gd name="connsiteX3-103" fmla="*/ 178594 w 364333"/>
                <a:gd name="connsiteY3-104" fmla="*/ 4762 h 76201"/>
                <a:gd name="connsiteX4-105" fmla="*/ 226219 w 364333"/>
                <a:gd name="connsiteY4-106" fmla="*/ 76200 h 76201"/>
                <a:gd name="connsiteX5-107" fmla="*/ 309563 w 364333"/>
                <a:gd name="connsiteY5-108" fmla="*/ 14287 h 76201"/>
                <a:gd name="connsiteX6-109" fmla="*/ 364333 w 364333"/>
                <a:gd name="connsiteY6-110" fmla="*/ 76201 h 76201"/>
                <a:gd name="connsiteX0-111" fmla="*/ 0 w 364333"/>
                <a:gd name="connsiteY0-112" fmla="*/ 76200 h 76201"/>
                <a:gd name="connsiteX1-113" fmla="*/ 71438 w 364333"/>
                <a:gd name="connsiteY1-114" fmla="*/ 0 h 76201"/>
                <a:gd name="connsiteX2-115" fmla="*/ 121444 w 364333"/>
                <a:gd name="connsiteY2-116" fmla="*/ 76199 h 76201"/>
                <a:gd name="connsiteX3-117" fmla="*/ 178594 w 364333"/>
                <a:gd name="connsiteY3-118" fmla="*/ 4762 h 76201"/>
                <a:gd name="connsiteX4-119" fmla="*/ 242888 w 364333"/>
                <a:gd name="connsiteY4-120" fmla="*/ 76200 h 76201"/>
                <a:gd name="connsiteX5-121" fmla="*/ 309563 w 364333"/>
                <a:gd name="connsiteY5-122" fmla="*/ 14287 h 76201"/>
                <a:gd name="connsiteX6-123" fmla="*/ 364333 w 364333"/>
                <a:gd name="connsiteY6-124" fmla="*/ 76201 h 76201"/>
                <a:gd name="connsiteX0-125" fmla="*/ 0 w 364333"/>
                <a:gd name="connsiteY0-126" fmla="*/ 76200 h 76201"/>
                <a:gd name="connsiteX1-127" fmla="*/ 71438 w 364333"/>
                <a:gd name="connsiteY1-128" fmla="*/ 0 h 76201"/>
                <a:gd name="connsiteX2-129" fmla="*/ 121444 w 364333"/>
                <a:gd name="connsiteY2-130" fmla="*/ 76199 h 76201"/>
                <a:gd name="connsiteX3-131" fmla="*/ 178594 w 364333"/>
                <a:gd name="connsiteY3-132" fmla="*/ 4762 h 76201"/>
                <a:gd name="connsiteX4-133" fmla="*/ 242888 w 364333"/>
                <a:gd name="connsiteY4-134" fmla="*/ 76200 h 76201"/>
                <a:gd name="connsiteX5-135" fmla="*/ 311944 w 364333"/>
                <a:gd name="connsiteY5-136" fmla="*/ 7143 h 76201"/>
                <a:gd name="connsiteX6-137" fmla="*/ 364333 w 364333"/>
                <a:gd name="connsiteY6-138" fmla="*/ 76201 h 76201"/>
                <a:gd name="connsiteX0-139" fmla="*/ 0 w 311944"/>
                <a:gd name="connsiteY0-140" fmla="*/ 76200 h 76200"/>
                <a:gd name="connsiteX1-141" fmla="*/ 71438 w 311944"/>
                <a:gd name="connsiteY1-142" fmla="*/ 0 h 76200"/>
                <a:gd name="connsiteX2-143" fmla="*/ 121444 w 311944"/>
                <a:gd name="connsiteY2-144" fmla="*/ 76199 h 76200"/>
                <a:gd name="connsiteX3-145" fmla="*/ 178594 w 311944"/>
                <a:gd name="connsiteY3-146" fmla="*/ 4762 h 76200"/>
                <a:gd name="connsiteX4-147" fmla="*/ 242888 w 311944"/>
                <a:gd name="connsiteY4-148" fmla="*/ 76200 h 76200"/>
                <a:gd name="connsiteX5-149" fmla="*/ 311944 w 311944"/>
                <a:gd name="connsiteY5-150" fmla="*/ 7143 h 76200"/>
                <a:gd name="connsiteX0-151" fmla="*/ 0 w 321469"/>
                <a:gd name="connsiteY0-152" fmla="*/ 78582 h 78582"/>
                <a:gd name="connsiteX1-153" fmla="*/ 71438 w 321469"/>
                <a:gd name="connsiteY1-154" fmla="*/ 2382 h 78582"/>
                <a:gd name="connsiteX2-155" fmla="*/ 121444 w 321469"/>
                <a:gd name="connsiteY2-156" fmla="*/ 78581 h 78582"/>
                <a:gd name="connsiteX3-157" fmla="*/ 178594 w 321469"/>
                <a:gd name="connsiteY3-158" fmla="*/ 7144 h 78582"/>
                <a:gd name="connsiteX4-159" fmla="*/ 242888 w 321469"/>
                <a:gd name="connsiteY4-160" fmla="*/ 78582 h 78582"/>
                <a:gd name="connsiteX5-161" fmla="*/ 321469 w 321469"/>
                <a:gd name="connsiteY5-162" fmla="*/ 0 h 785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384812" y="4085115"/>
            <a:ext cx="1600406" cy="376469"/>
            <a:chOff x="2384812" y="4085115"/>
            <a:chExt cx="1600406" cy="376469"/>
          </a:xfrm>
        </p:grpSpPr>
        <p:sp>
          <p:nvSpPr>
            <p:cNvPr id="164" name="Rectangle 163"/>
            <p:cNvSpPr/>
            <p:nvPr/>
          </p:nvSpPr>
          <p:spPr>
            <a:xfrm>
              <a:off x="2384812" y="4136468"/>
              <a:ext cx="1600406" cy="317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Straight Connector 164"/>
            <p:cNvCxnSpPr/>
            <p:nvPr/>
          </p:nvCxnSpPr>
          <p:spPr>
            <a:xfrm>
              <a:off x="2696782" y="4136468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3021304" y="4136468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3345826" y="4136468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3670348" y="4136468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ectangle 169"/>
            <p:cNvSpPr/>
            <p:nvPr/>
          </p:nvSpPr>
          <p:spPr>
            <a:xfrm>
              <a:off x="2401508" y="408511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  <a:endParaRPr lang="en-US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720828" y="408511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  <a:endParaRPr lang="en-US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038529" y="408749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  <a:endParaRPr lang="en-US" dirty="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366659" y="4092252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pc="100" dirty="0"/>
                <a:t>×</a:t>
              </a:r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683531" y="40922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  <a:endParaRPr lang="en-US" dirty="0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8983939" y="596050"/>
            <a:ext cx="2283946" cy="1200329"/>
            <a:chOff x="8814008" y="1588522"/>
            <a:chExt cx="2283946" cy="12003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TextBox 176"/>
                <p:cNvSpPr txBox="1"/>
                <p:nvPr/>
              </p:nvSpPr>
              <p:spPr>
                <a:xfrm>
                  <a:off x="9513241" y="1588522"/>
                  <a:ext cx="1584713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E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000" spc="100" dirty="0">
                      <a:solidFill>
                        <a:schemeClr val="tx1"/>
                      </a:solidFill>
                    </a:rPr>
                    <a:t>E+T</a:t>
                  </a:r>
                  <a:r>
                    <a:rPr lang="en-US" sz="2000" dirty="0">
                      <a:solidFill>
                        <a:schemeClr val="tx1"/>
                      </a:solidFill>
                    </a:rPr>
                    <a:t> | </a:t>
                  </a:r>
                  <a:r>
                    <a:rPr lang="en-US" sz="2000" dirty="0"/>
                    <a:t>T</a:t>
                  </a:r>
                  <a:endParaRPr lang="en-US" sz="2000" dirty="0"/>
                </a:p>
                <a:p>
                  <a:r>
                    <a:rPr lang="en-US" sz="2000" dirty="0"/>
                    <a:t>T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000" spc="100" dirty="0"/>
                    <a:t>T×F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| </a:t>
                  </a:r>
                  <a:r>
                    <a:rPr lang="en-US" sz="2000" dirty="0"/>
                    <a:t>F</a:t>
                  </a:r>
                  <a:endParaRPr lang="en-US" sz="2000" dirty="0"/>
                </a:p>
                <a:p>
                  <a:r>
                    <a:rPr lang="en-US" sz="2000" dirty="0"/>
                    <a:t>F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400" i="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000" dirty="0"/>
                    <a:t>( E ) </a:t>
                  </a:r>
                  <a:r>
                    <a:rPr lang="en-US" sz="2400" i="0" dirty="0">
                      <a:solidFill>
                        <a:schemeClr val="tx1"/>
                      </a:solidFill>
                      <a:latin typeface="+mj-lt"/>
                    </a:rPr>
                    <a:t>| </a:t>
                  </a:r>
                  <a:r>
                    <a:rPr lang="en-US" sz="2000" dirty="0"/>
                    <a:t>a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177" name="TextBox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3241" y="1588522"/>
                  <a:ext cx="1584713" cy="1200329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Rectangle 177"/>
                <p:cNvSpPr/>
                <p:nvPr/>
              </p:nvSpPr>
              <p:spPr>
                <a:xfrm>
                  <a:off x="8814008" y="1625199"/>
                  <a:ext cx="51642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8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4008" y="1625199"/>
                  <a:ext cx="516423" cy="40011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/>
          <p:cNvSpPr txBox="1"/>
          <p:nvPr/>
        </p:nvSpPr>
        <p:spPr>
          <a:xfrm>
            <a:off x="5791200" y="6414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7199" y="992311"/>
                <a:ext cx="9014550" cy="273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800" b="1" dirty="0"/>
                  <a:t>Theorem: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a CFL  iff*  some PDA recognizes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  <a:endParaRPr lang="en-US" sz="2400" dirty="0"/>
              </a:p>
              <a:p>
                <a:r>
                  <a:rPr lang="en-US" sz="2400" dirty="0"/>
                  <a:t>			            Done.</a:t>
                </a:r>
                <a:endParaRPr lang="en-US" sz="2400" dirty="0"/>
              </a:p>
              <a:p>
                <a:r>
                  <a:rPr lang="en-US" sz="2400" dirty="0"/>
                  <a:t>			            In book.  You are responsible for knowing</a:t>
                </a:r>
                <a:br>
                  <a:rPr lang="en-US" sz="2400" dirty="0"/>
                </a:br>
                <a:r>
                  <a:rPr lang="en-US" sz="2400" dirty="0"/>
                  <a:t>			            it is true, but not for knowing the proof.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* “iff”  =  “if an only if” means the implication goes both ways.</a:t>
                </a:r>
                <a:endParaRPr lang="en-US" sz="2400" dirty="0"/>
              </a:p>
              <a:p>
                <a:r>
                  <a:rPr lang="en-US" sz="2400" dirty="0"/>
                  <a:t>So we need to prove both directions:  forward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) and reverse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400" dirty="0"/>
                  <a:t>).</a:t>
                </a:r>
                <a:endParaRPr lang="en-US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9" y="992311"/>
                <a:ext cx="9014550" cy="2739211"/>
              </a:xfrm>
              <a:prstGeom prst="rect">
                <a:avLst/>
              </a:prstGeom>
              <a:blipFill rotWithShape="1">
                <a:blip r:embed="rId1"/>
                <a:stretch>
                  <a:fillRect l="-4" t="-16" r="5" b="-5075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/>
          <p:cNvSpPr txBox="1"/>
          <p:nvPr/>
        </p:nvSpPr>
        <p:spPr>
          <a:xfrm>
            <a:off x="1440831" y="2710"/>
            <a:ext cx="6740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Equivalence of CFGs and PDAs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>
            <a:off x="3052512" y="1660258"/>
            <a:ext cx="433138" cy="13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>
            <a:off x="2931069" y="1660258"/>
            <a:ext cx="433138" cy="137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10894281" y="5932125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4.3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6232477" y="3731522"/>
            <a:ext cx="4187873" cy="25391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Check-in 4.3</a:t>
            </a:r>
            <a:endParaRPr lang="en-US" sz="2400" dirty="0">
              <a:solidFill>
                <a:srgbClr val="FFC000"/>
              </a:solidFill>
            </a:endParaRPr>
          </a:p>
          <a:p>
            <a:r>
              <a:rPr lang="en-US" sz="2400" dirty="0"/>
              <a:t>Is every Regular Language also </a:t>
            </a:r>
            <a:br>
              <a:rPr lang="en-US" sz="2400" dirty="0"/>
            </a:br>
            <a:r>
              <a:rPr lang="en-US" sz="2400" dirty="0"/>
              <a:t>a Context Free Language?</a:t>
            </a:r>
            <a:endParaRPr lang="en-US" sz="2400" dirty="0"/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400" dirty="0"/>
              <a:t>Yes</a:t>
            </a:r>
            <a:endParaRPr lang="en-US" sz="2400" dirty="0"/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400" dirty="0"/>
              <a:t>No</a:t>
            </a:r>
            <a:endParaRPr lang="en-US" sz="2400" dirty="0"/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400" dirty="0"/>
              <a:t>Not sure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527964" y="64700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0.00131 0.0555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7" grpId="0" animBg="1"/>
      <p:bldP spid="2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yes</a:t>
            </a:r>
            <a:endParaRPr lang="en-US"/>
          </a:p>
          <a:p>
            <a:r>
              <a:rPr lang="en-US"/>
              <a:t>regular is a kind of DFA, which is a kind of PD without stack , so it is a kind of CFL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1440831" y="2710"/>
            <a:ext cx="3901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Recap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09060" y="1042581"/>
          <a:ext cx="5364732" cy="222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7966"/>
                <a:gridCol w="1978522"/>
                <a:gridCol w="1788244"/>
              </a:tblGrid>
              <a:tr h="74277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Recognizer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Generator</a:t>
                      </a:r>
                      <a:endParaRPr lang="en-US" sz="2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7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Regular language</a:t>
                      </a:r>
                      <a:endParaRPr lang="en-US" sz="2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DFA or NFA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Regular expression</a:t>
                      </a:r>
                      <a:endParaRPr lang="en-US" sz="2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427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Context Free language</a:t>
                      </a:r>
                      <a:endParaRPr lang="en-US" sz="2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PDA 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Context</a:t>
                      </a:r>
                      <a:r>
                        <a:rPr lang="en-US" sz="2000" baseline="0" dirty="0"/>
                        <a:t> Free Grammar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181610" y="3717123"/>
            <a:ext cx="3870807" cy="2194195"/>
            <a:chOff x="842245" y="3915086"/>
            <a:chExt cx="3870807" cy="2194195"/>
          </a:xfrm>
        </p:grpSpPr>
        <p:sp>
          <p:nvSpPr>
            <p:cNvPr id="4" name="Oval 3"/>
            <p:cNvSpPr/>
            <p:nvPr/>
          </p:nvSpPr>
          <p:spPr>
            <a:xfrm rot="21216799">
              <a:off x="1008748" y="4497304"/>
              <a:ext cx="1536569" cy="125376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 rot="21216799">
              <a:off x="842245" y="3915086"/>
              <a:ext cx="3870807" cy="21941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37491" y="4801020"/>
              <a:ext cx="127908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Regular languages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10281" y="4154689"/>
              <a:ext cx="14140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Context Free languages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805055" y="6373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stack could present CFL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qs: why choosing stack?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 of today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615" y="1464754"/>
            <a:ext cx="757011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spc="200" dirty="0">
                <a:solidFill>
                  <a:prstClr val="white"/>
                </a:solidFill>
                <a:latin typeface="Calibri Light" panose="020F0302020204030204"/>
              </a:rPr>
              <a:t>Defined Context Free Grammars (CFGs)</a:t>
            </a:r>
            <a:br>
              <a:rPr lang="en-US" sz="2400" b="1" spc="200" dirty="0">
                <a:solidFill>
                  <a:prstClr val="white"/>
                </a:solidFill>
                <a:latin typeface="Calibri Light" panose="020F0302020204030204"/>
              </a:rPr>
            </a:br>
            <a:r>
              <a:rPr lang="en-US" sz="2400" b="1" spc="200" dirty="0">
                <a:solidFill>
                  <a:prstClr val="white"/>
                </a:solidFill>
                <a:latin typeface="Calibri Light" panose="020F0302020204030204"/>
              </a:rPr>
              <a:t>and Context Free Languages (CFLs)</a:t>
            </a:r>
            <a:endParaRPr lang="en-US" sz="2400" b="1" spc="200" dirty="0">
              <a:solidFill>
                <a:prstClr val="white"/>
              </a:solidFill>
              <a:latin typeface="+mj-lt"/>
            </a:endParaRPr>
          </a:p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spc="200" dirty="0">
                <a:solidFill>
                  <a:prstClr val="white"/>
                </a:solidFill>
                <a:latin typeface="Calibri Light" panose="020F0302020204030204"/>
              </a:rPr>
              <a:t>Defined Pushdown Automata(PDAs)</a:t>
            </a:r>
            <a:endParaRPr lang="en-US" sz="2400" b="1" spc="200" dirty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spc="200" dirty="0">
                <a:latin typeface="+mj-lt"/>
              </a:rPr>
              <a:t>Gave conversion of CFGs to PDAs.</a:t>
            </a:r>
            <a:endParaRPr lang="en-US" sz="2400" b="1" spc="2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55673" y="61514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8886" y="1250467"/>
            <a:ext cx="11538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MIT </a:t>
            </a:r>
            <a:r>
              <a:rPr lang="en-US" sz="2400" dirty="0" err="1"/>
              <a:t>OpenCourseWare</a:t>
            </a:r>
            <a:endParaRPr lang="en-US" sz="2400" dirty="0"/>
          </a:p>
          <a:p>
            <a:r>
              <a:rPr lang="en-US" sz="2400" dirty="0">
                <a:hlinkClick r:id="rId1"/>
              </a:rPr>
              <a:t>https://ocw.mit.edu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800" dirty="0"/>
              <a:t>18.404J Theory of Computation</a:t>
            </a:r>
            <a:endParaRPr lang="en-US" sz="2800" dirty="0"/>
          </a:p>
          <a:p>
            <a:r>
              <a:rPr lang="en-US" sz="2400" dirty="0"/>
              <a:t>Fall 2020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/>
              <a:t>For information about citing these materials or our Terms of Use, visit: </a:t>
            </a:r>
            <a:r>
              <a:rPr lang="en-US" sz="2200" dirty="0">
                <a:hlinkClick r:id="rId2"/>
              </a:rPr>
              <a:t>https://ocw.mit.edu/terms</a:t>
            </a:r>
            <a:r>
              <a:rPr lang="en-US" sz="2200" dirty="0"/>
              <a:t>.</a:t>
            </a:r>
            <a:endParaRPr lang="en-US" sz="2200" dirty="0"/>
          </a:p>
          <a:p>
            <a:pPr>
              <a:spcBef>
                <a:spcPts val="1200"/>
              </a:spcBef>
            </a:pPr>
            <a:endParaRPr lang="en-US" sz="2400" b="1" spc="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Context Free Grammars (CFGs)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96918" y="2620296"/>
                <a:ext cx="7455410" cy="2923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Recall that a CFG has terminals, variables, and rules.</a:t>
                </a:r>
                <a:endParaRPr lang="en-US" sz="2000" dirty="0"/>
              </a:p>
              <a:p>
                <a:endParaRPr lang="en-US" sz="2000" dirty="0"/>
              </a:p>
              <a:p>
                <a:r>
                  <a:rPr lang="en-US" sz="2400" b="1" dirty="0"/>
                  <a:t>Grammars generate strings</a:t>
                </a:r>
                <a:endParaRPr lang="en-US" sz="2400" b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Write down start variable</a:t>
                </a: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Replace any variable according to a rule </a:t>
                </a:r>
                <a:br>
                  <a:rPr lang="en-US" sz="2000" dirty="0"/>
                </a:br>
                <a:r>
                  <a:rPr lang="en-US" sz="2000" dirty="0"/>
                  <a:t> Repeat until only terminals remain</a:t>
                </a: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Result is the generated string</a:t>
                </a: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the language of all generated strings</a:t>
                </a: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We call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 Context Free Language.</a:t>
                </a:r>
                <a:endParaRPr lang="en-US" sz="20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18" y="2620296"/>
                <a:ext cx="7455410" cy="2923877"/>
              </a:xfrm>
              <a:prstGeom prst="rect">
                <a:avLst/>
              </a:prstGeom>
              <a:blipFill rotWithShape="1">
                <a:blip r:embed="rId1"/>
                <a:stretch>
                  <a:fillRect l="-1" t="-10" r="8" b="2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8446928" y="3081960"/>
                <a:ext cx="377936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Example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generating a string  </a:t>
                </a:r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928" y="3081960"/>
                <a:ext cx="3779368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4" t="-76" r="-28277" b="9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380948" y="804414"/>
            <a:ext cx="2156071" cy="1615828"/>
            <a:chOff x="380948" y="804414"/>
            <a:chExt cx="2156071" cy="16158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/>
                <p:cNvSpPr txBox="1"/>
                <p:nvPr/>
              </p:nvSpPr>
              <p:spPr>
                <a:xfrm>
                  <a:off x="933919" y="1035247"/>
                  <a:ext cx="1603100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S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400" dirty="0">
                      <a:solidFill>
                        <a:schemeClr val="tx1"/>
                      </a:solidFill>
                    </a:rPr>
                    <a:t>0</a:t>
                  </a:r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S</a:t>
                  </a:r>
                  <a:r>
                    <a:rPr lang="en-US" sz="2400" dirty="0">
                      <a:solidFill>
                        <a:schemeClr val="tx1"/>
                      </a:solidFill>
                    </a:rPr>
                    <a:t>1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  <a:p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S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R</a:t>
                  </a:r>
                  <a:endParaRPr lang="en-US" sz="2800" dirty="0">
                    <a:solidFill>
                      <a:schemeClr val="tx1"/>
                    </a:solidFill>
                    <a:latin typeface="+mj-lt"/>
                  </a:endParaRPr>
                </a:p>
                <a:p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R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endParaRPr lang="en-US" sz="2800" i="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mc:Choice>
          <mc:Fallback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919" y="1035247"/>
                  <a:ext cx="1603100" cy="1384995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/>
                <p:cNvSpPr/>
                <p:nvPr/>
              </p:nvSpPr>
              <p:spPr>
                <a:xfrm>
                  <a:off x="380948" y="804414"/>
                  <a:ext cx="57400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48" y="804414"/>
                  <a:ext cx="574003" cy="461665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9087198" y="3594013"/>
                <a:ext cx="1000595" cy="2400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1200"/>
                  </a:spcBef>
                </a:pPr>
                <a:r>
                  <a:rPr lang="en-US" sz="2400" dirty="0">
                    <a:solidFill>
                      <a:prstClr val="white"/>
                    </a:solidFill>
                    <a:latin typeface="Calibri Light" panose="020F0302020204030204"/>
                  </a:rPr>
                  <a:t>S</a:t>
                </a:r>
                <a:endParaRPr lang="en-US" sz="2400" dirty="0">
                  <a:solidFill>
                    <a:prstClr val="white"/>
                  </a:solidFill>
                  <a:latin typeface="Calibri Light" panose="020F0302020204030204"/>
                </a:endParaRPr>
              </a:p>
              <a:p>
                <a:pPr algn="ctr">
                  <a:spcBef>
                    <a:spcPts val="1200"/>
                  </a:spcBef>
                </a:pPr>
                <a:r>
                  <a:rPr lang="en-US" sz="700" spc="700" dirty="0">
                    <a:solidFill>
                      <a:prstClr val="white"/>
                    </a:solidFill>
                  </a:rPr>
                  <a:t> </a:t>
                </a:r>
                <a:r>
                  <a:rPr lang="en-US" sz="2000" spc="700" dirty="0">
                    <a:solidFill>
                      <a:prstClr val="white"/>
                    </a:solidFill>
                  </a:rPr>
                  <a:t>0</a:t>
                </a:r>
                <a:r>
                  <a:rPr lang="en-US" sz="2400" spc="700" dirty="0">
                    <a:solidFill>
                      <a:prstClr val="white"/>
                    </a:solidFill>
                    <a:latin typeface="Calibri Light" panose="020F0302020204030204"/>
                  </a:rPr>
                  <a:t>S</a:t>
                </a:r>
                <a:r>
                  <a:rPr lang="en-US" sz="2000" spc="700" dirty="0">
                    <a:solidFill>
                      <a:prstClr val="white"/>
                    </a:solidFill>
                  </a:rPr>
                  <a:t>1</a:t>
                </a:r>
                <a:endParaRPr lang="en-US" sz="2000" spc="700" dirty="0">
                  <a:solidFill>
                    <a:prstClr val="white"/>
                  </a:solidFill>
                </a:endParaRPr>
              </a:p>
              <a:p>
                <a:pPr algn="ctr">
                  <a:spcBef>
                    <a:spcPts val="1200"/>
                  </a:spcBef>
                </a:pPr>
                <a:r>
                  <a:rPr lang="en-US" sz="700" spc="700" dirty="0">
                    <a:solidFill>
                      <a:prstClr val="white"/>
                    </a:solidFill>
                  </a:rPr>
                  <a:t> </a:t>
                </a:r>
                <a:r>
                  <a:rPr lang="en-US" sz="2000" spc="700" dirty="0">
                    <a:solidFill>
                      <a:prstClr val="white"/>
                    </a:solidFill>
                  </a:rPr>
                  <a:t>0</a:t>
                </a:r>
                <a:r>
                  <a:rPr lang="en-US" sz="2400" spc="700" dirty="0">
                    <a:solidFill>
                      <a:prstClr val="white"/>
                    </a:solidFill>
                    <a:latin typeface="Calibri Light" panose="020F0302020204030204"/>
                  </a:rPr>
                  <a:t>S</a:t>
                </a:r>
                <a:r>
                  <a:rPr lang="en-US" sz="2000" spc="700" dirty="0">
                    <a:solidFill>
                      <a:prstClr val="white"/>
                    </a:solidFill>
                  </a:rPr>
                  <a:t>1</a:t>
                </a:r>
                <a:endParaRPr lang="en-US" sz="2000" spc="700" dirty="0">
                  <a:solidFill>
                    <a:prstClr val="white"/>
                  </a:solidFill>
                </a:endParaRPr>
              </a:p>
              <a:p>
                <a:pPr algn="ctr">
                  <a:spcBef>
                    <a:spcPts val="1200"/>
                  </a:spcBef>
                </a:pPr>
                <a:r>
                  <a:rPr lang="en-US" sz="2400" dirty="0">
                    <a:solidFill>
                      <a:prstClr val="white"/>
                    </a:solidFill>
                    <a:latin typeface="Calibri Light" panose="020F0302020204030204"/>
                  </a:rPr>
                  <a:t>R</a:t>
                </a:r>
                <a:endParaRPr lang="en-US" sz="2400" dirty="0">
                  <a:solidFill>
                    <a:prstClr val="white"/>
                  </a:solidFill>
                  <a:latin typeface="Calibri Light" panose="020F0302020204030204"/>
                </a:endParaRPr>
              </a:p>
              <a:p>
                <a:pPr algn="ctr"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>
                          <a:latin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2400" dirty="0">
                  <a:solidFill>
                    <a:prstClr val="white"/>
                  </a:solidFill>
                  <a:latin typeface="Calibri Light" panose="020F0302020204030204"/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198" y="3594013"/>
                <a:ext cx="1000595" cy="2400657"/>
              </a:xfrm>
              <a:prstGeom prst="rect">
                <a:avLst/>
              </a:prstGeom>
              <a:blipFill rotWithShape="1">
                <a:blip r:embed="rId5"/>
                <a:stretch>
                  <a:fillRect l="-35" t="-23" r="-1949" b="1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9374445" y="3980317"/>
            <a:ext cx="406400" cy="273050"/>
            <a:chOff x="9769475" y="4010025"/>
            <a:chExt cx="406400" cy="273050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9769475" y="4010025"/>
              <a:ext cx="169864" cy="27305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982524" y="4010025"/>
              <a:ext cx="0" cy="24526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035355" y="4010025"/>
              <a:ext cx="140520" cy="27305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/>
          <p:cNvCxnSpPr/>
          <p:nvPr/>
        </p:nvCxnSpPr>
        <p:spPr>
          <a:xfrm>
            <a:off x="9584246" y="5001873"/>
            <a:ext cx="0" cy="24526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584246" y="5485267"/>
            <a:ext cx="0" cy="176213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147499" y="3594013"/>
            <a:ext cx="867545" cy="2492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400" dirty="0">
                <a:solidFill>
                  <a:prstClr val="white"/>
                </a:solidFill>
                <a:latin typeface="Calibri Light" panose="020F0302020204030204"/>
              </a:rPr>
              <a:t>S</a:t>
            </a:r>
            <a:endParaRPr lang="en-US" sz="2400" dirty="0">
              <a:solidFill>
                <a:prstClr val="white"/>
              </a:solidFill>
              <a:latin typeface="Calibri Light" panose="020F0302020204030204"/>
            </a:endParaRPr>
          </a:p>
          <a:p>
            <a:pPr algn="ctr">
              <a:spcBef>
                <a:spcPts val="1200"/>
              </a:spcBef>
            </a:pPr>
            <a:r>
              <a:rPr lang="en-US" sz="2000" dirty="0">
                <a:solidFill>
                  <a:prstClr val="white"/>
                </a:solidFill>
              </a:rPr>
              <a:t>0</a:t>
            </a:r>
            <a:r>
              <a:rPr lang="en-US" sz="2400" dirty="0">
                <a:solidFill>
                  <a:prstClr val="white"/>
                </a:solidFill>
                <a:latin typeface="Calibri Light" panose="020F0302020204030204"/>
              </a:rPr>
              <a:t>S</a:t>
            </a:r>
            <a:r>
              <a:rPr lang="en-US" sz="2000" dirty="0">
                <a:solidFill>
                  <a:prstClr val="white"/>
                </a:solidFill>
              </a:rPr>
              <a:t>1</a:t>
            </a:r>
            <a:endParaRPr lang="en-US" sz="2000" dirty="0">
              <a:solidFill>
                <a:prstClr val="white"/>
              </a:solidFill>
            </a:endParaRPr>
          </a:p>
          <a:p>
            <a:pPr algn="ctr">
              <a:spcBef>
                <a:spcPts val="1200"/>
              </a:spcBef>
            </a:pPr>
            <a:r>
              <a:rPr lang="en-US" sz="2000" dirty="0">
                <a:solidFill>
                  <a:prstClr val="white"/>
                </a:solidFill>
              </a:rPr>
              <a:t>00</a:t>
            </a:r>
            <a:r>
              <a:rPr lang="en-US" sz="2400" dirty="0">
                <a:solidFill>
                  <a:prstClr val="white"/>
                </a:solidFill>
                <a:latin typeface="Calibri Light" panose="020F0302020204030204"/>
              </a:rPr>
              <a:t>S</a:t>
            </a:r>
            <a:r>
              <a:rPr lang="en-US" sz="2000" dirty="0">
                <a:solidFill>
                  <a:prstClr val="white"/>
                </a:solidFill>
              </a:rPr>
              <a:t>11</a:t>
            </a:r>
            <a:endParaRPr lang="en-US" sz="2000" dirty="0">
              <a:solidFill>
                <a:prstClr val="white"/>
              </a:solidFill>
            </a:endParaRPr>
          </a:p>
          <a:p>
            <a:pPr lvl="0" algn="ctr">
              <a:spcBef>
                <a:spcPts val="1200"/>
              </a:spcBef>
            </a:pPr>
            <a:r>
              <a:rPr lang="en-US" sz="2000" dirty="0">
                <a:solidFill>
                  <a:prstClr val="white"/>
                </a:solidFill>
              </a:rPr>
              <a:t>00</a:t>
            </a:r>
            <a:r>
              <a:rPr lang="en-US" sz="2400" dirty="0">
                <a:solidFill>
                  <a:prstClr val="white"/>
                </a:solidFill>
                <a:latin typeface="Calibri Light" panose="020F0302020204030204"/>
              </a:rPr>
              <a:t>R</a:t>
            </a:r>
            <a:r>
              <a:rPr lang="en-US" sz="2000" dirty="0">
                <a:solidFill>
                  <a:prstClr val="white"/>
                </a:solidFill>
              </a:rPr>
              <a:t>11</a:t>
            </a:r>
            <a:endParaRPr lang="en-US" sz="2000" dirty="0">
              <a:solidFill>
                <a:prstClr val="white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prstClr val="white"/>
                </a:solidFill>
              </a:rPr>
              <a:t>0011</a:t>
            </a:r>
            <a:endParaRPr lang="en-US" sz="2000" dirty="0">
              <a:solidFill>
                <a:prstClr val="white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9381046" y="4473236"/>
            <a:ext cx="406400" cy="273050"/>
            <a:chOff x="9769475" y="4010025"/>
            <a:chExt cx="406400" cy="273050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9769475" y="4010025"/>
              <a:ext cx="169864" cy="27305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982524" y="4010025"/>
              <a:ext cx="0" cy="24526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0035355" y="4010025"/>
              <a:ext cx="140520" cy="27305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9196645" y="3945282"/>
            <a:ext cx="1726213" cy="527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196645" y="4463711"/>
            <a:ext cx="1726213" cy="527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196644" y="4991666"/>
            <a:ext cx="1726213" cy="493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196643" y="5485267"/>
            <a:ext cx="1726213" cy="452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8446928" y="5919058"/>
                <a:ext cx="3274358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928" y="5919058"/>
                <a:ext cx="3274358" cy="509178"/>
              </a:xfrm>
              <a:prstGeom prst="rect">
                <a:avLst/>
              </a:prstGeom>
              <a:blipFill rotWithShape="1">
                <a:blip r:embed="rId6"/>
                <a:stretch>
                  <a:fillRect l="-5" t="-44" r="-7995" b="2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7661404" y="3594013"/>
            <a:ext cx="13960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Tree of </a:t>
            </a:r>
            <a:br>
              <a:rPr lang="en-US" dirty="0"/>
            </a:br>
            <a:r>
              <a:rPr lang="en-US" dirty="0"/>
              <a:t>substitutions</a:t>
            </a:r>
            <a:endParaRPr lang="en-US" dirty="0"/>
          </a:p>
          <a:p>
            <a:pPr algn="r"/>
            <a:r>
              <a:rPr lang="en-US" dirty="0"/>
              <a:t> “parse tree”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1083488" y="3636744"/>
            <a:ext cx="1046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Resulting</a:t>
            </a:r>
            <a:br>
              <a:rPr lang="en-US" dirty="0"/>
            </a:br>
            <a:r>
              <a:rPr lang="en-US" dirty="0"/>
              <a:t>string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10823853" y="5592903"/>
                <a:ext cx="109639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3853" y="5592903"/>
                <a:ext cx="1096390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25" t="-114" r="-8686" b="12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088510" y="997043"/>
            <a:ext cx="2018622" cy="1411039"/>
            <a:chOff x="3088510" y="997043"/>
            <a:chExt cx="2018622" cy="141103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088510" y="1453975"/>
                  <a:ext cx="2018622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S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400" dirty="0">
                      <a:solidFill>
                        <a:schemeClr val="tx1"/>
                      </a:solidFill>
                    </a:rPr>
                    <a:t>0</a:t>
                  </a:r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S</a:t>
                  </a:r>
                  <a:r>
                    <a:rPr lang="en-US" sz="2400" dirty="0">
                      <a:solidFill>
                        <a:schemeClr val="tx1"/>
                      </a:solidFill>
                    </a:rPr>
                    <a:t>1 | </a:t>
                  </a:r>
                  <a:r>
                    <a:rPr lang="en-US" sz="2800" dirty="0">
                      <a:latin typeface="+mj-lt"/>
                    </a:rPr>
                    <a:t>R</a:t>
                  </a:r>
                  <a:endParaRPr lang="en-US" sz="2800" dirty="0">
                    <a:latin typeface="+mj-lt"/>
                  </a:endParaRPr>
                </a:p>
                <a:p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R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endParaRPr lang="en-US" sz="2800" i="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mc:Choice>
          <mc:Fallback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8510" y="1453975"/>
                  <a:ext cx="2018622" cy="954107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/>
            <p:cNvSpPr/>
            <p:nvPr/>
          </p:nvSpPr>
          <p:spPr>
            <a:xfrm>
              <a:off x="3088510" y="997043"/>
              <a:ext cx="140294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Shorthand: </a:t>
              </a:r>
              <a:endParaRPr lang="en-US" sz="20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708073" y="6317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7" grpId="0"/>
      <p:bldP spid="13" grpId="0"/>
      <p:bldP spid="42" grpId="0"/>
      <p:bldP spid="14" grpId="0" animBg="1"/>
      <p:bldP spid="38" grpId="0" animBg="1"/>
      <p:bldP spid="40" grpId="0" animBg="1"/>
      <p:bldP spid="41" grpId="0" animBg="1"/>
      <p:bldP spid="16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CFG – Formal Definition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7199" y="992311"/>
                <a:ext cx="8494081" cy="4909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Defn:  </a:t>
                </a:r>
                <a:r>
                  <a:rPr lang="en-US" sz="2400" dirty="0"/>
                  <a:t>A </a:t>
                </a:r>
                <a:r>
                  <a:rPr lang="en-US" sz="2400" u="sng" dirty="0"/>
                  <a:t>Context Free Grammar</a:t>
                </a:r>
                <a:r>
                  <a:rPr lang="en-US" sz="2400" dirty="0"/>
                  <a:t> (CFG)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a 4-tuple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300"/>
                  </a:spcBef>
                </a:pPr>
                <a:r>
                  <a:rPr lang="en-US" sz="2400" b="1" dirty="0">
                    <a:latin typeface="+mj-lt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/>
                  <a:t>   finite set of variables</a:t>
                </a:r>
                <a:endParaRPr lang="en-US" sz="2000" dirty="0"/>
              </a:p>
              <a:p>
                <a:pPr>
                  <a:spcBef>
                    <a:spcPts val="3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/>
                  <a:t>    finite set of terminal symbols</a:t>
                </a:r>
                <a:endParaRPr lang="en-US" sz="2000" dirty="0"/>
              </a:p>
              <a:p>
                <a:pPr>
                  <a:spcBef>
                    <a:spcPts val="3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   finite set of rules </a:t>
                </a:r>
                <a:r>
                  <a:rPr lang="en-US" sz="2000" b="1" dirty="0"/>
                  <a:t>(</a:t>
                </a:r>
                <a:r>
                  <a:rPr lang="en-US" sz="2000" dirty="0"/>
                  <a:t>rule form: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)</a:t>
                </a:r>
                <a:endParaRPr lang="en-US" sz="2000" b="1" dirty="0"/>
              </a:p>
              <a:p>
                <a:pPr>
                  <a:spcBef>
                    <a:spcPts val="3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   start variable</a:t>
                </a:r>
                <a:endParaRPr lang="en-US" sz="2000" dirty="0"/>
              </a:p>
              <a:p>
                <a:pPr>
                  <a:spcBef>
                    <a:spcPts val="1800"/>
                  </a:spcBef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write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1)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if can go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with one substitution step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2)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if can go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with some number of substitution steps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0" dirty="0"/>
                  <a:t>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⇒⋯⇒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   is called a derivation of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.   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              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then it is a </a:t>
                </a:r>
                <a:r>
                  <a:rPr lang="en-US" sz="2000" u="sng" dirty="0"/>
                  <a:t>derivation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. </a:t>
                </a:r>
                <a:endParaRPr lang="en-US" sz="2000" dirty="0"/>
              </a:p>
              <a:p>
                <a:pPr>
                  <a:spcBef>
                    <a:spcPts val="18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 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 err="1"/>
                  <a:t>Defn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u="sng" dirty="0"/>
                  <a:t>Context Free Language</a:t>
                </a:r>
                <a:r>
                  <a:rPr lang="en-US" sz="2000" dirty="0"/>
                  <a:t> (CFL)  if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for some CFG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. </a:t>
                </a:r>
                <a:endParaRPr lang="en-US" sz="20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9" y="992311"/>
                <a:ext cx="8494081" cy="4909036"/>
              </a:xfrm>
              <a:prstGeom prst="rect">
                <a:avLst/>
              </a:prstGeom>
              <a:blipFill rotWithShape="1">
                <a:blip r:embed="rId1"/>
                <a:stretch>
                  <a:fillRect l="-4" t="-9" r="1" b="-2417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629329" y="3682296"/>
                <a:ext cx="349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29" y="3682296"/>
                <a:ext cx="34977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3" t="-153" r="163" b="8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2884849" y="4979071"/>
                <a:ext cx="349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849" y="4979071"/>
                <a:ext cx="34977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3" t="-10" r="163" b="11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0922856" y="6448554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4.1</a:t>
            </a:r>
            <a:endParaRPr lang="en-US" sz="1600" dirty="0">
              <a:solidFill>
                <a:srgbClr val="FFC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390761" y="3204979"/>
            <a:ext cx="5651635" cy="3108543"/>
            <a:chOff x="6353054" y="2677078"/>
            <a:chExt cx="5651635" cy="310854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353054" y="2677078"/>
                  <a:ext cx="5651635" cy="310854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C000"/>
                      </a:solidFill>
                    </a:rPr>
                    <a:t>Check-in 4.1</a:t>
                  </a:r>
                  <a:endParaRPr lang="en-US" sz="2400" dirty="0">
                    <a:solidFill>
                      <a:srgbClr val="FFC000"/>
                    </a:solidFill>
                  </a:endParaRPr>
                </a:p>
                <a:p>
                  <a:r>
                    <a:rPr lang="en-US" sz="2000" dirty="0"/>
                    <a:t>Which of these are valid CFGs?</a:t>
                  </a:r>
                  <a:endParaRPr lang="en-US" sz="2000" dirty="0"/>
                </a:p>
                <a:p>
                  <a:endParaRPr lang="en-US" sz="2400" dirty="0"/>
                </a:p>
                <a:p>
                  <a:endParaRPr lang="en-US" sz="2400" dirty="0">
                    <a:latin typeface="Cambria Math" panose="02040503050406030204" pitchFamily="18" charset="0"/>
                  </a:endParaRPr>
                </a:p>
                <a:p>
                  <a:endParaRPr lang="en-US" sz="2400" dirty="0"/>
                </a:p>
                <a:p>
                  <a:r>
                    <a:rPr lang="en-US" sz="2000" dirty="0"/>
                    <a:t>a)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/>
                    <a:t> only</a:t>
                  </a:r>
                  <a:endParaRPr lang="en-US" sz="2000" dirty="0"/>
                </a:p>
                <a:p>
                  <a:r>
                    <a:rPr lang="en-US" sz="2000" dirty="0"/>
                    <a:t>b)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000" dirty="0"/>
                    <a:t> only</a:t>
                  </a:r>
                  <a:endParaRPr lang="en-US" sz="2000" dirty="0"/>
                </a:p>
                <a:p>
                  <a:r>
                    <a:rPr lang="en-US" sz="2000" dirty="0"/>
                    <a:t>c)   Both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000" dirty="0"/>
                </a:p>
                <a:p>
                  <a:r>
                    <a:rPr lang="en-US" sz="2000" dirty="0"/>
                    <a:t>d)   Neither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054" y="2677078"/>
                  <a:ext cx="5651635" cy="3108543"/>
                </a:xfrm>
                <a:prstGeom prst="rect">
                  <a:avLst/>
                </a:prstGeom>
                <a:blipFill rotWithShape="1">
                  <a:blip r:embed="rId3"/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312046" y="3432659"/>
                  <a:ext cx="1603100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tx1"/>
                      </a:solidFill>
                      <a:latin typeface="+mj-lt"/>
                    </a:rPr>
                    <a:t>B </a:t>
                  </a:r>
                  <a14:m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000" dirty="0">
                      <a:latin typeface="+mj-lt"/>
                    </a:rPr>
                    <a:t>0B1 |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>
                          <a:latin typeface="Cambria Math" panose="02040503050406030204" pitchFamily="18" charset="0"/>
                        </a:rPr>
                        <m:t>ε</m:t>
                      </m:r>
                    </m:oMath>
                  </a14:m>
                  <a:r>
                    <a:rPr lang="en-US" sz="2000" dirty="0">
                      <a:latin typeface="+mj-lt"/>
                    </a:rPr>
                    <a:t> </a:t>
                  </a:r>
                  <a:endParaRPr lang="en-US" sz="2000" dirty="0">
                    <a:solidFill>
                      <a:schemeClr val="tx1"/>
                    </a:solidFill>
                    <a:latin typeface="+mj-lt"/>
                  </a:endParaRPr>
                </a:p>
                <a:p>
                  <a:pPr lvl="0"/>
                  <a:r>
                    <a:rPr lang="en-US" sz="2000" dirty="0">
                      <a:latin typeface="+mj-lt"/>
                    </a:rPr>
                    <a:t>B1</a:t>
                  </a:r>
                  <a:r>
                    <a:rPr lang="en-US" sz="20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000" dirty="0">
                      <a:latin typeface="+mj-lt"/>
                    </a:rPr>
                    <a:t>1B</a:t>
                  </a:r>
                  <a:endParaRPr lang="en-US" sz="2000" dirty="0">
                    <a:latin typeface="+mj-lt"/>
                  </a:endParaRPr>
                </a:p>
                <a:p>
                  <a:r>
                    <a:rPr lang="en-US" sz="2000" dirty="0">
                      <a:solidFill>
                        <a:schemeClr val="tx1"/>
                      </a:solidFill>
                      <a:latin typeface="+mj-lt"/>
                    </a:rPr>
                    <a:t>0B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i="0" dirty="0">
                      <a:solidFill>
                        <a:schemeClr val="tx1"/>
                      </a:solidFill>
                      <a:latin typeface="+mj-lt"/>
                    </a:rPr>
                    <a:t> 0B</a:t>
                  </a:r>
                  <a:endParaRPr lang="en-US" sz="2000" i="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2046" y="3432659"/>
                  <a:ext cx="1603100" cy="1015663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/>
                <p:cNvSpPr/>
                <p:nvPr/>
              </p:nvSpPr>
              <p:spPr>
                <a:xfrm>
                  <a:off x="6721510" y="3432659"/>
                  <a:ext cx="50456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/>
                    <a:t>: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1510" y="3432659"/>
                  <a:ext cx="504562" cy="40011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0401589" y="3443388"/>
                  <a:ext cx="16031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tx1"/>
                      </a:solidFill>
                      <a:latin typeface="+mj-lt"/>
                    </a:rPr>
                    <a:t>S </a:t>
                  </a:r>
                  <a14:m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000" dirty="0">
                      <a:latin typeface="+mj-lt"/>
                    </a:rPr>
                    <a:t>0S | S1</a:t>
                  </a:r>
                  <a:endParaRPr lang="en-US" sz="2000" dirty="0">
                    <a:solidFill>
                      <a:schemeClr val="tx1"/>
                    </a:solidFill>
                    <a:latin typeface="+mj-lt"/>
                  </a:endParaRPr>
                </a:p>
                <a:p>
                  <a:pPr lvl="0"/>
                  <a:r>
                    <a:rPr lang="en-US" sz="2000" dirty="0">
                      <a:latin typeface="+mj-lt"/>
                    </a:rPr>
                    <a:t>R</a:t>
                  </a:r>
                  <a:r>
                    <a:rPr lang="en-US" sz="20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000" dirty="0">
                      <a:latin typeface="+mj-lt"/>
                    </a:rPr>
                    <a:t>RR</a:t>
                  </a:r>
                  <a:endParaRPr lang="en-US" sz="2000" dirty="0">
                    <a:latin typeface="+mj-lt"/>
                  </a:endParaRPr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1589" y="3443388"/>
                  <a:ext cx="1603100" cy="707886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/>
                <p:cNvSpPr/>
                <p:nvPr/>
              </p:nvSpPr>
              <p:spPr>
                <a:xfrm>
                  <a:off x="9731618" y="3443388"/>
                  <a:ext cx="51052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000" dirty="0"/>
                    <a:t>: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1618" y="3443388"/>
                  <a:ext cx="510524" cy="400110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/>
          <p:cNvSpPr txBox="1"/>
          <p:nvPr/>
        </p:nvSpPr>
        <p:spPr>
          <a:xfrm>
            <a:off x="5403273" y="6511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8" grpId="0"/>
      <p:bldP spid="17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choose 	b</a:t>
            </a:r>
            <a:endParaRPr lang="en-US"/>
          </a:p>
          <a:p>
            <a:r>
              <a:rPr lang="en-US"/>
              <a:t>C2 valiad</a:t>
            </a:r>
            <a:endParaRPr lang="en-US"/>
          </a:p>
          <a:p>
            <a:r>
              <a:rPr lang="en-US"/>
              <a:t>generate empty language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CFG – Example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14744" y="2636470"/>
                <a:ext cx="302744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 {E, T, F}</a:t>
                </a:r>
                <a:endParaRPr lang="en-US" sz="2000" dirty="0"/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  {+, ×, </a:t>
                </a:r>
                <a:r>
                  <a:rPr lang="en-US" dirty="0"/>
                  <a:t>(</a:t>
                </a:r>
                <a:r>
                  <a:rPr lang="en-US" sz="2000" dirty="0"/>
                  <a:t>, </a:t>
                </a:r>
                <a:r>
                  <a:rPr lang="en-US" dirty="0"/>
                  <a:t>)</a:t>
                </a:r>
                <a:r>
                  <a:rPr lang="en-US" sz="2000" dirty="0"/>
                  <a:t>, a}</a:t>
                </a:r>
                <a:endParaRPr lang="en-US" sz="2000" dirty="0"/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  the 6 rules above</a:t>
                </a:r>
                <a:endParaRPr lang="en-US" sz="2000" dirty="0"/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  E </a:t>
                </a:r>
                <a:endParaRPr lang="en-US" sz="20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44" y="2636470"/>
                <a:ext cx="3027445" cy="1323439"/>
              </a:xfrm>
              <a:prstGeom prst="rect">
                <a:avLst/>
              </a:prstGeom>
              <a:blipFill rotWithShape="1">
                <a:blip r:embed="rId1"/>
                <a:stretch>
                  <a:fillRect l="-3" t="-44" r="16" b="-1856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28424" y="4253181"/>
            <a:ext cx="7400039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Observe that the parse tree contains additional information, </a:t>
            </a:r>
            <a:br>
              <a:rPr lang="en-US" sz="2000" dirty="0"/>
            </a:br>
            <a:r>
              <a:rPr lang="en-US" sz="2000" dirty="0"/>
              <a:t>such as the precedence of  ×  over  + 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If a string has two different parse trees then it is derived ambiguously</a:t>
            </a:r>
            <a:br>
              <a:rPr lang="en-US" sz="2000" dirty="0"/>
            </a:br>
            <a:r>
              <a:rPr lang="en-US" sz="2000" dirty="0"/>
              <a:t>and we say that the grammar is </a:t>
            </a:r>
            <a:r>
              <a:rPr lang="en-US" sz="2000" u="sng" dirty="0"/>
              <a:t>ambiguous</a:t>
            </a:r>
            <a:r>
              <a:rPr lang="en-US" sz="2000" dirty="0"/>
              <a:t>.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933918" y="1035247"/>
                <a:ext cx="249256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spc="100" dirty="0">
                    <a:solidFill>
                      <a:schemeClr val="tx1"/>
                    </a:solidFill>
                  </a:rPr>
                  <a:t>E+T</a:t>
                </a:r>
                <a:r>
                  <a:rPr lang="en-US" sz="2400" dirty="0">
                    <a:solidFill>
                      <a:schemeClr val="tx1"/>
                    </a:solidFill>
                  </a:rPr>
                  <a:t> | </a:t>
                </a:r>
                <a:r>
                  <a:rPr lang="en-US" sz="2400" dirty="0"/>
                  <a:t>T</a:t>
                </a:r>
                <a:endParaRPr lang="en-US" sz="2400" dirty="0"/>
              </a:p>
              <a:p>
                <a:r>
                  <a:rPr lang="en-US" sz="2400" dirty="0"/>
                  <a:t>T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spc="100" dirty="0"/>
                  <a:t>T×F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| </a:t>
                </a:r>
                <a:r>
                  <a:rPr lang="en-US" sz="2400" dirty="0"/>
                  <a:t>F</a:t>
                </a:r>
                <a:endParaRPr lang="en-US" sz="2400" dirty="0"/>
              </a:p>
              <a:p>
                <a:r>
                  <a:rPr lang="en-US" sz="2400" dirty="0"/>
                  <a:t>F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i="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dirty="0"/>
                  <a:t>( E ) </a:t>
                </a:r>
                <a:r>
                  <a:rPr lang="en-US" sz="2800" i="0" dirty="0">
                    <a:solidFill>
                      <a:schemeClr val="tx1"/>
                    </a:solidFill>
                    <a:latin typeface="+mj-lt"/>
                  </a:rPr>
                  <a:t>| </a:t>
                </a:r>
                <a:r>
                  <a:rPr lang="en-US" sz="2400" dirty="0"/>
                  <a:t>a</a:t>
                </a:r>
                <a:endParaRPr lang="en-US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18" y="1035247"/>
                <a:ext cx="2492569" cy="1384995"/>
              </a:xfrm>
              <a:prstGeom prst="rect">
                <a:avLst/>
              </a:prstGeom>
              <a:blipFill rotWithShape="1">
                <a:blip r:embed="rId2"/>
                <a:stretch>
                  <a:fillRect l="-19" t="-14" r="1" b="1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380948" y="804414"/>
                <a:ext cx="581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48" y="804414"/>
                <a:ext cx="58112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00" t="-109" r="7" b="11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637375" y="997810"/>
            <a:ext cx="6985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Parse</a:t>
            </a:r>
            <a:br>
              <a:rPr lang="en-US" dirty="0"/>
            </a:br>
            <a:r>
              <a:rPr lang="en-US" dirty="0"/>
              <a:t>tree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7141516" y="2809991"/>
                <a:ext cx="11023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516" y="2809991"/>
                <a:ext cx="1102353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28" t="-29" r="-8095" b="4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124536" y="3378960"/>
            <a:ext cx="4730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Generates </a:t>
            </a:r>
            <a:r>
              <a:rPr lang="en-US" sz="2000" spc="100" dirty="0" err="1"/>
              <a:t>a+a×a</a:t>
            </a:r>
            <a:r>
              <a:rPr lang="en-US" sz="2000" spc="100" dirty="0"/>
              <a:t>, (</a:t>
            </a:r>
            <a:r>
              <a:rPr lang="en-US" sz="2000" spc="100" dirty="0" err="1"/>
              <a:t>a+a</a:t>
            </a:r>
            <a:r>
              <a:rPr lang="en-US" sz="2000" spc="100" dirty="0"/>
              <a:t>)×a, a, </a:t>
            </a:r>
            <a:r>
              <a:rPr lang="en-US" sz="2000" spc="100" dirty="0" err="1"/>
              <a:t>a+a+a</a:t>
            </a:r>
            <a:r>
              <a:rPr lang="en-US" sz="2000" spc="100" dirty="0"/>
              <a:t>, etc.</a:t>
            </a:r>
            <a:endParaRPr lang="en-US" sz="2000" spc="100" dirty="0"/>
          </a:p>
        </p:txBody>
      </p:sp>
      <p:sp>
        <p:nvSpPr>
          <p:cNvPr id="32" name="Rectangle 31"/>
          <p:cNvSpPr/>
          <p:nvPr/>
        </p:nvSpPr>
        <p:spPr>
          <a:xfrm>
            <a:off x="6315589" y="996787"/>
            <a:ext cx="873957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000" dirty="0">
                <a:solidFill>
                  <a:prstClr val="white"/>
                </a:solidFill>
              </a:rPr>
              <a:t>E</a:t>
            </a:r>
            <a:endParaRPr lang="en-US" sz="2000" dirty="0">
              <a:solidFill>
                <a:prstClr val="white"/>
              </a:solidFill>
            </a:endParaRPr>
          </a:p>
          <a:p>
            <a:pPr algn="ctr">
              <a:spcBef>
                <a:spcPts val="1200"/>
              </a:spcBef>
            </a:pPr>
            <a:r>
              <a:rPr lang="en-US" sz="2000" spc="100" dirty="0">
                <a:solidFill>
                  <a:prstClr val="white"/>
                </a:solidFill>
              </a:rPr>
              <a:t>E+T</a:t>
            </a:r>
            <a:endParaRPr lang="en-US" sz="2000" spc="100" dirty="0">
              <a:solidFill>
                <a:prstClr val="white"/>
              </a:solidFill>
            </a:endParaRPr>
          </a:p>
          <a:p>
            <a:pPr algn="ctr">
              <a:spcBef>
                <a:spcPts val="1200"/>
              </a:spcBef>
            </a:pPr>
            <a:r>
              <a:rPr lang="en-US" sz="2000" spc="100" dirty="0">
                <a:solidFill>
                  <a:prstClr val="white"/>
                </a:solidFill>
              </a:rPr>
              <a:t>T+T×F</a:t>
            </a:r>
            <a:endParaRPr lang="en-US" sz="2000" spc="100" dirty="0">
              <a:solidFill>
                <a:prstClr val="white"/>
              </a:solidFill>
            </a:endParaRPr>
          </a:p>
          <a:p>
            <a:pPr algn="ctr">
              <a:spcBef>
                <a:spcPts val="1200"/>
              </a:spcBef>
            </a:pPr>
            <a:r>
              <a:rPr lang="en-US" sz="2000" spc="100" dirty="0" err="1">
                <a:solidFill>
                  <a:prstClr val="white"/>
                </a:solidFill>
              </a:rPr>
              <a:t>F+F×a</a:t>
            </a:r>
            <a:endParaRPr lang="en-US" sz="2000" spc="100" dirty="0">
              <a:solidFill>
                <a:prstClr val="white"/>
              </a:solidFill>
            </a:endParaRPr>
          </a:p>
          <a:p>
            <a:pPr algn="ctr">
              <a:spcBef>
                <a:spcPts val="1200"/>
              </a:spcBef>
            </a:pPr>
            <a:r>
              <a:rPr lang="en-US" sz="2000" spc="100" dirty="0" err="1">
                <a:solidFill>
                  <a:prstClr val="white"/>
                </a:solidFill>
              </a:rPr>
              <a:t>a+a×a</a:t>
            </a:r>
            <a:endParaRPr lang="en-US" sz="2000" spc="100" dirty="0">
              <a:solidFill>
                <a:prstClr val="white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4243466" y="987141"/>
            <a:ext cx="1305164" cy="2246769"/>
            <a:chOff x="4243466" y="987141"/>
            <a:chExt cx="1305164" cy="2246769"/>
          </a:xfrm>
        </p:grpSpPr>
        <p:sp>
          <p:nvSpPr>
            <p:cNvPr id="31" name="Rectangle 30"/>
            <p:cNvSpPr/>
            <p:nvPr/>
          </p:nvSpPr>
          <p:spPr>
            <a:xfrm>
              <a:off x="4243466" y="987141"/>
              <a:ext cx="1305164" cy="2246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en-US" sz="2000" dirty="0">
                  <a:solidFill>
                    <a:prstClr val="white"/>
                  </a:solidFill>
                </a:rPr>
                <a:t>E</a:t>
              </a:r>
              <a:endParaRPr lang="en-US" sz="2000" dirty="0">
                <a:solidFill>
                  <a:prstClr val="white"/>
                </a:solidFill>
              </a:endParaRPr>
            </a:p>
            <a:p>
              <a:pPr algn="ctr">
                <a:spcBef>
                  <a:spcPts val="1200"/>
                </a:spcBef>
              </a:pPr>
              <a:r>
                <a:rPr lang="en-US" sz="2000" spc="700" dirty="0">
                  <a:solidFill>
                    <a:prstClr val="white"/>
                  </a:solidFill>
                </a:rPr>
                <a:t> E+T</a:t>
              </a:r>
              <a:endParaRPr lang="en-US" sz="2000" spc="700" dirty="0">
                <a:solidFill>
                  <a:prstClr val="white"/>
                </a:solidFill>
              </a:endParaRPr>
            </a:p>
            <a:p>
              <a:pPr algn="ctr">
                <a:spcBef>
                  <a:spcPts val="1200"/>
                </a:spcBef>
              </a:pPr>
              <a:r>
                <a:rPr lang="en-US" sz="2000" spc="700" dirty="0">
                  <a:solidFill>
                    <a:prstClr val="white"/>
                  </a:solidFill>
                </a:rPr>
                <a:t> T </a:t>
              </a:r>
              <a:r>
                <a:rPr lang="en-US" sz="2000" spc="700" dirty="0" err="1">
                  <a:solidFill>
                    <a:prstClr val="white"/>
                  </a:solidFill>
                </a:rPr>
                <a:t>T</a:t>
              </a:r>
              <a:r>
                <a:rPr lang="en-US" sz="2000" spc="100" dirty="0"/>
                <a:t>× F</a:t>
              </a:r>
              <a:endParaRPr lang="en-US" sz="2000" spc="100" dirty="0">
                <a:solidFill>
                  <a:prstClr val="white"/>
                </a:solidFill>
              </a:endParaRPr>
            </a:p>
            <a:p>
              <a:pPr algn="ctr">
                <a:spcBef>
                  <a:spcPts val="1200"/>
                </a:spcBef>
              </a:pPr>
              <a:r>
                <a:rPr lang="en-US" sz="2000" dirty="0">
                  <a:solidFill>
                    <a:prstClr val="white"/>
                  </a:solidFill>
                </a:rPr>
                <a:t>   F     </a:t>
              </a:r>
              <a:r>
                <a:rPr lang="en-US" sz="2000" dirty="0" err="1">
                  <a:solidFill>
                    <a:prstClr val="white"/>
                  </a:solidFill>
                </a:rPr>
                <a:t>F</a:t>
              </a:r>
              <a:r>
                <a:rPr lang="en-US" sz="2000" dirty="0">
                  <a:solidFill>
                    <a:prstClr val="white"/>
                  </a:solidFill>
                </a:rPr>
                <a:t>     a</a:t>
              </a:r>
              <a:endParaRPr lang="en-US" sz="2000" dirty="0">
                <a:solidFill>
                  <a:prstClr val="white"/>
                </a:solidFill>
              </a:endParaRPr>
            </a:p>
            <a:p>
              <a:pPr algn="ctr">
                <a:spcBef>
                  <a:spcPts val="1200"/>
                </a:spcBef>
              </a:pPr>
              <a:r>
                <a:rPr lang="en-US" sz="2000" dirty="0">
                  <a:solidFill>
                    <a:prstClr val="white"/>
                  </a:solidFill>
                  <a:latin typeface="Calibri Light" panose="020F0302020204030204"/>
                </a:rPr>
                <a:t>   </a:t>
              </a:r>
              <a:r>
                <a:rPr lang="en-US" sz="2000" dirty="0">
                  <a:solidFill>
                    <a:prstClr val="white"/>
                  </a:solidFill>
                </a:rPr>
                <a:t>a</a:t>
              </a:r>
              <a:r>
                <a:rPr lang="en-US" sz="2000" dirty="0">
                  <a:solidFill>
                    <a:prstClr val="white"/>
                  </a:solidFill>
                  <a:latin typeface="Calibri Light" panose="020F0302020204030204"/>
                </a:rPr>
                <a:t>     </a:t>
              </a:r>
              <a:r>
                <a:rPr lang="en-US" sz="2000" dirty="0" err="1">
                  <a:solidFill>
                    <a:prstClr val="white"/>
                  </a:solidFill>
                </a:rPr>
                <a:t>a</a:t>
              </a:r>
              <a:r>
                <a:rPr lang="en-US" sz="2000" dirty="0">
                  <a:solidFill>
                    <a:prstClr val="white"/>
                  </a:solidFill>
                  <a:latin typeface="Calibri Light" panose="020F0302020204030204"/>
                </a:rPr>
                <a:t>     </a:t>
              </a:r>
              <a:r>
                <a:rPr lang="en-US" sz="2000" dirty="0" err="1">
                  <a:solidFill>
                    <a:prstClr val="white"/>
                  </a:solidFill>
                </a:rPr>
                <a:t>a</a:t>
              </a:r>
              <a:endParaRPr lang="en-US" sz="2000" dirty="0">
                <a:solidFill>
                  <a:prstClr val="white"/>
                </a:solidFill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724400" y="1320975"/>
              <a:ext cx="384175" cy="194060"/>
              <a:chOff x="9805360" y="4010025"/>
              <a:chExt cx="384175" cy="273050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 flipH="1">
                <a:off x="9805360" y="4010025"/>
                <a:ext cx="133979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9982524" y="4010025"/>
                <a:ext cx="10161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0035355" y="4010025"/>
                <a:ext cx="154180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4972050" y="1768652"/>
              <a:ext cx="384175" cy="202362"/>
              <a:chOff x="9805360" y="4010025"/>
              <a:chExt cx="384175" cy="284731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H="1">
                <a:off x="9805360" y="4010025"/>
                <a:ext cx="133979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9982524" y="4010025"/>
                <a:ext cx="636" cy="284731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0035355" y="4010025"/>
                <a:ext cx="154180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Connector 48"/>
            <p:cNvCxnSpPr/>
            <p:nvPr/>
          </p:nvCxnSpPr>
          <p:spPr>
            <a:xfrm flipH="1">
              <a:off x="4594992" y="1768653"/>
              <a:ext cx="93689" cy="202362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4572000" y="2232935"/>
              <a:ext cx="22991" cy="187307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961889" y="2226182"/>
              <a:ext cx="10161" cy="19406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361305" y="2210954"/>
              <a:ext cx="10254" cy="22451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972050" y="2705434"/>
              <a:ext cx="0" cy="199123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5386388" y="2705434"/>
              <a:ext cx="0" cy="199123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572000" y="2705434"/>
              <a:ext cx="0" cy="199123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4307005" y="1300489"/>
            <a:ext cx="2957396" cy="458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307005" y="1755721"/>
            <a:ext cx="3936862" cy="438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307005" y="2197362"/>
            <a:ext cx="3936862" cy="474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307005" y="2671805"/>
            <a:ext cx="3936862" cy="538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17058" y="974622"/>
            <a:ext cx="1046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Resulting</a:t>
            </a:r>
            <a:br>
              <a:rPr lang="en-US" dirty="0"/>
            </a:br>
            <a:r>
              <a:rPr lang="en-US" dirty="0"/>
              <a:t>string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6017456" y="3388606"/>
            <a:ext cx="277645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0922856" y="6448554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4.2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77000" y="3243556"/>
            <a:ext cx="5651635" cy="306237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Check-in 4.2</a:t>
            </a:r>
            <a:endParaRPr lang="en-US" sz="2400" dirty="0">
              <a:solidFill>
                <a:srgbClr val="FFC00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400" dirty="0"/>
              <a:t>How many reasonable distinct meanings does the following English sentence have?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dirty="0"/>
              <a:t>     </a:t>
            </a:r>
            <a:r>
              <a:rPr lang="en-US" sz="2400" i="1" dirty="0"/>
              <a:t>The boy saw the girl with the mirror.</a:t>
            </a:r>
            <a:endParaRPr lang="en-US" sz="2400" dirty="0"/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400" dirty="0"/>
              <a:t>1</a:t>
            </a:r>
            <a:endParaRPr lang="en-US" sz="2400" dirty="0"/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400" dirty="0"/>
              <a:t>2</a:t>
            </a:r>
            <a:endParaRPr lang="en-US" sz="2400" dirty="0"/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400" dirty="0"/>
              <a:t>3 or more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167745" y="63453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8" grpId="0"/>
      <p:bldP spid="20" grpId="0"/>
      <p:bldP spid="4" grpId="0"/>
      <p:bldP spid="32" grpId="0"/>
      <p:bldP spid="62" grpId="0" animBg="1"/>
      <p:bldP spid="63" grpId="0" animBg="1"/>
      <p:bldP spid="64" grpId="0" animBg="1"/>
      <p:bldP spid="65" grpId="0" animBg="1"/>
      <p:bldP spid="19" grpId="0"/>
      <p:bldP spid="66" grpId="0" animBg="1"/>
      <p:bldP spid="67" grpId="0" animBg="1"/>
      <p:bldP spid="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15084" y="3561895"/>
                <a:ext cx="90145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recognize the same language, i.e.,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  <a:endParaRPr lang="en-US" sz="2400" dirty="0"/>
              </a:p>
              <a:p>
                <a:r>
                  <a:rPr lang="en-US" sz="2400" dirty="0"/>
                  <a:t>However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 is an unambiguous CFG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 is ambiguous. </a:t>
                </a:r>
                <a:endParaRPr lang="en-US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84" y="3561895"/>
                <a:ext cx="9014550" cy="830997"/>
              </a:xfrm>
              <a:prstGeom prst="rect">
                <a:avLst/>
              </a:prstGeom>
              <a:blipFill rotWithShape="1">
                <a:blip r:embed="rId1"/>
                <a:stretch>
                  <a:fillRect l="-1" t="-22" r="2" b="-8176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/>
          <p:cNvSpPr txBox="1"/>
          <p:nvPr/>
        </p:nvSpPr>
        <p:spPr>
          <a:xfrm>
            <a:off x="1440831" y="2710"/>
            <a:ext cx="6740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Ambiguity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99801" y="1269665"/>
            <a:ext cx="9008149" cy="1650198"/>
            <a:chOff x="380948" y="770044"/>
            <a:chExt cx="9008149" cy="165019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933918" y="1035247"/>
                  <a:ext cx="2492569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E</a:t>
                  </a:r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400" spc="100" dirty="0">
                      <a:solidFill>
                        <a:schemeClr val="tx1"/>
                      </a:solidFill>
                    </a:rPr>
                    <a:t>E+T</a:t>
                  </a:r>
                  <a:r>
                    <a:rPr lang="en-US" sz="2400" dirty="0">
                      <a:solidFill>
                        <a:schemeClr val="tx1"/>
                      </a:solidFill>
                    </a:rPr>
                    <a:t> | </a:t>
                  </a:r>
                  <a:r>
                    <a:rPr lang="en-US" sz="2400" dirty="0"/>
                    <a:t>T</a:t>
                  </a:r>
                  <a:endParaRPr lang="en-US" sz="2400" dirty="0"/>
                </a:p>
                <a:p>
                  <a:r>
                    <a:rPr lang="en-US" sz="2400" dirty="0"/>
                    <a:t>T</a:t>
                  </a:r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400" spc="100" dirty="0"/>
                    <a:t>T×F</a:t>
                  </a:r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| </a:t>
                  </a:r>
                  <a:r>
                    <a:rPr lang="en-US" sz="2400" dirty="0"/>
                    <a:t>F</a:t>
                  </a:r>
                  <a:endParaRPr lang="en-US" sz="2400" dirty="0"/>
                </a:p>
                <a:p>
                  <a:r>
                    <a:rPr lang="en-US" sz="2400" dirty="0"/>
                    <a:t>F</a:t>
                  </a:r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i="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400" dirty="0"/>
                    <a:t>( E ) </a:t>
                  </a:r>
                  <a:r>
                    <a:rPr lang="en-US" sz="2800" i="0" dirty="0">
                      <a:solidFill>
                        <a:schemeClr val="tx1"/>
                      </a:solidFill>
                      <a:latin typeface="+mj-lt"/>
                    </a:rPr>
                    <a:t>| </a:t>
                  </a:r>
                  <a:r>
                    <a:rPr lang="en-US" sz="2400" dirty="0"/>
                    <a:t>a</a:t>
                  </a:r>
                  <a:endParaRPr lang="en-US" sz="2400" dirty="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918" y="1035247"/>
                  <a:ext cx="2492569" cy="1384995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/>
                <p:cNvSpPr/>
                <p:nvPr/>
              </p:nvSpPr>
              <p:spPr>
                <a:xfrm>
                  <a:off x="380948" y="804414"/>
                  <a:ext cx="58112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48" y="804414"/>
                  <a:ext cx="581120" cy="461665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970161" y="1000877"/>
                  <a:ext cx="44189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E</a:t>
                  </a:r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400" spc="100" dirty="0">
                      <a:solidFill>
                        <a:schemeClr val="tx1"/>
                      </a:solidFill>
                    </a:rPr>
                    <a:t>E+E</a:t>
                  </a:r>
                  <a:r>
                    <a:rPr lang="en-US" sz="2400" dirty="0">
                      <a:solidFill>
                        <a:schemeClr val="tx1"/>
                      </a:solidFill>
                    </a:rPr>
                    <a:t> | </a:t>
                  </a:r>
                  <a:r>
                    <a:rPr lang="en-US" sz="2400" spc="100" dirty="0"/>
                    <a:t>E×E </a:t>
                  </a:r>
                  <a:r>
                    <a:rPr lang="en-US" sz="2400" dirty="0"/>
                    <a:t>| </a:t>
                  </a:r>
                  <a:r>
                    <a:rPr lang="en-US" sz="2000" dirty="0"/>
                    <a:t> </a:t>
                  </a:r>
                  <a:r>
                    <a:rPr lang="en-US" sz="2400" dirty="0"/>
                    <a:t>( E ) </a:t>
                  </a:r>
                  <a:r>
                    <a:rPr lang="en-US" sz="2800" dirty="0"/>
                    <a:t>| </a:t>
                  </a:r>
                  <a:r>
                    <a:rPr lang="en-US" sz="2400" dirty="0"/>
                    <a:t>a</a:t>
                  </a:r>
                  <a:endParaRPr lang="en-US" sz="2400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0161" y="1000877"/>
                  <a:ext cx="4418936" cy="52322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/>
                <p:cNvSpPr/>
                <p:nvPr/>
              </p:nvSpPr>
              <p:spPr>
                <a:xfrm>
                  <a:off x="4417191" y="770044"/>
                  <a:ext cx="58112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7191" y="770044"/>
                  <a:ext cx="581120" cy="461665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9329634" y="3075685"/>
            <a:ext cx="1459054" cy="1785104"/>
            <a:chOff x="4166522" y="987141"/>
            <a:chExt cx="1459054" cy="1785104"/>
          </a:xfrm>
        </p:grpSpPr>
        <p:sp>
          <p:nvSpPr>
            <p:cNvPr id="13" name="Rectangle 12"/>
            <p:cNvSpPr/>
            <p:nvPr/>
          </p:nvSpPr>
          <p:spPr>
            <a:xfrm>
              <a:off x="4166522" y="987141"/>
              <a:ext cx="1459054" cy="17851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en-US" sz="2000" dirty="0">
                  <a:solidFill>
                    <a:prstClr val="white"/>
                  </a:solidFill>
                </a:rPr>
                <a:t>E</a:t>
              </a:r>
              <a:endParaRPr lang="en-US" sz="2000" dirty="0">
                <a:solidFill>
                  <a:prstClr val="white"/>
                </a:solidFill>
              </a:endParaRPr>
            </a:p>
            <a:p>
              <a:pPr algn="ctr">
                <a:spcBef>
                  <a:spcPts val="1200"/>
                </a:spcBef>
              </a:pPr>
              <a:r>
                <a:rPr lang="en-US" sz="2000" spc="700" dirty="0">
                  <a:solidFill>
                    <a:prstClr val="white"/>
                  </a:solidFill>
                </a:rPr>
                <a:t> E  </a:t>
              </a:r>
              <a:r>
                <a:rPr lang="en-US" sz="2000" spc="700" dirty="0" err="1">
                  <a:solidFill>
                    <a:prstClr val="white"/>
                  </a:solidFill>
                </a:rPr>
                <a:t>E</a:t>
              </a:r>
              <a:endParaRPr lang="en-US" sz="2000" spc="700" dirty="0">
                <a:solidFill>
                  <a:prstClr val="white"/>
                </a:solidFill>
              </a:endParaRPr>
            </a:p>
            <a:p>
              <a:pPr algn="ctr">
                <a:spcBef>
                  <a:spcPts val="1200"/>
                </a:spcBef>
              </a:pPr>
              <a:r>
                <a:rPr lang="en-US" sz="2000" spc="700" dirty="0">
                  <a:solidFill>
                    <a:prstClr val="white"/>
                  </a:solidFill>
                </a:rPr>
                <a:t>    E</a:t>
              </a:r>
              <a:r>
                <a:rPr lang="en-US" sz="2000" spc="100" dirty="0"/>
                <a:t>   E</a:t>
              </a:r>
              <a:endParaRPr lang="en-US" sz="2000" spc="100" dirty="0">
                <a:solidFill>
                  <a:prstClr val="white"/>
                </a:solidFill>
              </a:endParaRPr>
            </a:p>
            <a:p>
              <a:pPr algn="ctr">
                <a:spcBef>
                  <a:spcPts val="1200"/>
                </a:spcBef>
              </a:pPr>
              <a:r>
                <a:rPr lang="en-US" sz="2000" dirty="0">
                  <a:solidFill>
                    <a:srgbClr val="00B0F0"/>
                  </a:solidFill>
                </a:rPr>
                <a:t>   a</a:t>
              </a:r>
              <a:r>
                <a:rPr lang="en-US" sz="2000" dirty="0">
                  <a:solidFill>
                    <a:srgbClr val="00B0F0"/>
                  </a:solidFill>
                  <a:latin typeface="Calibri Light" panose="020F0302020204030204"/>
                </a:rPr>
                <a:t>  +  </a:t>
              </a:r>
              <a:r>
                <a:rPr lang="en-US" sz="2000" dirty="0">
                  <a:solidFill>
                    <a:srgbClr val="00B0F0"/>
                  </a:solidFill>
                </a:rPr>
                <a:t>a</a:t>
              </a:r>
              <a:r>
                <a:rPr lang="en-US" sz="2000" dirty="0">
                  <a:solidFill>
                    <a:srgbClr val="00B0F0"/>
                  </a:solidFill>
                  <a:latin typeface="Calibri Light" panose="020F0302020204030204"/>
                </a:rPr>
                <a:t>  </a:t>
              </a:r>
              <a:r>
                <a:rPr lang="en-US" sz="2000" spc="100" dirty="0">
                  <a:solidFill>
                    <a:srgbClr val="00B0F0"/>
                  </a:solidFill>
                </a:rPr>
                <a:t>×</a:t>
              </a:r>
              <a:r>
                <a:rPr lang="en-US" sz="2000" dirty="0">
                  <a:solidFill>
                    <a:srgbClr val="00B0F0"/>
                  </a:solidFill>
                  <a:latin typeface="Calibri Light" panose="020F0302020204030204"/>
                </a:rPr>
                <a:t>  </a:t>
              </a:r>
              <a:r>
                <a:rPr lang="en-US" sz="2000" dirty="0">
                  <a:solidFill>
                    <a:srgbClr val="00B0F0"/>
                  </a:solidFill>
                </a:rPr>
                <a:t>a</a:t>
              </a:r>
              <a:endParaRPr lang="en-US" sz="2000" dirty="0">
                <a:solidFill>
                  <a:srgbClr val="00B0F0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724400" y="1320974"/>
              <a:ext cx="384175" cy="1114494"/>
              <a:chOff x="9805360" y="4010025"/>
              <a:chExt cx="384175" cy="1568137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flipH="1">
                <a:off x="9805360" y="4010025"/>
                <a:ext cx="133979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9855134" y="4010025"/>
                <a:ext cx="127390" cy="1568137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0035355" y="4010025"/>
                <a:ext cx="154180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4972050" y="1768651"/>
              <a:ext cx="384175" cy="651590"/>
              <a:chOff x="9805360" y="4010025"/>
              <a:chExt cx="384175" cy="916812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9805360" y="4010025"/>
                <a:ext cx="133979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9982524" y="4010025"/>
                <a:ext cx="52831" cy="916812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0035355" y="4010025"/>
                <a:ext cx="154180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/>
            <p:cNvCxnSpPr/>
            <p:nvPr/>
          </p:nvCxnSpPr>
          <p:spPr>
            <a:xfrm flipH="1">
              <a:off x="4579177" y="1768653"/>
              <a:ext cx="109505" cy="66681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61889" y="2226182"/>
              <a:ext cx="10161" cy="19406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61305" y="2210954"/>
              <a:ext cx="10254" cy="22451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oup 230"/>
          <p:cNvGrpSpPr/>
          <p:nvPr/>
        </p:nvGrpSpPr>
        <p:grpSpPr>
          <a:xfrm>
            <a:off x="9626651" y="4860789"/>
            <a:ext cx="1101585" cy="1449568"/>
            <a:chOff x="9356050" y="3089139"/>
            <a:chExt cx="1101585" cy="1449568"/>
          </a:xfrm>
        </p:grpSpPr>
        <p:cxnSp>
          <p:nvCxnSpPr>
            <p:cNvPr id="78" name="Straight Connector 77"/>
            <p:cNvCxnSpPr/>
            <p:nvPr/>
          </p:nvCxnSpPr>
          <p:spPr>
            <a:xfrm rot="10800000" flipH="1">
              <a:off x="10010351" y="4009573"/>
              <a:ext cx="133979" cy="19406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9967167" y="3089139"/>
              <a:ext cx="127389" cy="1114494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0800000">
              <a:off x="9760155" y="4009573"/>
              <a:ext cx="154180" cy="19406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 flipH="1">
              <a:off x="9762701" y="3561896"/>
              <a:ext cx="133979" cy="19406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 flipV="1">
              <a:off x="9666685" y="3089139"/>
              <a:ext cx="52831" cy="666817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>
              <a:off x="9512505" y="3561896"/>
              <a:ext cx="154180" cy="19406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10180049" y="3089139"/>
              <a:ext cx="105886" cy="66681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9906842" y="3089139"/>
              <a:ext cx="7493" cy="209287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 flipV="1">
              <a:off x="9471688" y="3089139"/>
              <a:ext cx="35737" cy="22451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9356050" y="3215268"/>
              <a:ext cx="1101585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en-US" sz="2000" spc="700" dirty="0">
                  <a:solidFill>
                    <a:prstClr val="white"/>
                  </a:solidFill>
                </a:rPr>
                <a:t>E</a:t>
              </a:r>
              <a:r>
                <a:rPr lang="en-US" sz="2000" spc="100" dirty="0"/>
                <a:t>   E     </a:t>
              </a:r>
              <a:endParaRPr lang="en-US" sz="2000" spc="100" dirty="0">
                <a:solidFill>
                  <a:prstClr val="white"/>
                </a:solidFill>
              </a:endParaRPr>
            </a:p>
            <a:p>
              <a:pPr algn="ctr">
                <a:spcBef>
                  <a:spcPts val="1200"/>
                </a:spcBef>
              </a:pPr>
              <a:r>
                <a:rPr lang="en-US" sz="2000" spc="700" dirty="0">
                  <a:solidFill>
                    <a:prstClr val="white"/>
                  </a:solidFill>
                </a:rPr>
                <a:t> E</a:t>
              </a:r>
              <a:r>
                <a:rPr lang="en-US" sz="2000" spc="100" dirty="0"/>
                <a:t>   </a:t>
              </a:r>
              <a:r>
                <a:rPr lang="en-US" sz="2000" spc="700" dirty="0" err="1">
                  <a:solidFill>
                    <a:prstClr val="white"/>
                  </a:solidFill>
                </a:rPr>
                <a:t>E</a:t>
              </a:r>
              <a:endParaRPr lang="en-US" sz="2000" spc="700" dirty="0">
                <a:solidFill>
                  <a:prstClr val="white"/>
                </a:solidFill>
              </a:endParaRPr>
            </a:p>
            <a:p>
              <a:pPr algn="ctr">
                <a:spcBef>
                  <a:spcPts val="1200"/>
                </a:spcBef>
              </a:pPr>
              <a:r>
                <a:rPr lang="en-US" sz="2000" dirty="0">
                  <a:solidFill>
                    <a:prstClr val="white"/>
                  </a:solidFill>
                </a:rPr>
                <a:t>  E</a:t>
              </a:r>
              <a:endParaRPr lang="en-US" sz="2000" dirty="0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915891" y="6123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Pushdown Automata (PDA)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47291" y="4476071"/>
                <a:ext cx="8494081" cy="1700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/>
                  <a:t>Example:  </a:t>
                </a:r>
                <a:r>
                  <a:rPr lang="en-US" sz="2400" i="0" dirty="0"/>
                  <a:t>PDA for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b="0" dirty="0"/>
                  <a:t>Read 0s from input, push onto stack until read 1.</a:t>
                </a:r>
                <a:endParaRPr lang="en-US" sz="2000" b="0" dirty="0"/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dirty="0"/>
                  <a:t>Read 1s from input, while popping 0s from stack.</a:t>
                </a:r>
                <a:endParaRPr lang="en-US" sz="2000" dirty="0"/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dirty="0"/>
                  <a:t>Enter accept state if stack is empty.  (note: acceptance only at end of input)</a:t>
                </a:r>
                <a:endParaRPr lang="en-US" sz="20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91" y="4476071"/>
                <a:ext cx="8494081" cy="1700466"/>
              </a:xfrm>
              <a:prstGeom prst="rect">
                <a:avLst/>
              </a:prstGeom>
              <a:blipFill rotWithShape="1">
                <a:blip r:embed="rId1"/>
                <a:stretch>
                  <a:fillRect l="-3" t="-35" r="7" b="-1102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2047875" y="1656251"/>
            <a:ext cx="1920598" cy="1347302"/>
            <a:chOff x="2047875" y="1656251"/>
            <a:chExt cx="1920598" cy="1347302"/>
          </a:xfrm>
        </p:grpSpPr>
        <p:sp>
          <p:nvSpPr>
            <p:cNvPr id="42" name="Rectangle 41"/>
            <p:cNvSpPr/>
            <p:nvPr/>
          </p:nvSpPr>
          <p:spPr>
            <a:xfrm rot="5400000">
              <a:off x="1930011" y="233711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-1" fmla="*/ 0 w 1012527"/>
                <a:gd name="connsiteY0-2" fmla="*/ 0 h 317979"/>
                <a:gd name="connsiteX1-3" fmla="*/ 1012527 w 1012527"/>
                <a:gd name="connsiteY1-4" fmla="*/ 0 h 317979"/>
                <a:gd name="connsiteX2-5" fmla="*/ 1012527 w 1012527"/>
                <a:gd name="connsiteY2-6" fmla="*/ 317979 h 317979"/>
                <a:gd name="connsiteX3-7" fmla="*/ 0 w 1012527"/>
                <a:gd name="connsiteY3-8" fmla="*/ 317979 h 317979"/>
                <a:gd name="connsiteX4-9" fmla="*/ 0 w 1012527"/>
                <a:gd name="connsiteY4-10" fmla="*/ 0 h 317979"/>
                <a:gd name="connsiteX0-11" fmla="*/ 1012527 w 1103967"/>
                <a:gd name="connsiteY0-12" fmla="*/ 317979 h 409419"/>
                <a:gd name="connsiteX1-13" fmla="*/ 0 w 1103967"/>
                <a:gd name="connsiteY1-14" fmla="*/ 317979 h 409419"/>
                <a:gd name="connsiteX2-15" fmla="*/ 0 w 1103967"/>
                <a:gd name="connsiteY2-16" fmla="*/ 0 h 409419"/>
                <a:gd name="connsiteX3-17" fmla="*/ 1012527 w 1103967"/>
                <a:gd name="connsiteY3-18" fmla="*/ 0 h 409419"/>
                <a:gd name="connsiteX4-19" fmla="*/ 1103967 w 1103967"/>
                <a:gd name="connsiteY4-20" fmla="*/ 409419 h 409419"/>
                <a:gd name="connsiteX0-21" fmla="*/ 1012527 w 1012527"/>
                <a:gd name="connsiteY0-22" fmla="*/ 317979 h 317979"/>
                <a:gd name="connsiteX1-23" fmla="*/ 0 w 1012527"/>
                <a:gd name="connsiteY1-24" fmla="*/ 317979 h 317979"/>
                <a:gd name="connsiteX2-25" fmla="*/ 0 w 1012527"/>
                <a:gd name="connsiteY2-26" fmla="*/ 0 h 317979"/>
                <a:gd name="connsiteX3-27" fmla="*/ 1012527 w 1012527"/>
                <a:gd name="connsiteY3-28" fmla="*/ 0 h 317979"/>
                <a:gd name="connsiteX0-29" fmla="*/ 1012527 w 1012527"/>
                <a:gd name="connsiteY0-30" fmla="*/ 320360 h 320360"/>
                <a:gd name="connsiteX1-31" fmla="*/ 0 w 1012527"/>
                <a:gd name="connsiteY1-32" fmla="*/ 320360 h 320360"/>
                <a:gd name="connsiteX2-33" fmla="*/ 0 w 1012527"/>
                <a:gd name="connsiteY2-34" fmla="*/ 2381 h 320360"/>
                <a:gd name="connsiteX3-35" fmla="*/ 933945 w 1012527"/>
                <a:gd name="connsiteY3-36" fmla="*/ 0 h 3203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047875" y="1656251"/>
              <a:ext cx="394496" cy="343999"/>
            </a:xfrm>
            <a:custGeom>
              <a:avLst/>
              <a:gdLst>
                <a:gd name="connsiteX0" fmla="*/ 0 w 414056"/>
                <a:gd name="connsiteY0" fmla="*/ 32078 h 365453"/>
                <a:gd name="connsiteX1" fmla="*/ 371475 w 414056"/>
                <a:gd name="connsiteY1" fmla="*/ 32078 h 365453"/>
                <a:gd name="connsiteX2" fmla="*/ 390525 w 414056"/>
                <a:gd name="connsiteY2" fmla="*/ 365453 h 365453"/>
                <a:gd name="connsiteX0-1" fmla="*/ 0 w 394496"/>
                <a:gd name="connsiteY0-2" fmla="*/ 10624 h 343999"/>
                <a:gd name="connsiteX1-3" fmla="*/ 266700 w 394496"/>
                <a:gd name="connsiteY1-4" fmla="*/ 67774 h 343999"/>
                <a:gd name="connsiteX2-5" fmla="*/ 390525 w 394496"/>
                <a:gd name="connsiteY2-6" fmla="*/ 343999 h 34399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394496" h="343999">
                  <a:moveTo>
                    <a:pt x="0" y="10624"/>
                  </a:moveTo>
                  <a:cubicBezTo>
                    <a:pt x="153194" y="-17157"/>
                    <a:pt x="201613" y="12212"/>
                    <a:pt x="266700" y="67774"/>
                  </a:cubicBezTo>
                  <a:cubicBezTo>
                    <a:pt x="331787" y="123336"/>
                    <a:pt x="413543" y="205092"/>
                    <a:pt x="390525" y="343999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2276094" y="226377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276094" y="251777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276094" y="278765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2292928" y="1922873"/>
              <a:ext cx="2824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288134" y="2206824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287857" y="247010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</a:t>
              </a:r>
              <a:endParaRPr lang="en-US" dirty="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2276094" y="292474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-1" fmla="*/ 0 w 369096"/>
                <a:gd name="connsiteY0-2" fmla="*/ 76200 h 111918"/>
                <a:gd name="connsiteX1-3" fmla="*/ 71438 w 369096"/>
                <a:gd name="connsiteY1-4" fmla="*/ 0 h 111918"/>
                <a:gd name="connsiteX2-5" fmla="*/ 107156 w 369096"/>
                <a:gd name="connsiteY2-6" fmla="*/ 78581 h 111918"/>
                <a:gd name="connsiteX3-7" fmla="*/ 178594 w 369096"/>
                <a:gd name="connsiteY3-8" fmla="*/ 4762 h 111918"/>
                <a:gd name="connsiteX4-9" fmla="*/ 219075 w 369096"/>
                <a:gd name="connsiteY4-10" fmla="*/ 80962 h 111918"/>
                <a:gd name="connsiteX5-11" fmla="*/ 309563 w 369096"/>
                <a:gd name="connsiteY5-12" fmla="*/ 14287 h 111918"/>
                <a:gd name="connsiteX6-13" fmla="*/ 369094 w 369096"/>
                <a:gd name="connsiteY6-14" fmla="*/ 111918 h 111918"/>
                <a:gd name="connsiteX0-15" fmla="*/ 0 w 361953"/>
                <a:gd name="connsiteY0-16" fmla="*/ 76200 h 107155"/>
                <a:gd name="connsiteX1-17" fmla="*/ 71438 w 361953"/>
                <a:gd name="connsiteY1-18" fmla="*/ 0 h 107155"/>
                <a:gd name="connsiteX2-19" fmla="*/ 107156 w 361953"/>
                <a:gd name="connsiteY2-20" fmla="*/ 78581 h 107155"/>
                <a:gd name="connsiteX3-21" fmla="*/ 178594 w 361953"/>
                <a:gd name="connsiteY3-22" fmla="*/ 4762 h 107155"/>
                <a:gd name="connsiteX4-23" fmla="*/ 219075 w 361953"/>
                <a:gd name="connsiteY4-24" fmla="*/ 80962 h 107155"/>
                <a:gd name="connsiteX5-25" fmla="*/ 309563 w 361953"/>
                <a:gd name="connsiteY5-26" fmla="*/ 14287 h 107155"/>
                <a:gd name="connsiteX6-27" fmla="*/ 361950 w 361953"/>
                <a:gd name="connsiteY6-28" fmla="*/ 107155 h 107155"/>
                <a:gd name="connsiteX0-29" fmla="*/ 0 w 361950"/>
                <a:gd name="connsiteY0-30" fmla="*/ 76200 h 107155"/>
                <a:gd name="connsiteX1-31" fmla="*/ 71438 w 361950"/>
                <a:gd name="connsiteY1-32" fmla="*/ 0 h 107155"/>
                <a:gd name="connsiteX2-33" fmla="*/ 107156 w 361950"/>
                <a:gd name="connsiteY2-34" fmla="*/ 78581 h 107155"/>
                <a:gd name="connsiteX3-35" fmla="*/ 178594 w 361950"/>
                <a:gd name="connsiteY3-36" fmla="*/ 4762 h 107155"/>
                <a:gd name="connsiteX4-37" fmla="*/ 219075 w 361950"/>
                <a:gd name="connsiteY4-38" fmla="*/ 80962 h 107155"/>
                <a:gd name="connsiteX5-39" fmla="*/ 309563 w 361950"/>
                <a:gd name="connsiteY5-40" fmla="*/ 14287 h 107155"/>
                <a:gd name="connsiteX6-41" fmla="*/ 361950 w 361950"/>
                <a:gd name="connsiteY6-42" fmla="*/ 107155 h 107155"/>
                <a:gd name="connsiteX0-43" fmla="*/ 0 w 309563"/>
                <a:gd name="connsiteY0-44" fmla="*/ 76200 h 80962"/>
                <a:gd name="connsiteX1-45" fmla="*/ 71438 w 309563"/>
                <a:gd name="connsiteY1-46" fmla="*/ 0 h 80962"/>
                <a:gd name="connsiteX2-47" fmla="*/ 107156 w 309563"/>
                <a:gd name="connsiteY2-48" fmla="*/ 78581 h 80962"/>
                <a:gd name="connsiteX3-49" fmla="*/ 178594 w 309563"/>
                <a:gd name="connsiteY3-50" fmla="*/ 4762 h 80962"/>
                <a:gd name="connsiteX4-51" fmla="*/ 219075 w 309563"/>
                <a:gd name="connsiteY4-52" fmla="*/ 80962 h 80962"/>
                <a:gd name="connsiteX5-53" fmla="*/ 309563 w 309563"/>
                <a:gd name="connsiteY5-54" fmla="*/ 14287 h 80962"/>
                <a:gd name="connsiteX0-55" fmla="*/ 0 w 316992"/>
                <a:gd name="connsiteY0-56" fmla="*/ 76200 h 80962"/>
                <a:gd name="connsiteX1-57" fmla="*/ 71438 w 316992"/>
                <a:gd name="connsiteY1-58" fmla="*/ 0 h 80962"/>
                <a:gd name="connsiteX2-59" fmla="*/ 107156 w 316992"/>
                <a:gd name="connsiteY2-60" fmla="*/ 78581 h 80962"/>
                <a:gd name="connsiteX3-61" fmla="*/ 178594 w 316992"/>
                <a:gd name="connsiteY3-62" fmla="*/ 4762 h 80962"/>
                <a:gd name="connsiteX4-63" fmla="*/ 219075 w 316992"/>
                <a:gd name="connsiteY4-64" fmla="*/ 80962 h 80962"/>
                <a:gd name="connsiteX5-65" fmla="*/ 309563 w 316992"/>
                <a:gd name="connsiteY5-66" fmla="*/ 14287 h 80962"/>
                <a:gd name="connsiteX6-67" fmla="*/ 311946 w 316992"/>
                <a:gd name="connsiteY6-68" fmla="*/ 21432 h 80962"/>
                <a:gd name="connsiteX0-69" fmla="*/ 0 w 364333"/>
                <a:gd name="connsiteY0-70" fmla="*/ 76200 h 80962"/>
                <a:gd name="connsiteX1-71" fmla="*/ 71438 w 364333"/>
                <a:gd name="connsiteY1-72" fmla="*/ 0 h 80962"/>
                <a:gd name="connsiteX2-73" fmla="*/ 107156 w 364333"/>
                <a:gd name="connsiteY2-74" fmla="*/ 78581 h 80962"/>
                <a:gd name="connsiteX3-75" fmla="*/ 178594 w 364333"/>
                <a:gd name="connsiteY3-76" fmla="*/ 4762 h 80962"/>
                <a:gd name="connsiteX4-77" fmla="*/ 219075 w 364333"/>
                <a:gd name="connsiteY4-78" fmla="*/ 80962 h 80962"/>
                <a:gd name="connsiteX5-79" fmla="*/ 309563 w 364333"/>
                <a:gd name="connsiteY5-80" fmla="*/ 14287 h 80962"/>
                <a:gd name="connsiteX6-81" fmla="*/ 364333 w 364333"/>
                <a:gd name="connsiteY6-82" fmla="*/ 76201 h 80962"/>
                <a:gd name="connsiteX0-83" fmla="*/ 0 w 364333"/>
                <a:gd name="connsiteY0-84" fmla="*/ 76200 h 78581"/>
                <a:gd name="connsiteX1-85" fmla="*/ 71438 w 364333"/>
                <a:gd name="connsiteY1-86" fmla="*/ 0 h 78581"/>
                <a:gd name="connsiteX2-87" fmla="*/ 107156 w 364333"/>
                <a:gd name="connsiteY2-88" fmla="*/ 78581 h 78581"/>
                <a:gd name="connsiteX3-89" fmla="*/ 178594 w 364333"/>
                <a:gd name="connsiteY3-90" fmla="*/ 4762 h 78581"/>
                <a:gd name="connsiteX4-91" fmla="*/ 226219 w 364333"/>
                <a:gd name="connsiteY4-92" fmla="*/ 76200 h 78581"/>
                <a:gd name="connsiteX5-93" fmla="*/ 309563 w 364333"/>
                <a:gd name="connsiteY5-94" fmla="*/ 14287 h 78581"/>
                <a:gd name="connsiteX6-95" fmla="*/ 364333 w 364333"/>
                <a:gd name="connsiteY6-96" fmla="*/ 76201 h 78581"/>
                <a:gd name="connsiteX0-97" fmla="*/ 0 w 364333"/>
                <a:gd name="connsiteY0-98" fmla="*/ 76200 h 76201"/>
                <a:gd name="connsiteX1-99" fmla="*/ 71438 w 364333"/>
                <a:gd name="connsiteY1-100" fmla="*/ 0 h 76201"/>
                <a:gd name="connsiteX2-101" fmla="*/ 121444 w 364333"/>
                <a:gd name="connsiteY2-102" fmla="*/ 76199 h 76201"/>
                <a:gd name="connsiteX3-103" fmla="*/ 178594 w 364333"/>
                <a:gd name="connsiteY3-104" fmla="*/ 4762 h 76201"/>
                <a:gd name="connsiteX4-105" fmla="*/ 226219 w 364333"/>
                <a:gd name="connsiteY4-106" fmla="*/ 76200 h 76201"/>
                <a:gd name="connsiteX5-107" fmla="*/ 309563 w 364333"/>
                <a:gd name="connsiteY5-108" fmla="*/ 14287 h 76201"/>
                <a:gd name="connsiteX6-109" fmla="*/ 364333 w 364333"/>
                <a:gd name="connsiteY6-110" fmla="*/ 76201 h 76201"/>
                <a:gd name="connsiteX0-111" fmla="*/ 0 w 364333"/>
                <a:gd name="connsiteY0-112" fmla="*/ 76200 h 76201"/>
                <a:gd name="connsiteX1-113" fmla="*/ 71438 w 364333"/>
                <a:gd name="connsiteY1-114" fmla="*/ 0 h 76201"/>
                <a:gd name="connsiteX2-115" fmla="*/ 121444 w 364333"/>
                <a:gd name="connsiteY2-116" fmla="*/ 76199 h 76201"/>
                <a:gd name="connsiteX3-117" fmla="*/ 178594 w 364333"/>
                <a:gd name="connsiteY3-118" fmla="*/ 4762 h 76201"/>
                <a:gd name="connsiteX4-119" fmla="*/ 242888 w 364333"/>
                <a:gd name="connsiteY4-120" fmla="*/ 76200 h 76201"/>
                <a:gd name="connsiteX5-121" fmla="*/ 309563 w 364333"/>
                <a:gd name="connsiteY5-122" fmla="*/ 14287 h 76201"/>
                <a:gd name="connsiteX6-123" fmla="*/ 364333 w 364333"/>
                <a:gd name="connsiteY6-124" fmla="*/ 76201 h 76201"/>
                <a:gd name="connsiteX0-125" fmla="*/ 0 w 364333"/>
                <a:gd name="connsiteY0-126" fmla="*/ 76200 h 76201"/>
                <a:gd name="connsiteX1-127" fmla="*/ 71438 w 364333"/>
                <a:gd name="connsiteY1-128" fmla="*/ 0 h 76201"/>
                <a:gd name="connsiteX2-129" fmla="*/ 121444 w 364333"/>
                <a:gd name="connsiteY2-130" fmla="*/ 76199 h 76201"/>
                <a:gd name="connsiteX3-131" fmla="*/ 178594 w 364333"/>
                <a:gd name="connsiteY3-132" fmla="*/ 4762 h 76201"/>
                <a:gd name="connsiteX4-133" fmla="*/ 242888 w 364333"/>
                <a:gd name="connsiteY4-134" fmla="*/ 76200 h 76201"/>
                <a:gd name="connsiteX5-135" fmla="*/ 311944 w 364333"/>
                <a:gd name="connsiteY5-136" fmla="*/ 7143 h 76201"/>
                <a:gd name="connsiteX6-137" fmla="*/ 364333 w 364333"/>
                <a:gd name="connsiteY6-138" fmla="*/ 76201 h 76201"/>
                <a:gd name="connsiteX0-139" fmla="*/ 0 w 311944"/>
                <a:gd name="connsiteY0-140" fmla="*/ 76200 h 76200"/>
                <a:gd name="connsiteX1-141" fmla="*/ 71438 w 311944"/>
                <a:gd name="connsiteY1-142" fmla="*/ 0 h 76200"/>
                <a:gd name="connsiteX2-143" fmla="*/ 121444 w 311944"/>
                <a:gd name="connsiteY2-144" fmla="*/ 76199 h 76200"/>
                <a:gd name="connsiteX3-145" fmla="*/ 178594 w 311944"/>
                <a:gd name="connsiteY3-146" fmla="*/ 4762 h 76200"/>
                <a:gd name="connsiteX4-147" fmla="*/ 242888 w 311944"/>
                <a:gd name="connsiteY4-148" fmla="*/ 76200 h 76200"/>
                <a:gd name="connsiteX5-149" fmla="*/ 311944 w 311944"/>
                <a:gd name="connsiteY5-150" fmla="*/ 7143 h 76200"/>
                <a:gd name="connsiteX0-151" fmla="*/ 0 w 321469"/>
                <a:gd name="connsiteY0-152" fmla="*/ 78582 h 78582"/>
                <a:gd name="connsiteX1-153" fmla="*/ 71438 w 321469"/>
                <a:gd name="connsiteY1-154" fmla="*/ 2382 h 78582"/>
                <a:gd name="connsiteX2-155" fmla="*/ 121444 w 321469"/>
                <a:gd name="connsiteY2-156" fmla="*/ 78581 h 78582"/>
                <a:gd name="connsiteX3-157" fmla="*/ 178594 w 321469"/>
                <a:gd name="connsiteY3-158" fmla="*/ 7144 h 78582"/>
                <a:gd name="connsiteX4-159" fmla="*/ 242888 w 321469"/>
                <a:gd name="connsiteY4-160" fmla="*/ 78582 h 78582"/>
                <a:gd name="connsiteX5-161" fmla="*/ 321469 w 321469"/>
                <a:gd name="connsiteY5-162" fmla="*/ 0 h 785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657793" y="2078048"/>
              <a:ext cx="13106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(pushdown)</a:t>
              </a:r>
              <a:br>
                <a:rPr lang="en-US" dirty="0"/>
              </a:br>
              <a:r>
                <a:rPr lang="en-US" dirty="0"/>
                <a:t>stack</a:t>
              </a:r>
              <a:endParaRPr lang="en-US" dirty="0"/>
            </a:p>
          </p:txBody>
        </p:sp>
      </p:grpSp>
      <p:sp>
        <p:nvSpPr>
          <p:cNvPr id="4" name="PDA box"/>
          <p:cNvSpPr/>
          <p:nvPr/>
        </p:nvSpPr>
        <p:spPr>
          <a:xfrm>
            <a:off x="629329" y="1191457"/>
            <a:ext cx="1430767" cy="8937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inite Control"/>
          <p:cNvSpPr/>
          <p:nvPr/>
        </p:nvSpPr>
        <p:spPr>
          <a:xfrm>
            <a:off x="919627" y="1297779"/>
            <a:ext cx="8501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Finite</a:t>
            </a:r>
            <a:br>
              <a:rPr lang="en-US" dirty="0"/>
            </a:br>
            <a:r>
              <a:rPr lang="en-US" dirty="0"/>
              <a:t>control</a:t>
            </a:r>
            <a:endParaRPr lang="en-US" dirty="0"/>
          </a:p>
        </p:txBody>
      </p:sp>
      <p:grpSp>
        <p:nvGrpSpPr>
          <p:cNvPr id="91" name="Group input tape"/>
          <p:cNvGrpSpPr/>
          <p:nvPr/>
        </p:nvGrpSpPr>
        <p:grpSpPr>
          <a:xfrm>
            <a:off x="2485017" y="992362"/>
            <a:ext cx="2742303" cy="533702"/>
            <a:chOff x="2485017" y="992362"/>
            <a:chExt cx="2742303" cy="533702"/>
          </a:xfrm>
        </p:grpSpPr>
        <p:sp>
          <p:nvSpPr>
            <p:cNvPr id="5" name="Rectangle 4"/>
            <p:cNvSpPr/>
            <p:nvPr/>
          </p:nvSpPr>
          <p:spPr>
            <a:xfrm>
              <a:off x="2485017" y="1190466"/>
              <a:ext cx="2742303" cy="317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796988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21510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46032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770554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095076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906828" y="1197603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501714" y="1139113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821034" y="1139113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38735" y="1141492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456436" y="114387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774137" y="1146250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09965" y="1156732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277766" y="992362"/>
              <a:ext cx="43313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…</a:t>
              </a:r>
              <a:endParaRPr lang="en-US" sz="2800" dirty="0"/>
            </a:p>
          </p:txBody>
        </p:sp>
      </p:grpSp>
      <p:sp>
        <p:nvSpPr>
          <p:cNvPr id="41" name="Freeform 40"/>
          <p:cNvSpPr/>
          <p:nvPr/>
        </p:nvSpPr>
        <p:spPr>
          <a:xfrm>
            <a:off x="1571306" y="850600"/>
            <a:ext cx="1086487" cy="340025"/>
          </a:xfrm>
          <a:custGeom>
            <a:avLst/>
            <a:gdLst>
              <a:gd name="connsiteX0" fmla="*/ 319 w 1086487"/>
              <a:gd name="connsiteY0" fmla="*/ 340025 h 340025"/>
              <a:gd name="connsiteX1" fmla="*/ 152719 w 1086487"/>
              <a:gd name="connsiteY1" fmla="*/ 54275 h 340025"/>
              <a:gd name="connsiteX2" fmla="*/ 933769 w 1086487"/>
              <a:gd name="connsiteY2" fmla="*/ 25700 h 340025"/>
              <a:gd name="connsiteX3" fmla="*/ 1086169 w 1086487"/>
              <a:gd name="connsiteY3" fmla="*/ 340025 h 34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6487" h="340025">
                <a:moveTo>
                  <a:pt x="319" y="340025"/>
                </a:moveTo>
                <a:cubicBezTo>
                  <a:pt x="-1269" y="223343"/>
                  <a:pt x="-2856" y="106662"/>
                  <a:pt x="152719" y="54275"/>
                </a:cubicBezTo>
                <a:cubicBezTo>
                  <a:pt x="308294" y="1888"/>
                  <a:pt x="778194" y="-21925"/>
                  <a:pt x="933769" y="25700"/>
                </a:cubicBezTo>
                <a:cubicBezTo>
                  <a:pt x="1089344" y="73325"/>
                  <a:pt x="1087756" y="206675"/>
                  <a:pt x="1086169" y="340025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577457" y="1467504"/>
            <a:ext cx="2603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input appears on a “tape”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2796988" y="1935542"/>
            <a:ext cx="37463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Schematic diagram for DFA or NFA</a:t>
            </a:r>
            <a:endParaRPr lang="en-US" sz="2000" dirty="0"/>
          </a:p>
        </p:txBody>
      </p:sp>
      <p:sp>
        <p:nvSpPr>
          <p:cNvPr id="58" name="Rectangle 57"/>
          <p:cNvSpPr/>
          <p:nvPr/>
        </p:nvSpPr>
        <p:spPr>
          <a:xfrm>
            <a:off x="4211101" y="2333817"/>
            <a:ext cx="38211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Schematic diagram for PDA              </a:t>
            </a:r>
            <a:endParaRPr lang="en-US" sz="2000" dirty="0"/>
          </a:p>
        </p:txBody>
      </p:sp>
      <p:sp>
        <p:nvSpPr>
          <p:cNvPr id="59" name="Rectangle 58"/>
          <p:cNvSpPr/>
          <p:nvPr/>
        </p:nvSpPr>
        <p:spPr>
          <a:xfrm>
            <a:off x="247291" y="3276730"/>
            <a:ext cx="71708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Operates like an NFA except can </a:t>
            </a:r>
            <a:r>
              <a:rPr lang="en-US" sz="2000" u="sng" dirty="0"/>
              <a:t>write-add</a:t>
            </a:r>
            <a:r>
              <a:rPr lang="en-US" sz="2000" dirty="0"/>
              <a:t> or </a:t>
            </a:r>
            <a:r>
              <a:rPr lang="en-US" sz="2000" u="sng" dirty="0"/>
              <a:t>read-remove</a:t>
            </a:r>
            <a:r>
              <a:rPr lang="en-US" sz="2000" dirty="0"/>
              <a:t> symbols</a:t>
            </a:r>
            <a:br>
              <a:rPr lang="en-US" sz="2000" dirty="0"/>
            </a:br>
            <a:r>
              <a:rPr lang="en-US" sz="2000" dirty="0"/>
              <a:t>from the top of stack.</a:t>
            </a:r>
            <a:endParaRPr lang="en-US" sz="2000" dirty="0"/>
          </a:p>
        </p:txBody>
      </p:sp>
      <p:grpSp>
        <p:nvGrpSpPr>
          <p:cNvPr id="65" name="Group 64"/>
          <p:cNvGrpSpPr/>
          <p:nvPr/>
        </p:nvGrpSpPr>
        <p:grpSpPr>
          <a:xfrm>
            <a:off x="3878659" y="3685536"/>
            <a:ext cx="689612" cy="441964"/>
            <a:chOff x="8226877" y="2839437"/>
            <a:chExt cx="689612" cy="441964"/>
          </a:xfrm>
        </p:grpSpPr>
        <p:sp>
          <p:nvSpPr>
            <p:cNvPr id="60" name="Up Arrow Callout 59"/>
            <p:cNvSpPr/>
            <p:nvPr/>
          </p:nvSpPr>
          <p:spPr>
            <a:xfrm>
              <a:off x="8278998" y="2839437"/>
              <a:ext cx="591421" cy="390817"/>
            </a:xfrm>
            <a:prstGeom prst="upArrowCallout">
              <a:avLst>
                <a:gd name="adj1" fmla="val 18447"/>
                <a:gd name="adj2" fmla="val 19102"/>
                <a:gd name="adj3" fmla="val 25000"/>
                <a:gd name="adj4" fmla="val 64977"/>
              </a:avLst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226877" y="2881291"/>
              <a:ext cx="6896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push</a:t>
              </a:r>
              <a:endParaRPr lang="en-US" sz="20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381527" y="3685536"/>
            <a:ext cx="588623" cy="427707"/>
            <a:chOff x="8918917" y="2964031"/>
            <a:chExt cx="588623" cy="427707"/>
          </a:xfrm>
        </p:grpSpPr>
        <p:sp>
          <p:nvSpPr>
            <p:cNvPr id="61" name="Up Arrow Callout 60"/>
            <p:cNvSpPr/>
            <p:nvPr/>
          </p:nvSpPr>
          <p:spPr>
            <a:xfrm>
              <a:off x="8924925" y="2964031"/>
              <a:ext cx="540167" cy="388465"/>
            </a:xfrm>
            <a:prstGeom prst="upArrowCallout">
              <a:avLst>
                <a:gd name="adj1" fmla="val 18447"/>
                <a:gd name="adj2" fmla="val 19102"/>
                <a:gd name="adj3" fmla="val 25000"/>
                <a:gd name="adj4" fmla="val 64977"/>
              </a:avLst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918917" y="2991628"/>
              <a:ext cx="58862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pop</a:t>
              </a:r>
              <a:endParaRPr lang="en-US" sz="2000" dirty="0"/>
            </a:p>
          </p:txBody>
        </p:sp>
      </p:grpSp>
      <p:grpSp>
        <p:nvGrpSpPr>
          <p:cNvPr id="70" name="State diagram"/>
          <p:cNvGrpSpPr/>
          <p:nvPr/>
        </p:nvGrpSpPr>
        <p:grpSpPr>
          <a:xfrm rot="20668874">
            <a:off x="825165" y="1355213"/>
            <a:ext cx="987851" cy="609226"/>
            <a:chOff x="1277094" y="2696798"/>
            <a:chExt cx="3940402" cy="2430120"/>
          </a:xfrm>
        </p:grpSpPr>
        <p:sp>
          <p:nvSpPr>
            <p:cNvPr id="71" name="Oval 70"/>
            <p:cNvSpPr/>
            <p:nvPr/>
          </p:nvSpPr>
          <p:spPr>
            <a:xfrm>
              <a:off x="2774800" y="4463391"/>
              <a:ext cx="425468" cy="44525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899279" y="3015129"/>
              <a:ext cx="425468" cy="44525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1277094" y="2696798"/>
              <a:ext cx="3231370" cy="2271971"/>
              <a:chOff x="1277094" y="2696798"/>
              <a:chExt cx="3231370" cy="2271971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1560429" y="3013427"/>
                <a:ext cx="553791" cy="57955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713276" y="4389219"/>
                <a:ext cx="553791" cy="57955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2047638" y="2864231"/>
                <a:ext cx="1823053" cy="228601"/>
              </a:xfrm>
              <a:custGeom>
                <a:avLst/>
                <a:gdLst>
                  <a:gd name="connsiteX0" fmla="*/ 0 w 965200"/>
                  <a:gd name="connsiteY0" fmla="*/ 178110 h 216210"/>
                  <a:gd name="connsiteX1" fmla="*/ 609600 w 965200"/>
                  <a:gd name="connsiteY1" fmla="*/ 310 h 216210"/>
                  <a:gd name="connsiteX2" fmla="*/ 965200 w 965200"/>
                  <a:gd name="connsiteY2" fmla="*/ 216210 h 216210"/>
                  <a:gd name="connsiteX0-1" fmla="*/ 0 w 965200"/>
                  <a:gd name="connsiteY0-2" fmla="*/ 174946 h 213046"/>
                  <a:gd name="connsiteX1-3" fmla="*/ 533400 w 965200"/>
                  <a:gd name="connsiteY1-4" fmla="*/ 321 h 213046"/>
                  <a:gd name="connsiteX2-5" fmla="*/ 965200 w 965200"/>
                  <a:gd name="connsiteY2-6" fmla="*/ 213046 h 213046"/>
                  <a:gd name="connsiteX0-7" fmla="*/ 0 w 965200"/>
                  <a:gd name="connsiteY0-8" fmla="*/ 174946 h 213046"/>
                  <a:gd name="connsiteX1-9" fmla="*/ 501650 w 965200"/>
                  <a:gd name="connsiteY1-10" fmla="*/ 321 h 213046"/>
                  <a:gd name="connsiteX2-11" fmla="*/ 965200 w 965200"/>
                  <a:gd name="connsiteY2-12" fmla="*/ 213046 h 213046"/>
                  <a:gd name="connsiteX0-13" fmla="*/ 0 w 965200"/>
                  <a:gd name="connsiteY0-14" fmla="*/ 174946 h 213046"/>
                  <a:gd name="connsiteX1-15" fmla="*/ 501650 w 965200"/>
                  <a:gd name="connsiteY1-16" fmla="*/ 321 h 213046"/>
                  <a:gd name="connsiteX2-17" fmla="*/ 965200 w 965200"/>
                  <a:gd name="connsiteY2-18" fmla="*/ 213046 h 213046"/>
                  <a:gd name="connsiteX0-19" fmla="*/ 0 w 965200"/>
                  <a:gd name="connsiteY0-20" fmla="*/ 174692 h 212792"/>
                  <a:gd name="connsiteX1-21" fmla="*/ 501650 w 965200"/>
                  <a:gd name="connsiteY1-22" fmla="*/ 67 h 212792"/>
                  <a:gd name="connsiteX2-23" fmla="*/ 965200 w 965200"/>
                  <a:gd name="connsiteY2-24" fmla="*/ 212792 h 212792"/>
                  <a:gd name="connsiteX0-25" fmla="*/ 0 w 1105624"/>
                  <a:gd name="connsiteY0-26" fmla="*/ 174773 h 174773"/>
                  <a:gd name="connsiteX1-27" fmla="*/ 501650 w 1105624"/>
                  <a:gd name="connsiteY1-28" fmla="*/ 148 h 174773"/>
                  <a:gd name="connsiteX2-29" fmla="*/ 1105624 w 1105624"/>
                  <a:gd name="connsiteY2-30" fmla="*/ 149350 h 174773"/>
                  <a:gd name="connsiteX0-31" fmla="*/ 0 w 1105624"/>
                  <a:gd name="connsiteY0-32" fmla="*/ 174773 h 174773"/>
                  <a:gd name="connsiteX1-33" fmla="*/ 501650 w 1105624"/>
                  <a:gd name="connsiteY1-34" fmla="*/ 148 h 174773"/>
                  <a:gd name="connsiteX2-35" fmla="*/ 1105624 w 1105624"/>
                  <a:gd name="connsiteY2-36" fmla="*/ 149350 h 174773"/>
                  <a:gd name="connsiteX0-37" fmla="*/ 0 w 1105624"/>
                  <a:gd name="connsiteY0-38" fmla="*/ 129220 h 129220"/>
                  <a:gd name="connsiteX1-39" fmla="*/ 540968 w 1105624"/>
                  <a:gd name="connsiteY1-40" fmla="*/ 794 h 129220"/>
                  <a:gd name="connsiteX2-41" fmla="*/ 1105624 w 1105624"/>
                  <a:gd name="connsiteY2-42" fmla="*/ 103797 h 129220"/>
                  <a:gd name="connsiteX0-43" fmla="*/ 0 w 1105624"/>
                  <a:gd name="connsiteY0-44" fmla="*/ 129220 h 129220"/>
                  <a:gd name="connsiteX1-45" fmla="*/ 540968 w 1105624"/>
                  <a:gd name="connsiteY1-46" fmla="*/ 794 h 129220"/>
                  <a:gd name="connsiteX2-47" fmla="*/ 1105624 w 1105624"/>
                  <a:gd name="connsiteY2-48" fmla="*/ 103797 h 129220"/>
                  <a:gd name="connsiteX0-49" fmla="*/ 0 w 1105624"/>
                  <a:gd name="connsiteY0-50" fmla="*/ 129220 h 129220"/>
                  <a:gd name="connsiteX1-51" fmla="*/ 540968 w 1105624"/>
                  <a:gd name="connsiteY1-52" fmla="*/ 794 h 129220"/>
                  <a:gd name="connsiteX2-53" fmla="*/ 1105624 w 1105624"/>
                  <a:gd name="connsiteY2-54" fmla="*/ 103797 h 129220"/>
                  <a:gd name="connsiteX0-55" fmla="*/ 0 w 1068347"/>
                  <a:gd name="connsiteY0-56" fmla="*/ 128857 h 128857"/>
                  <a:gd name="connsiteX1-57" fmla="*/ 540968 w 1068347"/>
                  <a:gd name="connsiteY1-58" fmla="*/ 431 h 128857"/>
                  <a:gd name="connsiteX2-59" fmla="*/ 1068347 w 1068347"/>
                  <a:gd name="connsiteY2-60" fmla="*/ 114164 h 128857"/>
                  <a:gd name="connsiteX0-61" fmla="*/ 0 w 1079530"/>
                  <a:gd name="connsiteY0-62" fmla="*/ 128705 h 128705"/>
                  <a:gd name="connsiteX1-63" fmla="*/ 540968 w 1079530"/>
                  <a:gd name="connsiteY1-64" fmla="*/ 279 h 128705"/>
                  <a:gd name="connsiteX2-65" fmla="*/ 1079530 w 1079530"/>
                  <a:gd name="connsiteY2-66" fmla="*/ 124742 h 128705"/>
                  <a:gd name="connsiteX0-67" fmla="*/ 0 w 1070211"/>
                  <a:gd name="connsiteY0-68" fmla="*/ 128766 h 128766"/>
                  <a:gd name="connsiteX1-69" fmla="*/ 540968 w 1070211"/>
                  <a:gd name="connsiteY1-70" fmla="*/ 340 h 128766"/>
                  <a:gd name="connsiteX2-71" fmla="*/ 1070211 w 1070211"/>
                  <a:gd name="connsiteY2-72" fmla="*/ 119438 h 1287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1070211" h="128766">
                    <a:moveTo>
                      <a:pt x="0" y="128766"/>
                    </a:moveTo>
                    <a:cubicBezTo>
                      <a:pt x="173814" y="-3733"/>
                      <a:pt x="441887" y="3515"/>
                      <a:pt x="540968" y="340"/>
                    </a:cubicBezTo>
                    <a:cubicBezTo>
                      <a:pt x="634432" y="-2835"/>
                      <a:pt x="972844" y="14663"/>
                      <a:pt x="1070211" y="119438"/>
                    </a:cubicBezTo>
                  </a:path>
                </a:pathLst>
              </a:custGeom>
              <a:ln w="6350">
                <a:solidFill>
                  <a:schemeClr val="tx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>
                <a:off x="1277094" y="3303202"/>
                <a:ext cx="283335" cy="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Freeform 84"/>
              <p:cNvSpPr/>
              <p:nvPr/>
            </p:nvSpPr>
            <p:spPr>
              <a:xfrm rot="17874118">
                <a:off x="1598398" y="2698995"/>
                <a:ext cx="366730" cy="389557"/>
              </a:xfrm>
              <a:custGeom>
                <a:avLst/>
                <a:gdLst>
                  <a:gd name="connsiteX0" fmla="*/ 0 w 446175"/>
                  <a:gd name="connsiteY0" fmla="*/ 147014 h 413714"/>
                  <a:gd name="connsiteX1" fmla="*/ 241300 w 446175"/>
                  <a:gd name="connsiteY1" fmla="*/ 964 h 413714"/>
                  <a:gd name="connsiteX2" fmla="*/ 444500 w 446175"/>
                  <a:gd name="connsiteY2" fmla="*/ 210514 h 413714"/>
                  <a:gd name="connsiteX3" fmla="*/ 127000 w 446175"/>
                  <a:gd name="connsiteY3" fmla="*/ 413714 h 413714"/>
                  <a:gd name="connsiteX0-1" fmla="*/ 0 w 383473"/>
                  <a:gd name="connsiteY0-2" fmla="*/ 147579 h 414279"/>
                  <a:gd name="connsiteX1-3" fmla="*/ 241300 w 383473"/>
                  <a:gd name="connsiteY1-4" fmla="*/ 1529 h 414279"/>
                  <a:gd name="connsiteX2-5" fmla="*/ 381000 w 383473"/>
                  <a:gd name="connsiteY2-6" fmla="*/ 230129 h 414279"/>
                  <a:gd name="connsiteX3-7" fmla="*/ 127000 w 383473"/>
                  <a:gd name="connsiteY3-8" fmla="*/ 414279 h 414279"/>
                  <a:gd name="connsiteX0-9" fmla="*/ 0 w 383869"/>
                  <a:gd name="connsiteY0-10" fmla="*/ 116583 h 383283"/>
                  <a:gd name="connsiteX1-11" fmla="*/ 247650 w 383869"/>
                  <a:gd name="connsiteY1-12" fmla="*/ 2283 h 383283"/>
                  <a:gd name="connsiteX2-13" fmla="*/ 381000 w 383869"/>
                  <a:gd name="connsiteY2-14" fmla="*/ 199133 h 383283"/>
                  <a:gd name="connsiteX3-15" fmla="*/ 127000 w 383869"/>
                  <a:gd name="connsiteY3-16" fmla="*/ 383283 h 383283"/>
                  <a:gd name="connsiteX0-17" fmla="*/ 0 w 383682"/>
                  <a:gd name="connsiteY0-18" fmla="*/ 116583 h 338039"/>
                  <a:gd name="connsiteX1-19" fmla="*/ 247650 w 383682"/>
                  <a:gd name="connsiteY1-20" fmla="*/ 2283 h 338039"/>
                  <a:gd name="connsiteX2-21" fmla="*/ 381000 w 383682"/>
                  <a:gd name="connsiteY2-22" fmla="*/ 199133 h 338039"/>
                  <a:gd name="connsiteX3-23" fmla="*/ 131763 w 383682"/>
                  <a:gd name="connsiteY3-24" fmla="*/ 338039 h 338039"/>
                  <a:gd name="connsiteX0-25" fmla="*/ 0 w 383682"/>
                  <a:gd name="connsiteY0-26" fmla="*/ 116583 h 338039"/>
                  <a:gd name="connsiteX1-27" fmla="*/ 247650 w 383682"/>
                  <a:gd name="connsiteY1-28" fmla="*/ 2283 h 338039"/>
                  <a:gd name="connsiteX2-29" fmla="*/ 381000 w 383682"/>
                  <a:gd name="connsiteY2-30" fmla="*/ 199133 h 338039"/>
                  <a:gd name="connsiteX3-31" fmla="*/ 131763 w 383682"/>
                  <a:gd name="connsiteY3-32" fmla="*/ 338039 h 338039"/>
                  <a:gd name="connsiteX0-33" fmla="*/ 0 w 383682"/>
                  <a:gd name="connsiteY0-34" fmla="*/ 118429 h 339885"/>
                  <a:gd name="connsiteX1-35" fmla="*/ 247650 w 383682"/>
                  <a:gd name="connsiteY1-36" fmla="*/ 4129 h 339885"/>
                  <a:gd name="connsiteX2-37" fmla="*/ 381000 w 383682"/>
                  <a:gd name="connsiteY2-38" fmla="*/ 200979 h 339885"/>
                  <a:gd name="connsiteX3-39" fmla="*/ 131763 w 383682"/>
                  <a:gd name="connsiteY3-40" fmla="*/ 339885 h 339885"/>
                  <a:gd name="connsiteX0-41" fmla="*/ 0 w 356218"/>
                  <a:gd name="connsiteY0-42" fmla="*/ 118915 h 340371"/>
                  <a:gd name="connsiteX1-43" fmla="*/ 247650 w 356218"/>
                  <a:gd name="connsiteY1-44" fmla="*/ 4615 h 340371"/>
                  <a:gd name="connsiteX2-45" fmla="*/ 352776 w 356218"/>
                  <a:gd name="connsiteY2-46" fmla="*/ 209226 h 340371"/>
                  <a:gd name="connsiteX3-47" fmla="*/ 131763 w 356218"/>
                  <a:gd name="connsiteY3-48" fmla="*/ 340371 h 340371"/>
                  <a:gd name="connsiteX0-49" fmla="*/ 0 w 356351"/>
                  <a:gd name="connsiteY0-50" fmla="*/ 126869 h 348325"/>
                  <a:gd name="connsiteX1-51" fmla="*/ 247650 w 356351"/>
                  <a:gd name="connsiteY1-52" fmla="*/ 12569 h 348325"/>
                  <a:gd name="connsiteX2-53" fmla="*/ 352776 w 356351"/>
                  <a:gd name="connsiteY2-54" fmla="*/ 217180 h 348325"/>
                  <a:gd name="connsiteX3-55" fmla="*/ 131763 w 356351"/>
                  <a:gd name="connsiteY3-56" fmla="*/ 348325 h 348325"/>
                  <a:gd name="connsiteX0-57" fmla="*/ 0 w 356873"/>
                  <a:gd name="connsiteY0-58" fmla="*/ 121549 h 343005"/>
                  <a:gd name="connsiteX1-59" fmla="*/ 247650 w 356873"/>
                  <a:gd name="connsiteY1-60" fmla="*/ 7249 h 343005"/>
                  <a:gd name="connsiteX2-61" fmla="*/ 352776 w 356873"/>
                  <a:gd name="connsiteY2-62" fmla="*/ 211860 h 343005"/>
                  <a:gd name="connsiteX3-63" fmla="*/ 131763 w 356873"/>
                  <a:gd name="connsiteY3-64" fmla="*/ 343005 h 343005"/>
                  <a:gd name="connsiteX0-65" fmla="*/ 0 w 361107"/>
                  <a:gd name="connsiteY0-66" fmla="*/ 171453 h 392909"/>
                  <a:gd name="connsiteX1-67" fmla="*/ 287591 w 361107"/>
                  <a:gd name="connsiteY1-68" fmla="*/ 3670 h 392909"/>
                  <a:gd name="connsiteX2-69" fmla="*/ 352776 w 361107"/>
                  <a:gd name="connsiteY2-70" fmla="*/ 261764 h 392909"/>
                  <a:gd name="connsiteX3-71" fmla="*/ 131763 w 361107"/>
                  <a:gd name="connsiteY3-72" fmla="*/ 392909 h 392909"/>
                  <a:gd name="connsiteX0-73" fmla="*/ 0 w 366730"/>
                  <a:gd name="connsiteY0-74" fmla="*/ 168101 h 389557"/>
                  <a:gd name="connsiteX1-75" fmla="*/ 287591 w 366730"/>
                  <a:gd name="connsiteY1-76" fmla="*/ 318 h 389557"/>
                  <a:gd name="connsiteX2-77" fmla="*/ 361184 w 366730"/>
                  <a:gd name="connsiteY2-78" fmla="*/ 131810 h 389557"/>
                  <a:gd name="connsiteX3-79" fmla="*/ 131763 w 366730"/>
                  <a:gd name="connsiteY3-80" fmla="*/ 389557 h 38955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66730" h="389557">
                    <a:moveTo>
                      <a:pt x="0" y="168101"/>
                    </a:moveTo>
                    <a:cubicBezTo>
                      <a:pt x="52652" y="56447"/>
                      <a:pt x="227394" y="6366"/>
                      <a:pt x="287591" y="318"/>
                    </a:cubicBezTo>
                    <a:cubicBezTo>
                      <a:pt x="347788" y="-5730"/>
                      <a:pt x="380498" y="75851"/>
                      <a:pt x="361184" y="131810"/>
                    </a:cubicBezTo>
                    <a:cubicBezTo>
                      <a:pt x="341870" y="187769"/>
                      <a:pt x="292894" y="365215"/>
                      <a:pt x="131763" y="389557"/>
                    </a:cubicBezTo>
                  </a:path>
                </a:pathLst>
              </a:custGeom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3835118" y="2949067"/>
                <a:ext cx="553791" cy="57955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 86"/>
              <p:cNvSpPr/>
              <p:nvPr/>
            </p:nvSpPr>
            <p:spPr>
              <a:xfrm rot="10800000">
                <a:off x="2078646" y="3449393"/>
                <a:ext cx="1823053" cy="228601"/>
              </a:xfrm>
              <a:custGeom>
                <a:avLst/>
                <a:gdLst>
                  <a:gd name="connsiteX0" fmla="*/ 0 w 965200"/>
                  <a:gd name="connsiteY0" fmla="*/ 178110 h 216210"/>
                  <a:gd name="connsiteX1" fmla="*/ 609600 w 965200"/>
                  <a:gd name="connsiteY1" fmla="*/ 310 h 216210"/>
                  <a:gd name="connsiteX2" fmla="*/ 965200 w 965200"/>
                  <a:gd name="connsiteY2" fmla="*/ 216210 h 216210"/>
                  <a:gd name="connsiteX0-1" fmla="*/ 0 w 965200"/>
                  <a:gd name="connsiteY0-2" fmla="*/ 174946 h 213046"/>
                  <a:gd name="connsiteX1-3" fmla="*/ 533400 w 965200"/>
                  <a:gd name="connsiteY1-4" fmla="*/ 321 h 213046"/>
                  <a:gd name="connsiteX2-5" fmla="*/ 965200 w 965200"/>
                  <a:gd name="connsiteY2-6" fmla="*/ 213046 h 213046"/>
                  <a:gd name="connsiteX0-7" fmla="*/ 0 w 965200"/>
                  <a:gd name="connsiteY0-8" fmla="*/ 174946 h 213046"/>
                  <a:gd name="connsiteX1-9" fmla="*/ 501650 w 965200"/>
                  <a:gd name="connsiteY1-10" fmla="*/ 321 h 213046"/>
                  <a:gd name="connsiteX2-11" fmla="*/ 965200 w 965200"/>
                  <a:gd name="connsiteY2-12" fmla="*/ 213046 h 213046"/>
                  <a:gd name="connsiteX0-13" fmla="*/ 0 w 965200"/>
                  <a:gd name="connsiteY0-14" fmla="*/ 174946 h 213046"/>
                  <a:gd name="connsiteX1-15" fmla="*/ 501650 w 965200"/>
                  <a:gd name="connsiteY1-16" fmla="*/ 321 h 213046"/>
                  <a:gd name="connsiteX2-17" fmla="*/ 965200 w 965200"/>
                  <a:gd name="connsiteY2-18" fmla="*/ 213046 h 213046"/>
                  <a:gd name="connsiteX0-19" fmla="*/ 0 w 965200"/>
                  <a:gd name="connsiteY0-20" fmla="*/ 174692 h 212792"/>
                  <a:gd name="connsiteX1-21" fmla="*/ 501650 w 965200"/>
                  <a:gd name="connsiteY1-22" fmla="*/ 67 h 212792"/>
                  <a:gd name="connsiteX2-23" fmla="*/ 965200 w 965200"/>
                  <a:gd name="connsiteY2-24" fmla="*/ 212792 h 212792"/>
                  <a:gd name="connsiteX0-25" fmla="*/ 0 w 1105624"/>
                  <a:gd name="connsiteY0-26" fmla="*/ 174773 h 174773"/>
                  <a:gd name="connsiteX1-27" fmla="*/ 501650 w 1105624"/>
                  <a:gd name="connsiteY1-28" fmla="*/ 148 h 174773"/>
                  <a:gd name="connsiteX2-29" fmla="*/ 1105624 w 1105624"/>
                  <a:gd name="connsiteY2-30" fmla="*/ 149350 h 174773"/>
                  <a:gd name="connsiteX0-31" fmla="*/ 0 w 1105624"/>
                  <a:gd name="connsiteY0-32" fmla="*/ 174773 h 174773"/>
                  <a:gd name="connsiteX1-33" fmla="*/ 501650 w 1105624"/>
                  <a:gd name="connsiteY1-34" fmla="*/ 148 h 174773"/>
                  <a:gd name="connsiteX2-35" fmla="*/ 1105624 w 1105624"/>
                  <a:gd name="connsiteY2-36" fmla="*/ 149350 h 174773"/>
                  <a:gd name="connsiteX0-37" fmla="*/ 0 w 1105624"/>
                  <a:gd name="connsiteY0-38" fmla="*/ 129220 h 129220"/>
                  <a:gd name="connsiteX1-39" fmla="*/ 540968 w 1105624"/>
                  <a:gd name="connsiteY1-40" fmla="*/ 794 h 129220"/>
                  <a:gd name="connsiteX2-41" fmla="*/ 1105624 w 1105624"/>
                  <a:gd name="connsiteY2-42" fmla="*/ 103797 h 129220"/>
                  <a:gd name="connsiteX0-43" fmla="*/ 0 w 1105624"/>
                  <a:gd name="connsiteY0-44" fmla="*/ 129220 h 129220"/>
                  <a:gd name="connsiteX1-45" fmla="*/ 540968 w 1105624"/>
                  <a:gd name="connsiteY1-46" fmla="*/ 794 h 129220"/>
                  <a:gd name="connsiteX2-47" fmla="*/ 1105624 w 1105624"/>
                  <a:gd name="connsiteY2-48" fmla="*/ 103797 h 129220"/>
                  <a:gd name="connsiteX0-49" fmla="*/ 0 w 1105624"/>
                  <a:gd name="connsiteY0-50" fmla="*/ 129220 h 129220"/>
                  <a:gd name="connsiteX1-51" fmla="*/ 540968 w 1105624"/>
                  <a:gd name="connsiteY1-52" fmla="*/ 794 h 129220"/>
                  <a:gd name="connsiteX2-53" fmla="*/ 1105624 w 1105624"/>
                  <a:gd name="connsiteY2-54" fmla="*/ 103797 h 129220"/>
                  <a:gd name="connsiteX0-55" fmla="*/ 0 w 1068347"/>
                  <a:gd name="connsiteY0-56" fmla="*/ 128857 h 128857"/>
                  <a:gd name="connsiteX1-57" fmla="*/ 540968 w 1068347"/>
                  <a:gd name="connsiteY1-58" fmla="*/ 431 h 128857"/>
                  <a:gd name="connsiteX2-59" fmla="*/ 1068347 w 1068347"/>
                  <a:gd name="connsiteY2-60" fmla="*/ 114164 h 128857"/>
                  <a:gd name="connsiteX0-61" fmla="*/ 0 w 1079530"/>
                  <a:gd name="connsiteY0-62" fmla="*/ 128705 h 128705"/>
                  <a:gd name="connsiteX1-63" fmla="*/ 540968 w 1079530"/>
                  <a:gd name="connsiteY1-64" fmla="*/ 279 h 128705"/>
                  <a:gd name="connsiteX2-65" fmla="*/ 1079530 w 1079530"/>
                  <a:gd name="connsiteY2-66" fmla="*/ 124742 h 128705"/>
                  <a:gd name="connsiteX0-67" fmla="*/ 0 w 1070211"/>
                  <a:gd name="connsiteY0-68" fmla="*/ 128766 h 128766"/>
                  <a:gd name="connsiteX1-69" fmla="*/ 540968 w 1070211"/>
                  <a:gd name="connsiteY1-70" fmla="*/ 340 h 128766"/>
                  <a:gd name="connsiteX2-71" fmla="*/ 1070211 w 1070211"/>
                  <a:gd name="connsiteY2-72" fmla="*/ 119438 h 1287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1070211" h="128766">
                    <a:moveTo>
                      <a:pt x="0" y="128766"/>
                    </a:moveTo>
                    <a:cubicBezTo>
                      <a:pt x="173814" y="-3733"/>
                      <a:pt x="441887" y="3515"/>
                      <a:pt x="540968" y="340"/>
                    </a:cubicBezTo>
                    <a:cubicBezTo>
                      <a:pt x="634432" y="-2835"/>
                      <a:pt x="972844" y="14663"/>
                      <a:pt x="1070211" y="119438"/>
                    </a:cubicBezTo>
                  </a:path>
                </a:pathLst>
              </a:custGeom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Freeform 87"/>
              <p:cNvSpPr/>
              <p:nvPr/>
            </p:nvSpPr>
            <p:spPr>
              <a:xfrm rot="20091956">
                <a:off x="4141734" y="2696798"/>
                <a:ext cx="366730" cy="389557"/>
              </a:xfrm>
              <a:custGeom>
                <a:avLst/>
                <a:gdLst>
                  <a:gd name="connsiteX0" fmla="*/ 0 w 446175"/>
                  <a:gd name="connsiteY0" fmla="*/ 147014 h 413714"/>
                  <a:gd name="connsiteX1" fmla="*/ 241300 w 446175"/>
                  <a:gd name="connsiteY1" fmla="*/ 964 h 413714"/>
                  <a:gd name="connsiteX2" fmla="*/ 444500 w 446175"/>
                  <a:gd name="connsiteY2" fmla="*/ 210514 h 413714"/>
                  <a:gd name="connsiteX3" fmla="*/ 127000 w 446175"/>
                  <a:gd name="connsiteY3" fmla="*/ 413714 h 413714"/>
                  <a:gd name="connsiteX0-1" fmla="*/ 0 w 383473"/>
                  <a:gd name="connsiteY0-2" fmla="*/ 147579 h 414279"/>
                  <a:gd name="connsiteX1-3" fmla="*/ 241300 w 383473"/>
                  <a:gd name="connsiteY1-4" fmla="*/ 1529 h 414279"/>
                  <a:gd name="connsiteX2-5" fmla="*/ 381000 w 383473"/>
                  <a:gd name="connsiteY2-6" fmla="*/ 230129 h 414279"/>
                  <a:gd name="connsiteX3-7" fmla="*/ 127000 w 383473"/>
                  <a:gd name="connsiteY3-8" fmla="*/ 414279 h 414279"/>
                  <a:gd name="connsiteX0-9" fmla="*/ 0 w 383869"/>
                  <a:gd name="connsiteY0-10" fmla="*/ 116583 h 383283"/>
                  <a:gd name="connsiteX1-11" fmla="*/ 247650 w 383869"/>
                  <a:gd name="connsiteY1-12" fmla="*/ 2283 h 383283"/>
                  <a:gd name="connsiteX2-13" fmla="*/ 381000 w 383869"/>
                  <a:gd name="connsiteY2-14" fmla="*/ 199133 h 383283"/>
                  <a:gd name="connsiteX3-15" fmla="*/ 127000 w 383869"/>
                  <a:gd name="connsiteY3-16" fmla="*/ 383283 h 383283"/>
                  <a:gd name="connsiteX0-17" fmla="*/ 0 w 383682"/>
                  <a:gd name="connsiteY0-18" fmla="*/ 116583 h 338039"/>
                  <a:gd name="connsiteX1-19" fmla="*/ 247650 w 383682"/>
                  <a:gd name="connsiteY1-20" fmla="*/ 2283 h 338039"/>
                  <a:gd name="connsiteX2-21" fmla="*/ 381000 w 383682"/>
                  <a:gd name="connsiteY2-22" fmla="*/ 199133 h 338039"/>
                  <a:gd name="connsiteX3-23" fmla="*/ 131763 w 383682"/>
                  <a:gd name="connsiteY3-24" fmla="*/ 338039 h 338039"/>
                  <a:gd name="connsiteX0-25" fmla="*/ 0 w 383682"/>
                  <a:gd name="connsiteY0-26" fmla="*/ 116583 h 338039"/>
                  <a:gd name="connsiteX1-27" fmla="*/ 247650 w 383682"/>
                  <a:gd name="connsiteY1-28" fmla="*/ 2283 h 338039"/>
                  <a:gd name="connsiteX2-29" fmla="*/ 381000 w 383682"/>
                  <a:gd name="connsiteY2-30" fmla="*/ 199133 h 338039"/>
                  <a:gd name="connsiteX3-31" fmla="*/ 131763 w 383682"/>
                  <a:gd name="connsiteY3-32" fmla="*/ 338039 h 338039"/>
                  <a:gd name="connsiteX0-33" fmla="*/ 0 w 383682"/>
                  <a:gd name="connsiteY0-34" fmla="*/ 118429 h 339885"/>
                  <a:gd name="connsiteX1-35" fmla="*/ 247650 w 383682"/>
                  <a:gd name="connsiteY1-36" fmla="*/ 4129 h 339885"/>
                  <a:gd name="connsiteX2-37" fmla="*/ 381000 w 383682"/>
                  <a:gd name="connsiteY2-38" fmla="*/ 200979 h 339885"/>
                  <a:gd name="connsiteX3-39" fmla="*/ 131763 w 383682"/>
                  <a:gd name="connsiteY3-40" fmla="*/ 339885 h 339885"/>
                  <a:gd name="connsiteX0-41" fmla="*/ 0 w 356218"/>
                  <a:gd name="connsiteY0-42" fmla="*/ 118915 h 340371"/>
                  <a:gd name="connsiteX1-43" fmla="*/ 247650 w 356218"/>
                  <a:gd name="connsiteY1-44" fmla="*/ 4615 h 340371"/>
                  <a:gd name="connsiteX2-45" fmla="*/ 352776 w 356218"/>
                  <a:gd name="connsiteY2-46" fmla="*/ 209226 h 340371"/>
                  <a:gd name="connsiteX3-47" fmla="*/ 131763 w 356218"/>
                  <a:gd name="connsiteY3-48" fmla="*/ 340371 h 340371"/>
                  <a:gd name="connsiteX0-49" fmla="*/ 0 w 356351"/>
                  <a:gd name="connsiteY0-50" fmla="*/ 126869 h 348325"/>
                  <a:gd name="connsiteX1-51" fmla="*/ 247650 w 356351"/>
                  <a:gd name="connsiteY1-52" fmla="*/ 12569 h 348325"/>
                  <a:gd name="connsiteX2-53" fmla="*/ 352776 w 356351"/>
                  <a:gd name="connsiteY2-54" fmla="*/ 217180 h 348325"/>
                  <a:gd name="connsiteX3-55" fmla="*/ 131763 w 356351"/>
                  <a:gd name="connsiteY3-56" fmla="*/ 348325 h 348325"/>
                  <a:gd name="connsiteX0-57" fmla="*/ 0 w 356873"/>
                  <a:gd name="connsiteY0-58" fmla="*/ 121549 h 343005"/>
                  <a:gd name="connsiteX1-59" fmla="*/ 247650 w 356873"/>
                  <a:gd name="connsiteY1-60" fmla="*/ 7249 h 343005"/>
                  <a:gd name="connsiteX2-61" fmla="*/ 352776 w 356873"/>
                  <a:gd name="connsiteY2-62" fmla="*/ 211860 h 343005"/>
                  <a:gd name="connsiteX3-63" fmla="*/ 131763 w 356873"/>
                  <a:gd name="connsiteY3-64" fmla="*/ 343005 h 343005"/>
                  <a:gd name="connsiteX0-65" fmla="*/ 0 w 361107"/>
                  <a:gd name="connsiteY0-66" fmla="*/ 171453 h 392909"/>
                  <a:gd name="connsiteX1-67" fmla="*/ 287591 w 361107"/>
                  <a:gd name="connsiteY1-68" fmla="*/ 3670 h 392909"/>
                  <a:gd name="connsiteX2-69" fmla="*/ 352776 w 361107"/>
                  <a:gd name="connsiteY2-70" fmla="*/ 261764 h 392909"/>
                  <a:gd name="connsiteX3-71" fmla="*/ 131763 w 361107"/>
                  <a:gd name="connsiteY3-72" fmla="*/ 392909 h 392909"/>
                  <a:gd name="connsiteX0-73" fmla="*/ 0 w 366730"/>
                  <a:gd name="connsiteY0-74" fmla="*/ 168101 h 389557"/>
                  <a:gd name="connsiteX1-75" fmla="*/ 287591 w 366730"/>
                  <a:gd name="connsiteY1-76" fmla="*/ 318 h 389557"/>
                  <a:gd name="connsiteX2-77" fmla="*/ 361184 w 366730"/>
                  <a:gd name="connsiteY2-78" fmla="*/ 131810 h 389557"/>
                  <a:gd name="connsiteX3-79" fmla="*/ 131763 w 366730"/>
                  <a:gd name="connsiteY3-80" fmla="*/ 389557 h 38955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66730" h="389557">
                    <a:moveTo>
                      <a:pt x="0" y="168101"/>
                    </a:moveTo>
                    <a:cubicBezTo>
                      <a:pt x="52652" y="56447"/>
                      <a:pt x="227394" y="6366"/>
                      <a:pt x="287591" y="318"/>
                    </a:cubicBezTo>
                    <a:cubicBezTo>
                      <a:pt x="347788" y="-5730"/>
                      <a:pt x="380498" y="75851"/>
                      <a:pt x="361184" y="131810"/>
                    </a:cubicBezTo>
                    <a:cubicBezTo>
                      <a:pt x="341870" y="187769"/>
                      <a:pt x="292894" y="365215"/>
                      <a:pt x="131763" y="389557"/>
                    </a:cubicBezTo>
                  </a:path>
                </a:pathLst>
              </a:custGeom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 88"/>
              <p:cNvSpPr/>
              <p:nvPr/>
            </p:nvSpPr>
            <p:spPr>
              <a:xfrm rot="2714057" flipV="1">
                <a:off x="1520641" y="4087335"/>
                <a:ext cx="1417573" cy="269594"/>
              </a:xfrm>
              <a:custGeom>
                <a:avLst/>
                <a:gdLst>
                  <a:gd name="connsiteX0" fmla="*/ 0 w 965200"/>
                  <a:gd name="connsiteY0" fmla="*/ 178110 h 216210"/>
                  <a:gd name="connsiteX1" fmla="*/ 609600 w 965200"/>
                  <a:gd name="connsiteY1" fmla="*/ 310 h 216210"/>
                  <a:gd name="connsiteX2" fmla="*/ 965200 w 965200"/>
                  <a:gd name="connsiteY2" fmla="*/ 216210 h 216210"/>
                  <a:gd name="connsiteX0-1" fmla="*/ 0 w 965200"/>
                  <a:gd name="connsiteY0-2" fmla="*/ 174946 h 213046"/>
                  <a:gd name="connsiteX1-3" fmla="*/ 533400 w 965200"/>
                  <a:gd name="connsiteY1-4" fmla="*/ 321 h 213046"/>
                  <a:gd name="connsiteX2-5" fmla="*/ 965200 w 965200"/>
                  <a:gd name="connsiteY2-6" fmla="*/ 213046 h 213046"/>
                  <a:gd name="connsiteX0-7" fmla="*/ 0 w 965200"/>
                  <a:gd name="connsiteY0-8" fmla="*/ 174946 h 213046"/>
                  <a:gd name="connsiteX1-9" fmla="*/ 501650 w 965200"/>
                  <a:gd name="connsiteY1-10" fmla="*/ 321 h 213046"/>
                  <a:gd name="connsiteX2-11" fmla="*/ 965200 w 965200"/>
                  <a:gd name="connsiteY2-12" fmla="*/ 213046 h 213046"/>
                  <a:gd name="connsiteX0-13" fmla="*/ 0 w 965200"/>
                  <a:gd name="connsiteY0-14" fmla="*/ 174946 h 213046"/>
                  <a:gd name="connsiteX1-15" fmla="*/ 501650 w 965200"/>
                  <a:gd name="connsiteY1-16" fmla="*/ 321 h 213046"/>
                  <a:gd name="connsiteX2-17" fmla="*/ 965200 w 965200"/>
                  <a:gd name="connsiteY2-18" fmla="*/ 213046 h 213046"/>
                  <a:gd name="connsiteX0-19" fmla="*/ 0 w 965200"/>
                  <a:gd name="connsiteY0-20" fmla="*/ 174692 h 212792"/>
                  <a:gd name="connsiteX1-21" fmla="*/ 501650 w 965200"/>
                  <a:gd name="connsiteY1-22" fmla="*/ 67 h 212792"/>
                  <a:gd name="connsiteX2-23" fmla="*/ 965200 w 965200"/>
                  <a:gd name="connsiteY2-24" fmla="*/ 212792 h 212792"/>
                  <a:gd name="connsiteX0-25" fmla="*/ 0 w 1105624"/>
                  <a:gd name="connsiteY0-26" fmla="*/ 174773 h 174773"/>
                  <a:gd name="connsiteX1-27" fmla="*/ 501650 w 1105624"/>
                  <a:gd name="connsiteY1-28" fmla="*/ 148 h 174773"/>
                  <a:gd name="connsiteX2-29" fmla="*/ 1105624 w 1105624"/>
                  <a:gd name="connsiteY2-30" fmla="*/ 149350 h 174773"/>
                  <a:gd name="connsiteX0-31" fmla="*/ 0 w 1105624"/>
                  <a:gd name="connsiteY0-32" fmla="*/ 174773 h 174773"/>
                  <a:gd name="connsiteX1-33" fmla="*/ 501650 w 1105624"/>
                  <a:gd name="connsiteY1-34" fmla="*/ 148 h 174773"/>
                  <a:gd name="connsiteX2-35" fmla="*/ 1105624 w 1105624"/>
                  <a:gd name="connsiteY2-36" fmla="*/ 149350 h 174773"/>
                  <a:gd name="connsiteX0-37" fmla="*/ 0 w 1105624"/>
                  <a:gd name="connsiteY0-38" fmla="*/ 129220 h 129220"/>
                  <a:gd name="connsiteX1-39" fmla="*/ 540968 w 1105624"/>
                  <a:gd name="connsiteY1-40" fmla="*/ 794 h 129220"/>
                  <a:gd name="connsiteX2-41" fmla="*/ 1105624 w 1105624"/>
                  <a:gd name="connsiteY2-42" fmla="*/ 103797 h 129220"/>
                  <a:gd name="connsiteX0-43" fmla="*/ 0 w 1105624"/>
                  <a:gd name="connsiteY0-44" fmla="*/ 129220 h 129220"/>
                  <a:gd name="connsiteX1-45" fmla="*/ 540968 w 1105624"/>
                  <a:gd name="connsiteY1-46" fmla="*/ 794 h 129220"/>
                  <a:gd name="connsiteX2-47" fmla="*/ 1105624 w 1105624"/>
                  <a:gd name="connsiteY2-48" fmla="*/ 103797 h 129220"/>
                  <a:gd name="connsiteX0-49" fmla="*/ 0 w 1105624"/>
                  <a:gd name="connsiteY0-50" fmla="*/ 129220 h 129220"/>
                  <a:gd name="connsiteX1-51" fmla="*/ 540968 w 1105624"/>
                  <a:gd name="connsiteY1-52" fmla="*/ 794 h 129220"/>
                  <a:gd name="connsiteX2-53" fmla="*/ 1105624 w 1105624"/>
                  <a:gd name="connsiteY2-54" fmla="*/ 103797 h 129220"/>
                  <a:gd name="connsiteX0-55" fmla="*/ 0 w 1068347"/>
                  <a:gd name="connsiteY0-56" fmla="*/ 128857 h 128857"/>
                  <a:gd name="connsiteX1-57" fmla="*/ 540968 w 1068347"/>
                  <a:gd name="connsiteY1-58" fmla="*/ 431 h 128857"/>
                  <a:gd name="connsiteX2-59" fmla="*/ 1068347 w 1068347"/>
                  <a:gd name="connsiteY2-60" fmla="*/ 114164 h 128857"/>
                  <a:gd name="connsiteX0-61" fmla="*/ 0 w 1079530"/>
                  <a:gd name="connsiteY0-62" fmla="*/ 128705 h 128705"/>
                  <a:gd name="connsiteX1-63" fmla="*/ 540968 w 1079530"/>
                  <a:gd name="connsiteY1-64" fmla="*/ 279 h 128705"/>
                  <a:gd name="connsiteX2-65" fmla="*/ 1079530 w 1079530"/>
                  <a:gd name="connsiteY2-66" fmla="*/ 124742 h 128705"/>
                  <a:gd name="connsiteX0-67" fmla="*/ 0 w 1070211"/>
                  <a:gd name="connsiteY0-68" fmla="*/ 128766 h 128766"/>
                  <a:gd name="connsiteX1-69" fmla="*/ 540968 w 1070211"/>
                  <a:gd name="connsiteY1-70" fmla="*/ 340 h 128766"/>
                  <a:gd name="connsiteX2-71" fmla="*/ 1070211 w 1070211"/>
                  <a:gd name="connsiteY2-72" fmla="*/ 119438 h 128766"/>
                  <a:gd name="connsiteX0-73" fmla="*/ 0 w 1147865"/>
                  <a:gd name="connsiteY0-74" fmla="*/ 156456 h 156456"/>
                  <a:gd name="connsiteX1-75" fmla="*/ 540968 w 1147865"/>
                  <a:gd name="connsiteY1-76" fmla="*/ 28030 h 156456"/>
                  <a:gd name="connsiteX2-77" fmla="*/ 1147865 w 1147865"/>
                  <a:gd name="connsiteY2-78" fmla="*/ 56088 h 156456"/>
                  <a:gd name="connsiteX0-79" fmla="*/ 0 w 1147865"/>
                  <a:gd name="connsiteY0-80" fmla="*/ 149800 h 149800"/>
                  <a:gd name="connsiteX1-81" fmla="*/ 540968 w 1147865"/>
                  <a:gd name="connsiteY1-82" fmla="*/ 21374 h 149800"/>
                  <a:gd name="connsiteX2-83" fmla="*/ 1147865 w 1147865"/>
                  <a:gd name="connsiteY2-84" fmla="*/ 49432 h 149800"/>
                  <a:gd name="connsiteX0-85" fmla="*/ 0 w 1147865"/>
                  <a:gd name="connsiteY0-86" fmla="*/ 149800 h 149800"/>
                  <a:gd name="connsiteX1-87" fmla="*/ 540968 w 1147865"/>
                  <a:gd name="connsiteY1-88" fmla="*/ 21374 h 149800"/>
                  <a:gd name="connsiteX2-89" fmla="*/ 1147865 w 1147865"/>
                  <a:gd name="connsiteY2-90" fmla="*/ 49432 h 149800"/>
                  <a:gd name="connsiteX0-91" fmla="*/ 0 w 1147865"/>
                  <a:gd name="connsiteY0-92" fmla="*/ 162002 h 162002"/>
                  <a:gd name="connsiteX1-93" fmla="*/ 531471 w 1147865"/>
                  <a:gd name="connsiteY1-94" fmla="*/ 8451 h 162002"/>
                  <a:gd name="connsiteX2-95" fmla="*/ 1147865 w 1147865"/>
                  <a:gd name="connsiteY2-96" fmla="*/ 61634 h 162002"/>
                  <a:gd name="connsiteX0-97" fmla="*/ 0 w 1106205"/>
                  <a:gd name="connsiteY0-98" fmla="*/ 182657 h 182657"/>
                  <a:gd name="connsiteX1-99" fmla="*/ 489811 w 1106205"/>
                  <a:gd name="connsiteY1-100" fmla="*/ 8451 h 182657"/>
                  <a:gd name="connsiteX2-101" fmla="*/ 1106205 w 1106205"/>
                  <a:gd name="connsiteY2-102" fmla="*/ 61634 h 18265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1106205" h="182657">
                    <a:moveTo>
                      <a:pt x="0" y="182657"/>
                    </a:moveTo>
                    <a:cubicBezTo>
                      <a:pt x="157522" y="88899"/>
                      <a:pt x="390730" y="11626"/>
                      <a:pt x="489811" y="8451"/>
                    </a:cubicBezTo>
                    <a:cubicBezTo>
                      <a:pt x="583275" y="5276"/>
                      <a:pt x="921976" y="-27422"/>
                      <a:pt x="1106205" y="61634"/>
                    </a:cubicBezTo>
                  </a:path>
                </a:pathLst>
              </a:custGeom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Freeform 89"/>
              <p:cNvSpPr/>
              <p:nvPr/>
            </p:nvSpPr>
            <p:spPr>
              <a:xfrm rot="8559318">
                <a:off x="3056913" y="3904911"/>
                <a:ext cx="1328882" cy="425796"/>
              </a:xfrm>
              <a:custGeom>
                <a:avLst/>
                <a:gdLst>
                  <a:gd name="connsiteX0" fmla="*/ 0 w 965200"/>
                  <a:gd name="connsiteY0" fmla="*/ 178110 h 216210"/>
                  <a:gd name="connsiteX1" fmla="*/ 609600 w 965200"/>
                  <a:gd name="connsiteY1" fmla="*/ 310 h 216210"/>
                  <a:gd name="connsiteX2" fmla="*/ 965200 w 965200"/>
                  <a:gd name="connsiteY2" fmla="*/ 216210 h 216210"/>
                  <a:gd name="connsiteX0-1" fmla="*/ 0 w 965200"/>
                  <a:gd name="connsiteY0-2" fmla="*/ 174946 h 213046"/>
                  <a:gd name="connsiteX1-3" fmla="*/ 533400 w 965200"/>
                  <a:gd name="connsiteY1-4" fmla="*/ 321 h 213046"/>
                  <a:gd name="connsiteX2-5" fmla="*/ 965200 w 965200"/>
                  <a:gd name="connsiteY2-6" fmla="*/ 213046 h 213046"/>
                  <a:gd name="connsiteX0-7" fmla="*/ 0 w 965200"/>
                  <a:gd name="connsiteY0-8" fmla="*/ 174946 h 213046"/>
                  <a:gd name="connsiteX1-9" fmla="*/ 501650 w 965200"/>
                  <a:gd name="connsiteY1-10" fmla="*/ 321 h 213046"/>
                  <a:gd name="connsiteX2-11" fmla="*/ 965200 w 965200"/>
                  <a:gd name="connsiteY2-12" fmla="*/ 213046 h 213046"/>
                  <a:gd name="connsiteX0-13" fmla="*/ 0 w 965200"/>
                  <a:gd name="connsiteY0-14" fmla="*/ 174946 h 213046"/>
                  <a:gd name="connsiteX1-15" fmla="*/ 501650 w 965200"/>
                  <a:gd name="connsiteY1-16" fmla="*/ 321 h 213046"/>
                  <a:gd name="connsiteX2-17" fmla="*/ 965200 w 965200"/>
                  <a:gd name="connsiteY2-18" fmla="*/ 213046 h 213046"/>
                  <a:gd name="connsiteX0-19" fmla="*/ 0 w 965200"/>
                  <a:gd name="connsiteY0-20" fmla="*/ 174692 h 212792"/>
                  <a:gd name="connsiteX1-21" fmla="*/ 501650 w 965200"/>
                  <a:gd name="connsiteY1-22" fmla="*/ 67 h 212792"/>
                  <a:gd name="connsiteX2-23" fmla="*/ 965200 w 965200"/>
                  <a:gd name="connsiteY2-24" fmla="*/ 212792 h 212792"/>
                  <a:gd name="connsiteX0-25" fmla="*/ 0 w 1105624"/>
                  <a:gd name="connsiteY0-26" fmla="*/ 174773 h 174773"/>
                  <a:gd name="connsiteX1-27" fmla="*/ 501650 w 1105624"/>
                  <a:gd name="connsiteY1-28" fmla="*/ 148 h 174773"/>
                  <a:gd name="connsiteX2-29" fmla="*/ 1105624 w 1105624"/>
                  <a:gd name="connsiteY2-30" fmla="*/ 149350 h 174773"/>
                  <a:gd name="connsiteX0-31" fmla="*/ 0 w 1105624"/>
                  <a:gd name="connsiteY0-32" fmla="*/ 174773 h 174773"/>
                  <a:gd name="connsiteX1-33" fmla="*/ 501650 w 1105624"/>
                  <a:gd name="connsiteY1-34" fmla="*/ 148 h 174773"/>
                  <a:gd name="connsiteX2-35" fmla="*/ 1105624 w 1105624"/>
                  <a:gd name="connsiteY2-36" fmla="*/ 149350 h 174773"/>
                  <a:gd name="connsiteX0-37" fmla="*/ 0 w 1105624"/>
                  <a:gd name="connsiteY0-38" fmla="*/ 129220 h 129220"/>
                  <a:gd name="connsiteX1-39" fmla="*/ 540968 w 1105624"/>
                  <a:gd name="connsiteY1-40" fmla="*/ 794 h 129220"/>
                  <a:gd name="connsiteX2-41" fmla="*/ 1105624 w 1105624"/>
                  <a:gd name="connsiteY2-42" fmla="*/ 103797 h 129220"/>
                  <a:gd name="connsiteX0-43" fmla="*/ 0 w 1105624"/>
                  <a:gd name="connsiteY0-44" fmla="*/ 129220 h 129220"/>
                  <a:gd name="connsiteX1-45" fmla="*/ 540968 w 1105624"/>
                  <a:gd name="connsiteY1-46" fmla="*/ 794 h 129220"/>
                  <a:gd name="connsiteX2-47" fmla="*/ 1105624 w 1105624"/>
                  <a:gd name="connsiteY2-48" fmla="*/ 103797 h 129220"/>
                  <a:gd name="connsiteX0-49" fmla="*/ 0 w 1105624"/>
                  <a:gd name="connsiteY0-50" fmla="*/ 129220 h 129220"/>
                  <a:gd name="connsiteX1-51" fmla="*/ 540968 w 1105624"/>
                  <a:gd name="connsiteY1-52" fmla="*/ 794 h 129220"/>
                  <a:gd name="connsiteX2-53" fmla="*/ 1105624 w 1105624"/>
                  <a:gd name="connsiteY2-54" fmla="*/ 103797 h 129220"/>
                  <a:gd name="connsiteX0-55" fmla="*/ 0 w 1068347"/>
                  <a:gd name="connsiteY0-56" fmla="*/ 128857 h 128857"/>
                  <a:gd name="connsiteX1-57" fmla="*/ 540968 w 1068347"/>
                  <a:gd name="connsiteY1-58" fmla="*/ 431 h 128857"/>
                  <a:gd name="connsiteX2-59" fmla="*/ 1068347 w 1068347"/>
                  <a:gd name="connsiteY2-60" fmla="*/ 114164 h 128857"/>
                  <a:gd name="connsiteX0-61" fmla="*/ 0 w 1079530"/>
                  <a:gd name="connsiteY0-62" fmla="*/ 128705 h 128705"/>
                  <a:gd name="connsiteX1-63" fmla="*/ 540968 w 1079530"/>
                  <a:gd name="connsiteY1-64" fmla="*/ 279 h 128705"/>
                  <a:gd name="connsiteX2-65" fmla="*/ 1079530 w 1079530"/>
                  <a:gd name="connsiteY2-66" fmla="*/ 124742 h 128705"/>
                  <a:gd name="connsiteX0-67" fmla="*/ 0 w 1070211"/>
                  <a:gd name="connsiteY0-68" fmla="*/ 128766 h 128766"/>
                  <a:gd name="connsiteX1-69" fmla="*/ 540968 w 1070211"/>
                  <a:gd name="connsiteY1-70" fmla="*/ 340 h 128766"/>
                  <a:gd name="connsiteX2-71" fmla="*/ 1070211 w 1070211"/>
                  <a:gd name="connsiteY2-72" fmla="*/ 119438 h 128766"/>
                  <a:gd name="connsiteX0-73" fmla="*/ 0 w 1147865"/>
                  <a:gd name="connsiteY0-74" fmla="*/ 156456 h 156456"/>
                  <a:gd name="connsiteX1-75" fmla="*/ 540968 w 1147865"/>
                  <a:gd name="connsiteY1-76" fmla="*/ 28030 h 156456"/>
                  <a:gd name="connsiteX2-77" fmla="*/ 1147865 w 1147865"/>
                  <a:gd name="connsiteY2-78" fmla="*/ 56088 h 156456"/>
                  <a:gd name="connsiteX0-79" fmla="*/ 0 w 1147865"/>
                  <a:gd name="connsiteY0-80" fmla="*/ 149800 h 149800"/>
                  <a:gd name="connsiteX1-81" fmla="*/ 540968 w 1147865"/>
                  <a:gd name="connsiteY1-82" fmla="*/ 21374 h 149800"/>
                  <a:gd name="connsiteX2-83" fmla="*/ 1147865 w 1147865"/>
                  <a:gd name="connsiteY2-84" fmla="*/ 49432 h 149800"/>
                  <a:gd name="connsiteX0-85" fmla="*/ 0 w 1147865"/>
                  <a:gd name="connsiteY0-86" fmla="*/ 149800 h 149800"/>
                  <a:gd name="connsiteX1-87" fmla="*/ 540968 w 1147865"/>
                  <a:gd name="connsiteY1-88" fmla="*/ 21374 h 149800"/>
                  <a:gd name="connsiteX2-89" fmla="*/ 1147865 w 1147865"/>
                  <a:gd name="connsiteY2-90" fmla="*/ 49432 h 149800"/>
                  <a:gd name="connsiteX0-91" fmla="*/ 0 w 1147865"/>
                  <a:gd name="connsiteY0-92" fmla="*/ 162002 h 162002"/>
                  <a:gd name="connsiteX1-93" fmla="*/ 531471 w 1147865"/>
                  <a:gd name="connsiteY1-94" fmla="*/ 8451 h 162002"/>
                  <a:gd name="connsiteX2-95" fmla="*/ 1147865 w 1147865"/>
                  <a:gd name="connsiteY2-96" fmla="*/ 61634 h 162002"/>
                  <a:gd name="connsiteX0-97" fmla="*/ 0 w 1106205"/>
                  <a:gd name="connsiteY0-98" fmla="*/ 182657 h 182657"/>
                  <a:gd name="connsiteX1-99" fmla="*/ 489811 w 1106205"/>
                  <a:gd name="connsiteY1-100" fmla="*/ 8451 h 182657"/>
                  <a:gd name="connsiteX2-101" fmla="*/ 1106205 w 1106205"/>
                  <a:gd name="connsiteY2-102" fmla="*/ 61634 h 182657"/>
                  <a:gd name="connsiteX0-103" fmla="*/ 0 w 1106205"/>
                  <a:gd name="connsiteY0-104" fmla="*/ 162344 h 162344"/>
                  <a:gd name="connsiteX1-105" fmla="*/ 417324 w 1106205"/>
                  <a:gd name="connsiteY1-106" fmla="*/ 37577 h 162344"/>
                  <a:gd name="connsiteX2-107" fmla="*/ 1106205 w 1106205"/>
                  <a:gd name="connsiteY2-108" fmla="*/ 41321 h 162344"/>
                  <a:gd name="connsiteX0-109" fmla="*/ 0 w 1106205"/>
                  <a:gd name="connsiteY0-110" fmla="*/ 146775 h 146775"/>
                  <a:gd name="connsiteX1-111" fmla="*/ 417324 w 1106205"/>
                  <a:gd name="connsiteY1-112" fmla="*/ 22008 h 146775"/>
                  <a:gd name="connsiteX2-113" fmla="*/ 1106205 w 1106205"/>
                  <a:gd name="connsiteY2-114" fmla="*/ 25752 h 146775"/>
                  <a:gd name="connsiteX0-115" fmla="*/ 0 w 1106205"/>
                  <a:gd name="connsiteY0-116" fmla="*/ 146775 h 146775"/>
                  <a:gd name="connsiteX1-117" fmla="*/ 417324 w 1106205"/>
                  <a:gd name="connsiteY1-118" fmla="*/ 22008 h 146775"/>
                  <a:gd name="connsiteX2-119" fmla="*/ 1106205 w 1106205"/>
                  <a:gd name="connsiteY2-120" fmla="*/ 25752 h 146775"/>
                  <a:gd name="connsiteX0-121" fmla="*/ 0 w 1106205"/>
                  <a:gd name="connsiteY0-122" fmla="*/ 146775 h 146775"/>
                  <a:gd name="connsiteX1-123" fmla="*/ 417324 w 1106205"/>
                  <a:gd name="connsiteY1-124" fmla="*/ 22008 h 146775"/>
                  <a:gd name="connsiteX2-125" fmla="*/ 1106205 w 1106205"/>
                  <a:gd name="connsiteY2-126" fmla="*/ 25752 h 146775"/>
                  <a:gd name="connsiteX0-127" fmla="*/ 0 w 1106205"/>
                  <a:gd name="connsiteY0-128" fmla="*/ 146775 h 146775"/>
                  <a:gd name="connsiteX1-129" fmla="*/ 417324 w 1106205"/>
                  <a:gd name="connsiteY1-130" fmla="*/ 22008 h 146775"/>
                  <a:gd name="connsiteX2-131" fmla="*/ 1106205 w 1106205"/>
                  <a:gd name="connsiteY2-132" fmla="*/ 25752 h 146775"/>
                  <a:gd name="connsiteX0-133" fmla="*/ 0 w 1106205"/>
                  <a:gd name="connsiteY0-134" fmla="*/ 151868 h 151868"/>
                  <a:gd name="connsiteX1-135" fmla="*/ 417324 w 1106205"/>
                  <a:gd name="connsiteY1-136" fmla="*/ 27101 h 151868"/>
                  <a:gd name="connsiteX2-137" fmla="*/ 1106205 w 1106205"/>
                  <a:gd name="connsiteY2-138" fmla="*/ 30845 h 151868"/>
                  <a:gd name="connsiteX0-139" fmla="*/ 0 w 1106205"/>
                  <a:gd name="connsiteY0-140" fmla="*/ 150031 h 150031"/>
                  <a:gd name="connsiteX1-141" fmla="*/ 417324 w 1106205"/>
                  <a:gd name="connsiteY1-142" fmla="*/ 25264 h 150031"/>
                  <a:gd name="connsiteX2-143" fmla="*/ 1106205 w 1106205"/>
                  <a:gd name="connsiteY2-144" fmla="*/ 29008 h 150031"/>
                  <a:gd name="connsiteX0-145" fmla="*/ 0 w 1029799"/>
                  <a:gd name="connsiteY0-146" fmla="*/ 139895 h 139895"/>
                  <a:gd name="connsiteX1-147" fmla="*/ 417324 w 1029799"/>
                  <a:gd name="connsiteY1-148" fmla="*/ 15128 h 139895"/>
                  <a:gd name="connsiteX2-149" fmla="*/ 1029799 w 1029799"/>
                  <a:gd name="connsiteY2-150" fmla="*/ 36817 h 139895"/>
                  <a:gd name="connsiteX0-151" fmla="*/ 0 w 1029799"/>
                  <a:gd name="connsiteY0-152" fmla="*/ 133236 h 133236"/>
                  <a:gd name="connsiteX1-153" fmla="*/ 437423 w 1029799"/>
                  <a:gd name="connsiteY1-154" fmla="*/ 23284 h 133236"/>
                  <a:gd name="connsiteX2-155" fmla="*/ 1029799 w 1029799"/>
                  <a:gd name="connsiteY2-156" fmla="*/ 30158 h 133236"/>
                  <a:gd name="connsiteX0-157" fmla="*/ 0 w 1012991"/>
                  <a:gd name="connsiteY0-158" fmla="*/ 127291 h 127291"/>
                  <a:gd name="connsiteX1-159" fmla="*/ 437423 w 1012991"/>
                  <a:gd name="connsiteY1-160" fmla="*/ 17339 h 127291"/>
                  <a:gd name="connsiteX2-161" fmla="*/ 1012991 w 1012991"/>
                  <a:gd name="connsiteY2-162" fmla="*/ 34592 h 127291"/>
                  <a:gd name="connsiteX0-163" fmla="*/ 0 w 1012991"/>
                  <a:gd name="connsiteY0-164" fmla="*/ 122268 h 122268"/>
                  <a:gd name="connsiteX1-165" fmla="*/ 437423 w 1012991"/>
                  <a:gd name="connsiteY1-166" fmla="*/ 12316 h 122268"/>
                  <a:gd name="connsiteX2-167" fmla="*/ 1012991 w 1012991"/>
                  <a:gd name="connsiteY2-168" fmla="*/ 29569 h 122268"/>
                  <a:gd name="connsiteX0-169" fmla="*/ 0 w 1012991"/>
                  <a:gd name="connsiteY0-170" fmla="*/ 118517 h 118517"/>
                  <a:gd name="connsiteX1-171" fmla="*/ 448937 w 1012991"/>
                  <a:gd name="connsiteY1-172" fmla="*/ 15830 h 118517"/>
                  <a:gd name="connsiteX2-173" fmla="*/ 1012991 w 1012991"/>
                  <a:gd name="connsiteY2-174" fmla="*/ 25818 h 118517"/>
                  <a:gd name="connsiteX0-175" fmla="*/ 0 w 1012991"/>
                  <a:gd name="connsiteY0-176" fmla="*/ 118517 h 118517"/>
                  <a:gd name="connsiteX1-177" fmla="*/ 448937 w 1012991"/>
                  <a:gd name="connsiteY1-178" fmla="*/ 15830 h 118517"/>
                  <a:gd name="connsiteX2-179" fmla="*/ 1012991 w 1012991"/>
                  <a:gd name="connsiteY2-180" fmla="*/ 25818 h 118517"/>
                  <a:gd name="connsiteX0-181" fmla="*/ 0 w 1012991"/>
                  <a:gd name="connsiteY0-182" fmla="*/ 116332 h 116332"/>
                  <a:gd name="connsiteX1-183" fmla="*/ 448937 w 1012991"/>
                  <a:gd name="connsiteY1-184" fmla="*/ 13645 h 116332"/>
                  <a:gd name="connsiteX2-185" fmla="*/ 1012991 w 1012991"/>
                  <a:gd name="connsiteY2-186" fmla="*/ 23633 h 116332"/>
                  <a:gd name="connsiteX0-187" fmla="*/ 0 w 1019156"/>
                  <a:gd name="connsiteY0-188" fmla="*/ 112658 h 112658"/>
                  <a:gd name="connsiteX1-189" fmla="*/ 448937 w 1019156"/>
                  <a:gd name="connsiteY1-190" fmla="*/ 9971 h 112658"/>
                  <a:gd name="connsiteX2-191" fmla="*/ 1019156 w 1019156"/>
                  <a:gd name="connsiteY2-192" fmla="*/ 26872 h 112658"/>
                  <a:gd name="connsiteX0-193" fmla="*/ 0 w 1019156"/>
                  <a:gd name="connsiteY0-194" fmla="*/ 112767 h 112767"/>
                  <a:gd name="connsiteX1-195" fmla="*/ 448937 w 1019156"/>
                  <a:gd name="connsiteY1-196" fmla="*/ 10080 h 112767"/>
                  <a:gd name="connsiteX2-197" fmla="*/ 1019156 w 1019156"/>
                  <a:gd name="connsiteY2-198" fmla="*/ 26981 h 11276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1019156" h="112767">
                    <a:moveTo>
                      <a:pt x="0" y="112767"/>
                    </a:moveTo>
                    <a:cubicBezTo>
                      <a:pt x="93228" y="68067"/>
                      <a:pt x="323300" y="28046"/>
                      <a:pt x="448937" y="10080"/>
                    </a:cubicBezTo>
                    <a:cubicBezTo>
                      <a:pt x="534261" y="1163"/>
                      <a:pt x="757592" y="-13491"/>
                      <a:pt x="1019156" y="26981"/>
                    </a:cubicBezTo>
                  </a:path>
                </a:pathLst>
              </a:custGeom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4" name="Freeform 73"/>
            <p:cNvSpPr/>
            <p:nvPr/>
          </p:nvSpPr>
          <p:spPr>
            <a:xfrm rot="19350115">
              <a:off x="2993144" y="3848137"/>
              <a:ext cx="1209666" cy="292250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-1" fmla="*/ 0 w 965200"/>
                <a:gd name="connsiteY0-2" fmla="*/ 174946 h 213046"/>
                <a:gd name="connsiteX1-3" fmla="*/ 533400 w 965200"/>
                <a:gd name="connsiteY1-4" fmla="*/ 321 h 213046"/>
                <a:gd name="connsiteX2-5" fmla="*/ 965200 w 965200"/>
                <a:gd name="connsiteY2-6" fmla="*/ 213046 h 213046"/>
                <a:gd name="connsiteX0-7" fmla="*/ 0 w 965200"/>
                <a:gd name="connsiteY0-8" fmla="*/ 174946 h 213046"/>
                <a:gd name="connsiteX1-9" fmla="*/ 501650 w 965200"/>
                <a:gd name="connsiteY1-10" fmla="*/ 321 h 213046"/>
                <a:gd name="connsiteX2-11" fmla="*/ 965200 w 965200"/>
                <a:gd name="connsiteY2-12" fmla="*/ 213046 h 213046"/>
                <a:gd name="connsiteX0-13" fmla="*/ 0 w 965200"/>
                <a:gd name="connsiteY0-14" fmla="*/ 174946 h 213046"/>
                <a:gd name="connsiteX1-15" fmla="*/ 501650 w 965200"/>
                <a:gd name="connsiteY1-16" fmla="*/ 321 h 213046"/>
                <a:gd name="connsiteX2-17" fmla="*/ 965200 w 965200"/>
                <a:gd name="connsiteY2-18" fmla="*/ 213046 h 213046"/>
                <a:gd name="connsiteX0-19" fmla="*/ 0 w 965200"/>
                <a:gd name="connsiteY0-20" fmla="*/ 174692 h 212792"/>
                <a:gd name="connsiteX1-21" fmla="*/ 501650 w 965200"/>
                <a:gd name="connsiteY1-22" fmla="*/ 67 h 212792"/>
                <a:gd name="connsiteX2-23" fmla="*/ 965200 w 965200"/>
                <a:gd name="connsiteY2-24" fmla="*/ 212792 h 212792"/>
                <a:gd name="connsiteX0-25" fmla="*/ 0 w 1105624"/>
                <a:gd name="connsiteY0-26" fmla="*/ 174773 h 174773"/>
                <a:gd name="connsiteX1-27" fmla="*/ 501650 w 1105624"/>
                <a:gd name="connsiteY1-28" fmla="*/ 148 h 174773"/>
                <a:gd name="connsiteX2-29" fmla="*/ 1105624 w 1105624"/>
                <a:gd name="connsiteY2-30" fmla="*/ 149350 h 174773"/>
                <a:gd name="connsiteX0-31" fmla="*/ 0 w 1105624"/>
                <a:gd name="connsiteY0-32" fmla="*/ 174773 h 174773"/>
                <a:gd name="connsiteX1-33" fmla="*/ 501650 w 1105624"/>
                <a:gd name="connsiteY1-34" fmla="*/ 148 h 174773"/>
                <a:gd name="connsiteX2-35" fmla="*/ 1105624 w 1105624"/>
                <a:gd name="connsiteY2-36" fmla="*/ 149350 h 174773"/>
                <a:gd name="connsiteX0-37" fmla="*/ 0 w 1105624"/>
                <a:gd name="connsiteY0-38" fmla="*/ 129220 h 129220"/>
                <a:gd name="connsiteX1-39" fmla="*/ 540968 w 1105624"/>
                <a:gd name="connsiteY1-40" fmla="*/ 794 h 129220"/>
                <a:gd name="connsiteX2-41" fmla="*/ 1105624 w 1105624"/>
                <a:gd name="connsiteY2-42" fmla="*/ 103797 h 129220"/>
                <a:gd name="connsiteX0-43" fmla="*/ 0 w 1105624"/>
                <a:gd name="connsiteY0-44" fmla="*/ 129220 h 129220"/>
                <a:gd name="connsiteX1-45" fmla="*/ 540968 w 1105624"/>
                <a:gd name="connsiteY1-46" fmla="*/ 794 h 129220"/>
                <a:gd name="connsiteX2-47" fmla="*/ 1105624 w 1105624"/>
                <a:gd name="connsiteY2-48" fmla="*/ 103797 h 129220"/>
                <a:gd name="connsiteX0-49" fmla="*/ 0 w 1105624"/>
                <a:gd name="connsiteY0-50" fmla="*/ 129220 h 129220"/>
                <a:gd name="connsiteX1-51" fmla="*/ 540968 w 1105624"/>
                <a:gd name="connsiteY1-52" fmla="*/ 794 h 129220"/>
                <a:gd name="connsiteX2-53" fmla="*/ 1105624 w 1105624"/>
                <a:gd name="connsiteY2-54" fmla="*/ 103797 h 129220"/>
                <a:gd name="connsiteX0-55" fmla="*/ 0 w 1068347"/>
                <a:gd name="connsiteY0-56" fmla="*/ 128857 h 128857"/>
                <a:gd name="connsiteX1-57" fmla="*/ 540968 w 1068347"/>
                <a:gd name="connsiteY1-58" fmla="*/ 431 h 128857"/>
                <a:gd name="connsiteX2-59" fmla="*/ 1068347 w 1068347"/>
                <a:gd name="connsiteY2-60" fmla="*/ 114164 h 128857"/>
                <a:gd name="connsiteX0-61" fmla="*/ 0 w 1079530"/>
                <a:gd name="connsiteY0-62" fmla="*/ 128705 h 128705"/>
                <a:gd name="connsiteX1-63" fmla="*/ 540968 w 1079530"/>
                <a:gd name="connsiteY1-64" fmla="*/ 279 h 128705"/>
                <a:gd name="connsiteX2-65" fmla="*/ 1079530 w 1079530"/>
                <a:gd name="connsiteY2-66" fmla="*/ 124742 h 128705"/>
                <a:gd name="connsiteX0-67" fmla="*/ 0 w 1070211"/>
                <a:gd name="connsiteY0-68" fmla="*/ 128766 h 128766"/>
                <a:gd name="connsiteX1-69" fmla="*/ 540968 w 1070211"/>
                <a:gd name="connsiteY1-70" fmla="*/ 340 h 128766"/>
                <a:gd name="connsiteX2-71" fmla="*/ 1070211 w 1070211"/>
                <a:gd name="connsiteY2-72" fmla="*/ 119438 h 128766"/>
                <a:gd name="connsiteX0-73" fmla="*/ 0 w 1147865"/>
                <a:gd name="connsiteY0-74" fmla="*/ 156456 h 156456"/>
                <a:gd name="connsiteX1-75" fmla="*/ 540968 w 1147865"/>
                <a:gd name="connsiteY1-76" fmla="*/ 28030 h 156456"/>
                <a:gd name="connsiteX2-77" fmla="*/ 1147865 w 1147865"/>
                <a:gd name="connsiteY2-78" fmla="*/ 56088 h 156456"/>
                <a:gd name="connsiteX0-79" fmla="*/ 0 w 1147865"/>
                <a:gd name="connsiteY0-80" fmla="*/ 149800 h 149800"/>
                <a:gd name="connsiteX1-81" fmla="*/ 540968 w 1147865"/>
                <a:gd name="connsiteY1-82" fmla="*/ 21374 h 149800"/>
                <a:gd name="connsiteX2-83" fmla="*/ 1147865 w 1147865"/>
                <a:gd name="connsiteY2-84" fmla="*/ 49432 h 149800"/>
                <a:gd name="connsiteX0-85" fmla="*/ 0 w 1147865"/>
                <a:gd name="connsiteY0-86" fmla="*/ 149800 h 149800"/>
                <a:gd name="connsiteX1-87" fmla="*/ 540968 w 1147865"/>
                <a:gd name="connsiteY1-88" fmla="*/ 21374 h 149800"/>
                <a:gd name="connsiteX2-89" fmla="*/ 1147865 w 1147865"/>
                <a:gd name="connsiteY2-90" fmla="*/ 49432 h 149800"/>
                <a:gd name="connsiteX0-91" fmla="*/ 0 w 1147865"/>
                <a:gd name="connsiteY0-92" fmla="*/ 162002 h 162002"/>
                <a:gd name="connsiteX1-93" fmla="*/ 531471 w 1147865"/>
                <a:gd name="connsiteY1-94" fmla="*/ 8451 h 162002"/>
                <a:gd name="connsiteX2-95" fmla="*/ 1147865 w 1147865"/>
                <a:gd name="connsiteY2-96" fmla="*/ 61634 h 162002"/>
                <a:gd name="connsiteX0-97" fmla="*/ 0 w 1106205"/>
                <a:gd name="connsiteY0-98" fmla="*/ 182657 h 182657"/>
                <a:gd name="connsiteX1-99" fmla="*/ 489811 w 1106205"/>
                <a:gd name="connsiteY1-100" fmla="*/ 8451 h 182657"/>
                <a:gd name="connsiteX2-101" fmla="*/ 1106205 w 1106205"/>
                <a:gd name="connsiteY2-102" fmla="*/ 61634 h 182657"/>
                <a:gd name="connsiteX0-103" fmla="*/ 0 w 1105526"/>
                <a:gd name="connsiteY0-104" fmla="*/ 190323 h 190323"/>
                <a:gd name="connsiteX1-105" fmla="*/ 489811 w 1105526"/>
                <a:gd name="connsiteY1-106" fmla="*/ 16117 h 190323"/>
                <a:gd name="connsiteX2-107" fmla="*/ 1105526 w 1105526"/>
                <a:gd name="connsiteY2-108" fmla="*/ 53314 h 190323"/>
                <a:gd name="connsiteX0-109" fmla="*/ 0 w 1105526"/>
                <a:gd name="connsiteY0-110" fmla="*/ 174437 h 174437"/>
                <a:gd name="connsiteX1-111" fmla="*/ 489811 w 1105526"/>
                <a:gd name="connsiteY1-112" fmla="*/ 231 h 174437"/>
                <a:gd name="connsiteX2-113" fmla="*/ 1105526 w 1105526"/>
                <a:gd name="connsiteY2-114" fmla="*/ 37428 h 174437"/>
                <a:gd name="connsiteX0-115" fmla="*/ 0 w 1105526"/>
                <a:gd name="connsiteY0-116" fmla="*/ 174206 h 174206"/>
                <a:gd name="connsiteX1-117" fmla="*/ 489811 w 1105526"/>
                <a:gd name="connsiteY1-118" fmla="*/ 0 h 174206"/>
                <a:gd name="connsiteX2-119" fmla="*/ 1105526 w 1105526"/>
                <a:gd name="connsiteY2-120" fmla="*/ 37197 h 174206"/>
                <a:gd name="connsiteX0-121" fmla="*/ 0 w 1105526"/>
                <a:gd name="connsiteY0-122" fmla="*/ 174206 h 174206"/>
                <a:gd name="connsiteX1-123" fmla="*/ 489811 w 1105526"/>
                <a:gd name="connsiteY1-124" fmla="*/ 0 h 174206"/>
                <a:gd name="connsiteX2-125" fmla="*/ 1105526 w 1105526"/>
                <a:gd name="connsiteY2-126" fmla="*/ 37197 h 174206"/>
                <a:gd name="connsiteX0-127" fmla="*/ 0 w 1105526"/>
                <a:gd name="connsiteY0-128" fmla="*/ 176121 h 176121"/>
                <a:gd name="connsiteX1-129" fmla="*/ 489811 w 1105526"/>
                <a:gd name="connsiteY1-130" fmla="*/ 1915 h 176121"/>
                <a:gd name="connsiteX2-131" fmla="*/ 1105526 w 1105526"/>
                <a:gd name="connsiteY2-132" fmla="*/ 39112 h 176121"/>
                <a:gd name="connsiteX0-133" fmla="*/ 0 w 1105526"/>
                <a:gd name="connsiteY0-134" fmla="*/ 161123 h 161123"/>
                <a:gd name="connsiteX1-135" fmla="*/ 501290 w 1105526"/>
                <a:gd name="connsiteY1-136" fmla="*/ 3015 h 161123"/>
                <a:gd name="connsiteX2-137" fmla="*/ 1105526 w 1105526"/>
                <a:gd name="connsiteY2-138" fmla="*/ 24114 h 161123"/>
                <a:gd name="connsiteX0-139" fmla="*/ 0 w 1105526"/>
                <a:gd name="connsiteY0-140" fmla="*/ 162909 h 162909"/>
                <a:gd name="connsiteX1-141" fmla="*/ 501290 w 1105526"/>
                <a:gd name="connsiteY1-142" fmla="*/ 4801 h 162909"/>
                <a:gd name="connsiteX2-143" fmla="*/ 1105526 w 1105526"/>
                <a:gd name="connsiteY2-144" fmla="*/ 25900 h 162909"/>
                <a:gd name="connsiteX0-145" fmla="*/ 0 w 1105526"/>
                <a:gd name="connsiteY0-146" fmla="*/ 166852 h 166852"/>
                <a:gd name="connsiteX1-147" fmla="*/ 583864 w 1105526"/>
                <a:gd name="connsiteY1-148" fmla="*/ 4276 h 166852"/>
                <a:gd name="connsiteX2-149" fmla="*/ 1105526 w 1105526"/>
                <a:gd name="connsiteY2-150" fmla="*/ 29843 h 166852"/>
                <a:gd name="connsiteX0-151" fmla="*/ 0 w 1097992"/>
                <a:gd name="connsiteY0-152" fmla="*/ 170993 h 170993"/>
                <a:gd name="connsiteX1-153" fmla="*/ 583864 w 1097992"/>
                <a:gd name="connsiteY1-154" fmla="*/ 8417 h 170993"/>
                <a:gd name="connsiteX2-155" fmla="*/ 1097992 w 1097992"/>
                <a:gd name="connsiteY2-156" fmla="*/ 13010 h 170993"/>
                <a:gd name="connsiteX0-157" fmla="*/ 0 w 1097992"/>
                <a:gd name="connsiteY0-158" fmla="*/ 166991 h 166991"/>
                <a:gd name="connsiteX1-159" fmla="*/ 583864 w 1097992"/>
                <a:gd name="connsiteY1-160" fmla="*/ 4415 h 166991"/>
                <a:gd name="connsiteX2-161" fmla="*/ 1097992 w 1097992"/>
                <a:gd name="connsiteY2-162" fmla="*/ 9008 h 166991"/>
                <a:gd name="connsiteX0-163" fmla="*/ 0 w 1097992"/>
                <a:gd name="connsiteY0-164" fmla="*/ 165947 h 165947"/>
                <a:gd name="connsiteX1-165" fmla="*/ 583864 w 1097992"/>
                <a:gd name="connsiteY1-166" fmla="*/ 3371 h 165947"/>
                <a:gd name="connsiteX2-167" fmla="*/ 1097992 w 1097992"/>
                <a:gd name="connsiteY2-168" fmla="*/ 7964 h 165947"/>
                <a:gd name="connsiteX0-169" fmla="*/ 0 w 1097992"/>
                <a:gd name="connsiteY0-170" fmla="*/ 157983 h 157983"/>
                <a:gd name="connsiteX1-171" fmla="*/ 587972 w 1097992"/>
                <a:gd name="connsiteY1-172" fmla="*/ 13887 h 157983"/>
                <a:gd name="connsiteX2-173" fmla="*/ 1097992 w 1097992"/>
                <a:gd name="connsiteY2-174" fmla="*/ 0 h 157983"/>
                <a:gd name="connsiteX0-175" fmla="*/ 0 w 1097992"/>
                <a:gd name="connsiteY0-176" fmla="*/ 157983 h 157983"/>
                <a:gd name="connsiteX1-177" fmla="*/ 587972 w 1097992"/>
                <a:gd name="connsiteY1-178" fmla="*/ 13887 h 157983"/>
                <a:gd name="connsiteX2-179" fmla="*/ 1097992 w 1097992"/>
                <a:gd name="connsiteY2-180" fmla="*/ 0 h 157983"/>
                <a:gd name="connsiteX0-181" fmla="*/ 0 w 1087740"/>
                <a:gd name="connsiteY0-182" fmla="*/ 242899 h 242899"/>
                <a:gd name="connsiteX1-183" fmla="*/ 577720 w 1087740"/>
                <a:gd name="connsiteY1-184" fmla="*/ 13887 h 242899"/>
                <a:gd name="connsiteX2-185" fmla="*/ 1087740 w 1087740"/>
                <a:gd name="connsiteY2-186" fmla="*/ 0 h 242899"/>
                <a:gd name="connsiteX0-187" fmla="*/ 0 w 1087740"/>
                <a:gd name="connsiteY0-188" fmla="*/ 242899 h 242899"/>
                <a:gd name="connsiteX1-189" fmla="*/ 480681 w 1087740"/>
                <a:gd name="connsiteY1-190" fmla="*/ 36231 h 242899"/>
                <a:gd name="connsiteX2-191" fmla="*/ 1087740 w 1087740"/>
                <a:gd name="connsiteY2-192" fmla="*/ 0 h 242899"/>
                <a:gd name="connsiteX0-193" fmla="*/ 0 w 1087740"/>
                <a:gd name="connsiteY0-194" fmla="*/ 242899 h 242899"/>
                <a:gd name="connsiteX1-195" fmla="*/ 480681 w 1087740"/>
                <a:gd name="connsiteY1-196" fmla="*/ 36231 h 242899"/>
                <a:gd name="connsiteX2-197" fmla="*/ 1087740 w 1087740"/>
                <a:gd name="connsiteY2-198" fmla="*/ 0 h 242899"/>
                <a:gd name="connsiteX0-199" fmla="*/ 0 w 1087740"/>
                <a:gd name="connsiteY0-200" fmla="*/ 242899 h 242899"/>
                <a:gd name="connsiteX1-201" fmla="*/ 480681 w 1087740"/>
                <a:gd name="connsiteY1-202" fmla="*/ 36231 h 242899"/>
                <a:gd name="connsiteX2-203" fmla="*/ 1087740 w 1087740"/>
                <a:gd name="connsiteY2-204" fmla="*/ 0 h 242899"/>
                <a:gd name="connsiteX0-205" fmla="*/ 0 w 1097343"/>
                <a:gd name="connsiteY0-206" fmla="*/ 251402 h 251402"/>
                <a:gd name="connsiteX1-207" fmla="*/ 480681 w 1097343"/>
                <a:gd name="connsiteY1-208" fmla="*/ 44734 h 251402"/>
                <a:gd name="connsiteX2-209" fmla="*/ 1097343 w 1097343"/>
                <a:gd name="connsiteY2-210" fmla="*/ 0 h 2514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97343" h="251402">
                  <a:moveTo>
                    <a:pt x="0" y="251402"/>
                  </a:moveTo>
                  <a:cubicBezTo>
                    <a:pt x="171632" y="170491"/>
                    <a:pt x="280617" y="75129"/>
                    <a:pt x="480681" y="44734"/>
                  </a:cubicBezTo>
                  <a:cubicBezTo>
                    <a:pt x="704169" y="11026"/>
                    <a:pt x="913749" y="21423"/>
                    <a:pt x="1097343" y="0"/>
                  </a:cubicBezTo>
                </a:path>
              </a:pathLst>
            </a:custGeom>
            <a:ln w="3175"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3267067" y="3443744"/>
              <a:ext cx="1950429" cy="1683174"/>
              <a:chOff x="3267067" y="3443744"/>
              <a:chExt cx="1950429" cy="1683174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4663705" y="4547368"/>
                <a:ext cx="553791" cy="579550"/>
                <a:chOff x="4663705" y="4547368"/>
                <a:chExt cx="553791" cy="579550"/>
              </a:xfrm>
            </p:grpSpPr>
            <p:sp>
              <p:nvSpPr>
                <p:cNvPr id="79" name="Oval 78"/>
                <p:cNvSpPr/>
                <p:nvPr/>
              </p:nvSpPr>
              <p:spPr>
                <a:xfrm>
                  <a:off x="4663705" y="4547368"/>
                  <a:ext cx="553791" cy="57955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4727866" y="4613430"/>
                  <a:ext cx="425468" cy="445258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7" name="Straight Arrow Connector 76"/>
              <p:cNvCxnSpPr>
                <a:stCxn id="86" idx="5"/>
                <a:endCxn id="79" idx="0"/>
              </p:cNvCxnSpPr>
              <p:nvPr/>
            </p:nvCxnSpPr>
            <p:spPr>
              <a:xfrm>
                <a:off x="4307808" y="3443744"/>
                <a:ext cx="632793" cy="110362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stCxn id="82" idx="6"/>
                <a:endCxn id="79" idx="2"/>
              </p:cNvCxnSpPr>
              <p:nvPr/>
            </p:nvCxnSpPr>
            <p:spPr>
              <a:xfrm>
                <a:off x="3267067" y="4678994"/>
                <a:ext cx="1396638" cy="1581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" name="Rectangle 91"/>
          <p:cNvSpPr/>
          <p:nvPr/>
        </p:nvSpPr>
        <p:spPr>
          <a:xfrm>
            <a:off x="2450687" y="661660"/>
            <a:ext cx="846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“head”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97236" y="6539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6" grpId="0"/>
      <p:bldP spid="41" grpId="0" animBg="1"/>
      <p:bldP spid="56" grpId="0"/>
      <p:bldP spid="57" grpId="1"/>
      <p:bldP spid="58" grpId="0"/>
      <p:bldP spid="59" grpId="0"/>
      <p:bldP spid="9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PDA – Formal Definition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71989" y="1013827"/>
                <a:ext cx="8494081" cy="2000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Defn:  </a:t>
                </a:r>
                <a:r>
                  <a:rPr lang="en-US" sz="2400" dirty="0"/>
                  <a:t>A </a:t>
                </a:r>
                <a:r>
                  <a:rPr lang="en-US" sz="2400" u="sng" dirty="0"/>
                  <a:t>Pushdown Automaton</a:t>
                </a:r>
                <a:r>
                  <a:rPr lang="en-US" sz="2400" dirty="0"/>
                  <a:t> (PDA) is a 6-tuple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40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400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/>
                  <a:t>    input alphabet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2000" dirty="0"/>
                  <a:t>    stack alphabet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</a:t>
                </a:r>
                <a:endParaRPr lang="en-US" sz="20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89" y="1013827"/>
                <a:ext cx="8494081" cy="2000548"/>
              </a:xfrm>
              <a:prstGeom prst="rect">
                <a:avLst/>
              </a:prstGeom>
              <a:blipFill rotWithShape="1">
                <a:blip r:embed="rId1"/>
                <a:stretch>
                  <a:fillRect l="-6" t="-18" r="3" b="-1510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71989" y="3683682"/>
                <a:ext cx="6508510" cy="2231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/>
                  <a:t>Example:  </a:t>
                </a:r>
                <a:r>
                  <a:rPr lang="en-US" sz="2400" i="0" dirty="0"/>
                  <a:t>PDA for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ℛ</m:t>
                        </m:r>
                      </m:sup>
                    </m:sSup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i="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} </m:t>
                    </m:r>
                  </m:oMath>
                </a14:m>
                <a:endParaRPr lang="en-US" sz="2400" dirty="0"/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b="0" dirty="0"/>
                  <a:t>Read and push input symbols.</a:t>
                </a:r>
                <a:br>
                  <a:rPr lang="en-US" sz="2000" b="0" dirty="0"/>
                </a:br>
                <a:r>
                  <a:rPr lang="en-US" sz="2000" b="0" dirty="0"/>
                  <a:t>Nondeterministically either repeat or go to (2).</a:t>
                </a:r>
                <a:endParaRPr lang="en-US" sz="2000" b="0" dirty="0"/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dirty="0"/>
                  <a:t>Read input symbols and pop stack symbols, compare.</a:t>
                </a:r>
                <a:br>
                  <a:rPr lang="en-US" sz="2000" dirty="0"/>
                </a:br>
                <a:r>
                  <a:rPr lang="en-US" sz="2000" dirty="0"/>
                  <a:t>If ever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000" dirty="0"/>
                  <a:t> then thread rejects.</a:t>
                </a:r>
                <a:endParaRPr lang="en-US" sz="2000" dirty="0"/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dirty="0"/>
                  <a:t>Enter accept state if stack is empty.   (do in “software”)  </a:t>
                </a:r>
                <a:endParaRPr lang="en-US" sz="2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89" y="3683682"/>
                <a:ext cx="6508510" cy="2231380"/>
              </a:xfrm>
              <a:prstGeom prst="rect">
                <a:avLst/>
              </a:prstGeom>
              <a:blipFill rotWithShape="1">
                <a:blip r:embed="rId2"/>
                <a:stretch>
                  <a:fillRect l="-8" t="-2" r="5" b="-5594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156595" y="2307679"/>
            <a:ext cx="4751295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Accept if some thread is in the accept state at the end of the input string.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110666" y="4576235"/>
            <a:ext cx="5032126" cy="1246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0" dirty="0"/>
              <a:t>The nondeterministic forks replicate the stack.</a:t>
            </a:r>
            <a:endParaRPr lang="en-US" sz="2000" b="0" dirty="0"/>
          </a:p>
          <a:p>
            <a:pPr>
              <a:spcBef>
                <a:spcPts val="1800"/>
              </a:spcBef>
            </a:pPr>
            <a:r>
              <a:rPr lang="en-US" sz="2000" dirty="0"/>
              <a:t>This language requires nondeterminism.</a:t>
            </a:r>
            <a:br>
              <a:rPr lang="en-US" sz="2000" dirty="0"/>
            </a:b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 PDA model is nondeterministic.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849603" y="3770351"/>
            <a:ext cx="3729184" cy="400110"/>
            <a:chOff x="5772430" y="3823509"/>
            <a:chExt cx="3729184" cy="400110"/>
          </a:xfrm>
        </p:grpSpPr>
        <p:grpSp>
          <p:nvGrpSpPr>
            <p:cNvPr id="8" name="Group 7"/>
            <p:cNvGrpSpPr/>
            <p:nvPr/>
          </p:nvGrpSpPr>
          <p:grpSpPr>
            <a:xfrm>
              <a:off x="7575121" y="3837795"/>
              <a:ext cx="1926493" cy="376787"/>
              <a:chOff x="7863841" y="3881747"/>
              <a:chExt cx="1926493" cy="376787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7863841" y="3918814"/>
                <a:ext cx="1926493" cy="317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8175812" y="3918814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8500334" y="3918814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824856" y="3918814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9149378" y="3918814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9473900" y="3918814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7880538" y="3881747"/>
                <a:ext cx="301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0</a:t>
                </a:r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199858" y="3881747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1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8517559" y="3884126"/>
                <a:ext cx="301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1</a:t>
                </a:r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8845689" y="3888884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1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9162561" y="3888884"/>
                <a:ext cx="301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1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9488648" y="3889202"/>
                <a:ext cx="301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0</a:t>
                </a:r>
                <a:endParaRPr lang="en-US" dirty="0"/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5772430" y="3823509"/>
              <a:ext cx="16882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000" dirty="0"/>
                <a:t>Sample input: </a:t>
              </a:r>
              <a:endParaRPr lang="en-US" sz="20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500255" y="6289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7" grpId="0" uiExpand="1" build="allAtOnce"/>
      <p:bldP spid="5" grpId="0" animBg="1"/>
      <p:bldP spid="9" grpId="0" animBg="1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Converting CFGs to PDAs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7199" y="992311"/>
                <a:ext cx="9014550" cy="5447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800" b="1" dirty="0"/>
                  <a:t>Theorem:  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a CFL then some PDA recognizes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Proof:  Convert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’s CFG to a PDA 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IDEA:</a:t>
                </a:r>
                <a:r>
                  <a:rPr lang="en-US" sz="2000" dirty="0"/>
                  <a:t>  PDA begins with starting variable and guesses substitutions.  </a:t>
                </a:r>
                <a:br>
                  <a:rPr lang="en-US" sz="2000" dirty="0"/>
                </a:br>
                <a:r>
                  <a:rPr lang="en-US" sz="2000" dirty="0"/>
                  <a:t>It keeps intermediate generated strings on stack.  When done, compare with input.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00B0F0"/>
                    </a:solidFill>
                  </a:rPr>
                  <a:t>Problem!  Access below the top of stack is cheating!</a:t>
                </a:r>
                <a:endParaRPr lang="en-US" sz="2000" dirty="0">
                  <a:solidFill>
                    <a:srgbClr val="00B0F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Instead, only substitute variables when on the top of stack. 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If a terminal is on the top of stack, pop it and compare with input.  Reject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000" dirty="0"/>
                  <a:t>.  </a:t>
                </a:r>
                <a:endParaRPr lang="en-US" sz="20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9" y="992311"/>
                <a:ext cx="9014550" cy="5447645"/>
              </a:xfrm>
              <a:prstGeom prst="rect">
                <a:avLst/>
              </a:prstGeom>
              <a:blipFill rotWithShape="1">
                <a:blip r:embed="rId1"/>
                <a:stretch>
                  <a:fillRect l="-4" t="-8" r="5" b="-937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oup 108"/>
          <p:cNvGrpSpPr/>
          <p:nvPr/>
        </p:nvGrpSpPr>
        <p:grpSpPr>
          <a:xfrm>
            <a:off x="733999" y="2022817"/>
            <a:ext cx="4251388" cy="904787"/>
            <a:chOff x="733999" y="2022817"/>
            <a:chExt cx="4251388" cy="904787"/>
          </a:xfrm>
        </p:grpSpPr>
        <p:grpSp>
          <p:nvGrpSpPr>
            <p:cNvPr id="5" name="Group 4"/>
            <p:cNvGrpSpPr/>
            <p:nvPr/>
          </p:nvGrpSpPr>
          <p:grpSpPr>
            <a:xfrm>
              <a:off x="2888496" y="2022817"/>
              <a:ext cx="2096891" cy="904787"/>
              <a:chOff x="9076643" y="2673531"/>
              <a:chExt cx="2096891" cy="904787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9076643" y="2673531"/>
                <a:ext cx="2096891" cy="904787"/>
                <a:chOff x="629329" y="850600"/>
                <a:chExt cx="4840222" cy="2152953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629329" y="1191457"/>
                  <a:ext cx="1430767" cy="8937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095076" y="883314"/>
                  <a:ext cx="1374475" cy="73236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400" dirty="0"/>
                    <a:t>…</a:t>
                  </a:r>
                  <a:endParaRPr lang="en-US" sz="2800" dirty="0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2485017" y="1190466"/>
                  <a:ext cx="2742303" cy="31797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2796988" y="1190466"/>
                  <a:ext cx="0" cy="31797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3121510" y="1190466"/>
                  <a:ext cx="0" cy="31797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3446032" y="1190466"/>
                  <a:ext cx="0" cy="31797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3770554" y="1190466"/>
                  <a:ext cx="0" cy="31797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4095076" y="1190466"/>
                  <a:ext cx="0" cy="31797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Freeform 15"/>
                <p:cNvSpPr/>
                <p:nvPr/>
              </p:nvSpPr>
              <p:spPr>
                <a:xfrm>
                  <a:off x="1571306" y="850600"/>
                  <a:ext cx="1086487" cy="340025"/>
                </a:xfrm>
                <a:custGeom>
                  <a:avLst/>
                  <a:gdLst>
                    <a:gd name="connsiteX0" fmla="*/ 319 w 1086487"/>
                    <a:gd name="connsiteY0" fmla="*/ 340025 h 340025"/>
                    <a:gd name="connsiteX1" fmla="*/ 152719 w 1086487"/>
                    <a:gd name="connsiteY1" fmla="*/ 54275 h 340025"/>
                    <a:gd name="connsiteX2" fmla="*/ 933769 w 1086487"/>
                    <a:gd name="connsiteY2" fmla="*/ 25700 h 340025"/>
                    <a:gd name="connsiteX3" fmla="*/ 1086169 w 1086487"/>
                    <a:gd name="connsiteY3" fmla="*/ 340025 h 34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6487" h="340025">
                      <a:moveTo>
                        <a:pt x="319" y="340025"/>
                      </a:moveTo>
                      <a:cubicBezTo>
                        <a:pt x="-1269" y="223343"/>
                        <a:pt x="-2856" y="106662"/>
                        <a:pt x="152719" y="54275"/>
                      </a:cubicBezTo>
                      <a:cubicBezTo>
                        <a:pt x="308294" y="1888"/>
                        <a:pt x="778194" y="-21925"/>
                        <a:pt x="933769" y="25700"/>
                      </a:cubicBezTo>
                      <a:cubicBezTo>
                        <a:pt x="1089344" y="73325"/>
                        <a:pt x="1087756" y="206675"/>
                        <a:pt x="1086169" y="340025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41"/>
                <p:cNvSpPr/>
                <p:nvPr/>
              </p:nvSpPr>
              <p:spPr>
                <a:xfrm rot="5400000">
                  <a:off x="1930011" y="2337110"/>
                  <a:ext cx="1012527" cy="320360"/>
                </a:xfrm>
                <a:custGeom>
                  <a:avLst/>
                  <a:gdLst>
                    <a:gd name="connsiteX0" fmla="*/ 0 w 1012527"/>
                    <a:gd name="connsiteY0" fmla="*/ 0 h 317979"/>
                    <a:gd name="connsiteX1" fmla="*/ 1012527 w 1012527"/>
                    <a:gd name="connsiteY1" fmla="*/ 0 h 317979"/>
                    <a:gd name="connsiteX2" fmla="*/ 1012527 w 1012527"/>
                    <a:gd name="connsiteY2" fmla="*/ 317979 h 317979"/>
                    <a:gd name="connsiteX3" fmla="*/ 0 w 1012527"/>
                    <a:gd name="connsiteY3" fmla="*/ 317979 h 317979"/>
                    <a:gd name="connsiteX4" fmla="*/ 0 w 1012527"/>
                    <a:gd name="connsiteY4" fmla="*/ 0 h 317979"/>
                    <a:gd name="connsiteX0-1" fmla="*/ 0 w 1012527"/>
                    <a:gd name="connsiteY0-2" fmla="*/ 0 h 317979"/>
                    <a:gd name="connsiteX1-3" fmla="*/ 1012527 w 1012527"/>
                    <a:gd name="connsiteY1-4" fmla="*/ 0 h 317979"/>
                    <a:gd name="connsiteX2-5" fmla="*/ 1012527 w 1012527"/>
                    <a:gd name="connsiteY2-6" fmla="*/ 317979 h 317979"/>
                    <a:gd name="connsiteX3-7" fmla="*/ 0 w 1012527"/>
                    <a:gd name="connsiteY3-8" fmla="*/ 317979 h 317979"/>
                    <a:gd name="connsiteX4-9" fmla="*/ 0 w 1012527"/>
                    <a:gd name="connsiteY4-10" fmla="*/ 0 h 317979"/>
                    <a:gd name="connsiteX0-11" fmla="*/ 1012527 w 1103967"/>
                    <a:gd name="connsiteY0-12" fmla="*/ 317979 h 409419"/>
                    <a:gd name="connsiteX1-13" fmla="*/ 0 w 1103967"/>
                    <a:gd name="connsiteY1-14" fmla="*/ 317979 h 409419"/>
                    <a:gd name="connsiteX2-15" fmla="*/ 0 w 1103967"/>
                    <a:gd name="connsiteY2-16" fmla="*/ 0 h 409419"/>
                    <a:gd name="connsiteX3-17" fmla="*/ 1012527 w 1103967"/>
                    <a:gd name="connsiteY3-18" fmla="*/ 0 h 409419"/>
                    <a:gd name="connsiteX4-19" fmla="*/ 1103967 w 1103967"/>
                    <a:gd name="connsiteY4-20" fmla="*/ 409419 h 409419"/>
                    <a:gd name="connsiteX0-21" fmla="*/ 1012527 w 1012527"/>
                    <a:gd name="connsiteY0-22" fmla="*/ 317979 h 317979"/>
                    <a:gd name="connsiteX1-23" fmla="*/ 0 w 1012527"/>
                    <a:gd name="connsiteY1-24" fmla="*/ 317979 h 317979"/>
                    <a:gd name="connsiteX2-25" fmla="*/ 0 w 1012527"/>
                    <a:gd name="connsiteY2-26" fmla="*/ 0 h 317979"/>
                    <a:gd name="connsiteX3-27" fmla="*/ 1012527 w 1012527"/>
                    <a:gd name="connsiteY3-28" fmla="*/ 0 h 317979"/>
                    <a:gd name="connsiteX0-29" fmla="*/ 1012527 w 1012527"/>
                    <a:gd name="connsiteY0-30" fmla="*/ 320360 h 320360"/>
                    <a:gd name="connsiteX1-31" fmla="*/ 0 w 1012527"/>
                    <a:gd name="connsiteY1-32" fmla="*/ 320360 h 320360"/>
                    <a:gd name="connsiteX2-33" fmla="*/ 0 w 1012527"/>
                    <a:gd name="connsiteY2-34" fmla="*/ 2381 h 320360"/>
                    <a:gd name="connsiteX3-35" fmla="*/ 933945 w 1012527"/>
                    <a:gd name="connsiteY3-36" fmla="*/ 0 h 32036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1012527" h="320360">
                      <a:moveTo>
                        <a:pt x="1012527" y="320360"/>
                      </a:moveTo>
                      <a:lnTo>
                        <a:pt x="0" y="320360"/>
                      </a:lnTo>
                      <a:lnTo>
                        <a:pt x="0" y="2381"/>
                      </a:lnTo>
                      <a:lnTo>
                        <a:pt x="93394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" name="Group 18"/>
                <p:cNvGrpSpPr/>
                <p:nvPr/>
              </p:nvGrpSpPr>
              <p:grpSpPr>
                <a:xfrm>
                  <a:off x="2047875" y="1656251"/>
                  <a:ext cx="546199" cy="1131399"/>
                  <a:chOff x="2047875" y="1656251"/>
                  <a:chExt cx="546199" cy="1131399"/>
                </a:xfrm>
              </p:grpSpPr>
              <p:sp>
                <p:nvSpPr>
                  <p:cNvPr id="22" name="Freeform 21"/>
                  <p:cNvSpPr/>
                  <p:nvPr/>
                </p:nvSpPr>
                <p:spPr>
                  <a:xfrm>
                    <a:off x="2047875" y="1656251"/>
                    <a:ext cx="394496" cy="343999"/>
                  </a:xfrm>
                  <a:custGeom>
                    <a:avLst/>
                    <a:gdLst>
                      <a:gd name="connsiteX0" fmla="*/ 0 w 414056"/>
                      <a:gd name="connsiteY0" fmla="*/ 32078 h 365453"/>
                      <a:gd name="connsiteX1" fmla="*/ 371475 w 414056"/>
                      <a:gd name="connsiteY1" fmla="*/ 32078 h 365453"/>
                      <a:gd name="connsiteX2" fmla="*/ 390525 w 414056"/>
                      <a:gd name="connsiteY2" fmla="*/ 365453 h 365453"/>
                      <a:gd name="connsiteX0-1" fmla="*/ 0 w 394496"/>
                      <a:gd name="connsiteY0-2" fmla="*/ 10624 h 343999"/>
                      <a:gd name="connsiteX1-3" fmla="*/ 266700 w 394496"/>
                      <a:gd name="connsiteY1-4" fmla="*/ 67774 h 343999"/>
                      <a:gd name="connsiteX2-5" fmla="*/ 390525 w 394496"/>
                      <a:gd name="connsiteY2-6" fmla="*/ 343999 h 343999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394496" h="343999">
                        <a:moveTo>
                          <a:pt x="0" y="10624"/>
                        </a:moveTo>
                        <a:cubicBezTo>
                          <a:pt x="153194" y="-17157"/>
                          <a:pt x="201613" y="12212"/>
                          <a:pt x="266700" y="67774"/>
                        </a:cubicBezTo>
                        <a:cubicBezTo>
                          <a:pt x="331787" y="123336"/>
                          <a:pt x="413543" y="205092"/>
                          <a:pt x="390525" y="343999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  <a:tailEnd type="triangle" w="sm" len="sm"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" name="Straight Connector 22"/>
                  <p:cNvCxnSpPr/>
                  <p:nvPr/>
                </p:nvCxnSpPr>
                <p:spPr>
                  <a:xfrm>
                    <a:off x="2276094" y="2263775"/>
                    <a:ext cx="317980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2276094" y="2517775"/>
                    <a:ext cx="317980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2276094" y="2787650"/>
                    <a:ext cx="317980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Freeform 19"/>
                <p:cNvSpPr/>
                <p:nvPr/>
              </p:nvSpPr>
              <p:spPr>
                <a:xfrm>
                  <a:off x="2276094" y="2924740"/>
                  <a:ext cx="321469" cy="78582"/>
                </a:xfrm>
                <a:custGeom>
                  <a:avLst/>
                  <a:gdLst>
                    <a:gd name="connsiteX0" fmla="*/ 0 w 369096"/>
                    <a:gd name="connsiteY0" fmla="*/ 76200 h 171450"/>
                    <a:gd name="connsiteX1" fmla="*/ 71438 w 369096"/>
                    <a:gd name="connsiteY1" fmla="*/ 0 h 171450"/>
                    <a:gd name="connsiteX2" fmla="*/ 107156 w 369096"/>
                    <a:gd name="connsiteY2" fmla="*/ 78581 h 171450"/>
                    <a:gd name="connsiteX3" fmla="*/ 178594 w 369096"/>
                    <a:gd name="connsiteY3" fmla="*/ 4762 h 171450"/>
                    <a:gd name="connsiteX4" fmla="*/ 219075 w 369096"/>
                    <a:gd name="connsiteY4" fmla="*/ 80962 h 171450"/>
                    <a:gd name="connsiteX5" fmla="*/ 309563 w 369096"/>
                    <a:gd name="connsiteY5" fmla="*/ 14287 h 171450"/>
                    <a:gd name="connsiteX6" fmla="*/ 369094 w 369096"/>
                    <a:gd name="connsiteY6" fmla="*/ 111918 h 171450"/>
                    <a:gd name="connsiteX7" fmla="*/ 307181 w 369096"/>
                    <a:gd name="connsiteY7" fmla="*/ 171450 h 171450"/>
                    <a:gd name="connsiteX0-1" fmla="*/ 0 w 369096"/>
                    <a:gd name="connsiteY0-2" fmla="*/ 76200 h 111918"/>
                    <a:gd name="connsiteX1-3" fmla="*/ 71438 w 369096"/>
                    <a:gd name="connsiteY1-4" fmla="*/ 0 h 111918"/>
                    <a:gd name="connsiteX2-5" fmla="*/ 107156 w 369096"/>
                    <a:gd name="connsiteY2-6" fmla="*/ 78581 h 111918"/>
                    <a:gd name="connsiteX3-7" fmla="*/ 178594 w 369096"/>
                    <a:gd name="connsiteY3-8" fmla="*/ 4762 h 111918"/>
                    <a:gd name="connsiteX4-9" fmla="*/ 219075 w 369096"/>
                    <a:gd name="connsiteY4-10" fmla="*/ 80962 h 111918"/>
                    <a:gd name="connsiteX5-11" fmla="*/ 309563 w 369096"/>
                    <a:gd name="connsiteY5-12" fmla="*/ 14287 h 111918"/>
                    <a:gd name="connsiteX6-13" fmla="*/ 369094 w 369096"/>
                    <a:gd name="connsiteY6-14" fmla="*/ 111918 h 111918"/>
                    <a:gd name="connsiteX0-15" fmla="*/ 0 w 361953"/>
                    <a:gd name="connsiteY0-16" fmla="*/ 76200 h 107155"/>
                    <a:gd name="connsiteX1-17" fmla="*/ 71438 w 361953"/>
                    <a:gd name="connsiteY1-18" fmla="*/ 0 h 107155"/>
                    <a:gd name="connsiteX2-19" fmla="*/ 107156 w 361953"/>
                    <a:gd name="connsiteY2-20" fmla="*/ 78581 h 107155"/>
                    <a:gd name="connsiteX3-21" fmla="*/ 178594 w 361953"/>
                    <a:gd name="connsiteY3-22" fmla="*/ 4762 h 107155"/>
                    <a:gd name="connsiteX4-23" fmla="*/ 219075 w 361953"/>
                    <a:gd name="connsiteY4-24" fmla="*/ 80962 h 107155"/>
                    <a:gd name="connsiteX5-25" fmla="*/ 309563 w 361953"/>
                    <a:gd name="connsiteY5-26" fmla="*/ 14287 h 107155"/>
                    <a:gd name="connsiteX6-27" fmla="*/ 361950 w 361953"/>
                    <a:gd name="connsiteY6-28" fmla="*/ 107155 h 107155"/>
                    <a:gd name="connsiteX0-29" fmla="*/ 0 w 361950"/>
                    <a:gd name="connsiteY0-30" fmla="*/ 76200 h 107155"/>
                    <a:gd name="connsiteX1-31" fmla="*/ 71438 w 361950"/>
                    <a:gd name="connsiteY1-32" fmla="*/ 0 h 107155"/>
                    <a:gd name="connsiteX2-33" fmla="*/ 107156 w 361950"/>
                    <a:gd name="connsiteY2-34" fmla="*/ 78581 h 107155"/>
                    <a:gd name="connsiteX3-35" fmla="*/ 178594 w 361950"/>
                    <a:gd name="connsiteY3-36" fmla="*/ 4762 h 107155"/>
                    <a:gd name="connsiteX4-37" fmla="*/ 219075 w 361950"/>
                    <a:gd name="connsiteY4-38" fmla="*/ 80962 h 107155"/>
                    <a:gd name="connsiteX5-39" fmla="*/ 309563 w 361950"/>
                    <a:gd name="connsiteY5-40" fmla="*/ 14287 h 107155"/>
                    <a:gd name="connsiteX6-41" fmla="*/ 361950 w 361950"/>
                    <a:gd name="connsiteY6-42" fmla="*/ 107155 h 107155"/>
                    <a:gd name="connsiteX0-43" fmla="*/ 0 w 309563"/>
                    <a:gd name="connsiteY0-44" fmla="*/ 76200 h 80962"/>
                    <a:gd name="connsiteX1-45" fmla="*/ 71438 w 309563"/>
                    <a:gd name="connsiteY1-46" fmla="*/ 0 h 80962"/>
                    <a:gd name="connsiteX2-47" fmla="*/ 107156 w 309563"/>
                    <a:gd name="connsiteY2-48" fmla="*/ 78581 h 80962"/>
                    <a:gd name="connsiteX3-49" fmla="*/ 178594 w 309563"/>
                    <a:gd name="connsiteY3-50" fmla="*/ 4762 h 80962"/>
                    <a:gd name="connsiteX4-51" fmla="*/ 219075 w 309563"/>
                    <a:gd name="connsiteY4-52" fmla="*/ 80962 h 80962"/>
                    <a:gd name="connsiteX5-53" fmla="*/ 309563 w 309563"/>
                    <a:gd name="connsiteY5-54" fmla="*/ 14287 h 80962"/>
                    <a:gd name="connsiteX0-55" fmla="*/ 0 w 316992"/>
                    <a:gd name="connsiteY0-56" fmla="*/ 76200 h 80962"/>
                    <a:gd name="connsiteX1-57" fmla="*/ 71438 w 316992"/>
                    <a:gd name="connsiteY1-58" fmla="*/ 0 h 80962"/>
                    <a:gd name="connsiteX2-59" fmla="*/ 107156 w 316992"/>
                    <a:gd name="connsiteY2-60" fmla="*/ 78581 h 80962"/>
                    <a:gd name="connsiteX3-61" fmla="*/ 178594 w 316992"/>
                    <a:gd name="connsiteY3-62" fmla="*/ 4762 h 80962"/>
                    <a:gd name="connsiteX4-63" fmla="*/ 219075 w 316992"/>
                    <a:gd name="connsiteY4-64" fmla="*/ 80962 h 80962"/>
                    <a:gd name="connsiteX5-65" fmla="*/ 309563 w 316992"/>
                    <a:gd name="connsiteY5-66" fmla="*/ 14287 h 80962"/>
                    <a:gd name="connsiteX6-67" fmla="*/ 311946 w 316992"/>
                    <a:gd name="connsiteY6-68" fmla="*/ 21432 h 80962"/>
                    <a:gd name="connsiteX0-69" fmla="*/ 0 w 364333"/>
                    <a:gd name="connsiteY0-70" fmla="*/ 76200 h 80962"/>
                    <a:gd name="connsiteX1-71" fmla="*/ 71438 w 364333"/>
                    <a:gd name="connsiteY1-72" fmla="*/ 0 h 80962"/>
                    <a:gd name="connsiteX2-73" fmla="*/ 107156 w 364333"/>
                    <a:gd name="connsiteY2-74" fmla="*/ 78581 h 80962"/>
                    <a:gd name="connsiteX3-75" fmla="*/ 178594 w 364333"/>
                    <a:gd name="connsiteY3-76" fmla="*/ 4762 h 80962"/>
                    <a:gd name="connsiteX4-77" fmla="*/ 219075 w 364333"/>
                    <a:gd name="connsiteY4-78" fmla="*/ 80962 h 80962"/>
                    <a:gd name="connsiteX5-79" fmla="*/ 309563 w 364333"/>
                    <a:gd name="connsiteY5-80" fmla="*/ 14287 h 80962"/>
                    <a:gd name="connsiteX6-81" fmla="*/ 364333 w 364333"/>
                    <a:gd name="connsiteY6-82" fmla="*/ 76201 h 80962"/>
                    <a:gd name="connsiteX0-83" fmla="*/ 0 w 364333"/>
                    <a:gd name="connsiteY0-84" fmla="*/ 76200 h 78581"/>
                    <a:gd name="connsiteX1-85" fmla="*/ 71438 w 364333"/>
                    <a:gd name="connsiteY1-86" fmla="*/ 0 h 78581"/>
                    <a:gd name="connsiteX2-87" fmla="*/ 107156 w 364333"/>
                    <a:gd name="connsiteY2-88" fmla="*/ 78581 h 78581"/>
                    <a:gd name="connsiteX3-89" fmla="*/ 178594 w 364333"/>
                    <a:gd name="connsiteY3-90" fmla="*/ 4762 h 78581"/>
                    <a:gd name="connsiteX4-91" fmla="*/ 226219 w 364333"/>
                    <a:gd name="connsiteY4-92" fmla="*/ 76200 h 78581"/>
                    <a:gd name="connsiteX5-93" fmla="*/ 309563 w 364333"/>
                    <a:gd name="connsiteY5-94" fmla="*/ 14287 h 78581"/>
                    <a:gd name="connsiteX6-95" fmla="*/ 364333 w 364333"/>
                    <a:gd name="connsiteY6-96" fmla="*/ 76201 h 78581"/>
                    <a:gd name="connsiteX0-97" fmla="*/ 0 w 364333"/>
                    <a:gd name="connsiteY0-98" fmla="*/ 76200 h 76201"/>
                    <a:gd name="connsiteX1-99" fmla="*/ 71438 w 364333"/>
                    <a:gd name="connsiteY1-100" fmla="*/ 0 h 76201"/>
                    <a:gd name="connsiteX2-101" fmla="*/ 121444 w 364333"/>
                    <a:gd name="connsiteY2-102" fmla="*/ 76199 h 76201"/>
                    <a:gd name="connsiteX3-103" fmla="*/ 178594 w 364333"/>
                    <a:gd name="connsiteY3-104" fmla="*/ 4762 h 76201"/>
                    <a:gd name="connsiteX4-105" fmla="*/ 226219 w 364333"/>
                    <a:gd name="connsiteY4-106" fmla="*/ 76200 h 76201"/>
                    <a:gd name="connsiteX5-107" fmla="*/ 309563 w 364333"/>
                    <a:gd name="connsiteY5-108" fmla="*/ 14287 h 76201"/>
                    <a:gd name="connsiteX6-109" fmla="*/ 364333 w 364333"/>
                    <a:gd name="connsiteY6-110" fmla="*/ 76201 h 76201"/>
                    <a:gd name="connsiteX0-111" fmla="*/ 0 w 364333"/>
                    <a:gd name="connsiteY0-112" fmla="*/ 76200 h 76201"/>
                    <a:gd name="connsiteX1-113" fmla="*/ 71438 w 364333"/>
                    <a:gd name="connsiteY1-114" fmla="*/ 0 h 76201"/>
                    <a:gd name="connsiteX2-115" fmla="*/ 121444 w 364333"/>
                    <a:gd name="connsiteY2-116" fmla="*/ 76199 h 76201"/>
                    <a:gd name="connsiteX3-117" fmla="*/ 178594 w 364333"/>
                    <a:gd name="connsiteY3-118" fmla="*/ 4762 h 76201"/>
                    <a:gd name="connsiteX4-119" fmla="*/ 242888 w 364333"/>
                    <a:gd name="connsiteY4-120" fmla="*/ 76200 h 76201"/>
                    <a:gd name="connsiteX5-121" fmla="*/ 309563 w 364333"/>
                    <a:gd name="connsiteY5-122" fmla="*/ 14287 h 76201"/>
                    <a:gd name="connsiteX6-123" fmla="*/ 364333 w 364333"/>
                    <a:gd name="connsiteY6-124" fmla="*/ 76201 h 76201"/>
                    <a:gd name="connsiteX0-125" fmla="*/ 0 w 364333"/>
                    <a:gd name="connsiteY0-126" fmla="*/ 76200 h 76201"/>
                    <a:gd name="connsiteX1-127" fmla="*/ 71438 w 364333"/>
                    <a:gd name="connsiteY1-128" fmla="*/ 0 h 76201"/>
                    <a:gd name="connsiteX2-129" fmla="*/ 121444 w 364333"/>
                    <a:gd name="connsiteY2-130" fmla="*/ 76199 h 76201"/>
                    <a:gd name="connsiteX3-131" fmla="*/ 178594 w 364333"/>
                    <a:gd name="connsiteY3-132" fmla="*/ 4762 h 76201"/>
                    <a:gd name="connsiteX4-133" fmla="*/ 242888 w 364333"/>
                    <a:gd name="connsiteY4-134" fmla="*/ 76200 h 76201"/>
                    <a:gd name="connsiteX5-135" fmla="*/ 311944 w 364333"/>
                    <a:gd name="connsiteY5-136" fmla="*/ 7143 h 76201"/>
                    <a:gd name="connsiteX6-137" fmla="*/ 364333 w 364333"/>
                    <a:gd name="connsiteY6-138" fmla="*/ 76201 h 76201"/>
                    <a:gd name="connsiteX0-139" fmla="*/ 0 w 311944"/>
                    <a:gd name="connsiteY0-140" fmla="*/ 76200 h 76200"/>
                    <a:gd name="connsiteX1-141" fmla="*/ 71438 w 311944"/>
                    <a:gd name="connsiteY1-142" fmla="*/ 0 h 76200"/>
                    <a:gd name="connsiteX2-143" fmla="*/ 121444 w 311944"/>
                    <a:gd name="connsiteY2-144" fmla="*/ 76199 h 76200"/>
                    <a:gd name="connsiteX3-145" fmla="*/ 178594 w 311944"/>
                    <a:gd name="connsiteY3-146" fmla="*/ 4762 h 76200"/>
                    <a:gd name="connsiteX4-147" fmla="*/ 242888 w 311944"/>
                    <a:gd name="connsiteY4-148" fmla="*/ 76200 h 76200"/>
                    <a:gd name="connsiteX5-149" fmla="*/ 311944 w 311944"/>
                    <a:gd name="connsiteY5-150" fmla="*/ 7143 h 76200"/>
                    <a:gd name="connsiteX0-151" fmla="*/ 0 w 321469"/>
                    <a:gd name="connsiteY0-152" fmla="*/ 78582 h 78582"/>
                    <a:gd name="connsiteX1-153" fmla="*/ 71438 w 321469"/>
                    <a:gd name="connsiteY1-154" fmla="*/ 2382 h 78582"/>
                    <a:gd name="connsiteX2-155" fmla="*/ 121444 w 321469"/>
                    <a:gd name="connsiteY2-156" fmla="*/ 78581 h 78582"/>
                    <a:gd name="connsiteX3-157" fmla="*/ 178594 w 321469"/>
                    <a:gd name="connsiteY3-158" fmla="*/ 7144 h 78582"/>
                    <a:gd name="connsiteX4-159" fmla="*/ 242888 w 321469"/>
                    <a:gd name="connsiteY4-160" fmla="*/ 78582 h 78582"/>
                    <a:gd name="connsiteX5-161" fmla="*/ 321469 w 321469"/>
                    <a:gd name="connsiteY5-162" fmla="*/ 0 h 7858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321469" h="78582">
                      <a:moveTo>
                        <a:pt x="0" y="78582"/>
                      </a:moveTo>
                      <a:lnTo>
                        <a:pt x="71438" y="2382"/>
                      </a:lnTo>
                      <a:lnTo>
                        <a:pt x="121444" y="78581"/>
                      </a:lnTo>
                      <a:lnTo>
                        <a:pt x="178594" y="7144"/>
                      </a:lnTo>
                      <a:lnTo>
                        <a:pt x="242888" y="78582"/>
                      </a:lnTo>
                      <a:lnTo>
                        <a:pt x="321469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4897579" y="1190466"/>
                  <a:ext cx="0" cy="31797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Rectangle 3"/>
              <p:cNvSpPr/>
              <p:nvPr/>
            </p:nvSpPr>
            <p:spPr>
              <a:xfrm>
                <a:off x="9117905" y="2810390"/>
                <a:ext cx="5756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PDA</a:t>
                </a:r>
                <a:endParaRPr lang="en-US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33999" y="2164082"/>
              <a:ext cx="1246285" cy="646331"/>
              <a:chOff x="804216" y="2480515"/>
              <a:chExt cx="1246285" cy="64633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804216" y="2480515"/>
                    <a:ext cx="124628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E</a:t>
                    </a:r>
                    <a:r>
                      <a:rPr lang="en-US" sz="12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2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:r>
                      <a:rPr lang="en-US" sz="1200" dirty="0">
                        <a:solidFill>
                          <a:schemeClr val="tx1"/>
                        </a:solidFill>
                      </a:rPr>
                      <a:t>E+T | </a:t>
                    </a:r>
                    <a:r>
                      <a:rPr lang="en-US" sz="1200" dirty="0"/>
                      <a:t>T</a:t>
                    </a:r>
                    <a:endParaRPr lang="en-US" sz="1200" dirty="0"/>
                  </a:p>
                  <a:p>
                    <a:r>
                      <a:rPr lang="en-US" sz="1200" dirty="0"/>
                      <a:t>T</a:t>
                    </a:r>
                    <a:r>
                      <a:rPr lang="en-US" sz="12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2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:r>
                      <a:rPr lang="en-US" sz="1200" dirty="0"/>
                      <a:t>…</a:t>
                    </a:r>
                    <a:endParaRPr lang="en-US" sz="1200" dirty="0"/>
                  </a:p>
                  <a:p>
                    <a:r>
                      <a:rPr lang="en-US" sz="1200" dirty="0"/>
                      <a:t>F</a:t>
                    </a:r>
                    <a:r>
                      <a:rPr lang="en-US" sz="12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200" i="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:r>
                      <a:rPr lang="en-US" sz="1200" dirty="0"/>
                      <a:t>…</a:t>
                    </a:r>
                    <a:endParaRPr lang="en-US" sz="1200" dirty="0"/>
                  </a:p>
                </p:txBody>
              </p:sp>
            </mc:Choice>
            <mc:Fallback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216" y="2480515"/>
                    <a:ext cx="1246285" cy="646331"/>
                  </a:xfrm>
                  <a:prstGeom prst="rect">
                    <a:avLst/>
                  </a:prstGeom>
                  <a:blipFill rotWithShape="1">
                    <a:blip r:embed="rId2"/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Rectangle 26"/>
              <p:cNvSpPr/>
              <p:nvPr/>
            </p:nvSpPr>
            <p:spPr>
              <a:xfrm>
                <a:off x="1443840" y="2748297"/>
                <a:ext cx="5577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CFG</a:t>
                </a:r>
                <a:endParaRPr lang="en-US" dirty="0"/>
              </a:p>
            </p:txBody>
          </p:sp>
        </p:grpSp>
        <p:sp>
          <p:nvSpPr>
            <p:cNvPr id="29" name="Right Arrow 28"/>
            <p:cNvSpPr/>
            <p:nvPr/>
          </p:nvSpPr>
          <p:spPr>
            <a:xfrm>
              <a:off x="2303929" y="2361395"/>
              <a:ext cx="322730" cy="180274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85597" y="3652222"/>
            <a:ext cx="321469" cy="1080680"/>
            <a:chOff x="10769081" y="4598503"/>
            <a:chExt cx="321469" cy="1080680"/>
          </a:xfrm>
        </p:grpSpPr>
        <p:sp>
          <p:nvSpPr>
            <p:cNvPr id="48" name="Rectangle 41"/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-1" fmla="*/ 0 w 1012527"/>
                <a:gd name="connsiteY0-2" fmla="*/ 0 h 317979"/>
                <a:gd name="connsiteX1-3" fmla="*/ 1012527 w 1012527"/>
                <a:gd name="connsiteY1-4" fmla="*/ 0 h 317979"/>
                <a:gd name="connsiteX2-5" fmla="*/ 1012527 w 1012527"/>
                <a:gd name="connsiteY2-6" fmla="*/ 317979 h 317979"/>
                <a:gd name="connsiteX3-7" fmla="*/ 0 w 1012527"/>
                <a:gd name="connsiteY3-8" fmla="*/ 317979 h 317979"/>
                <a:gd name="connsiteX4-9" fmla="*/ 0 w 1012527"/>
                <a:gd name="connsiteY4-10" fmla="*/ 0 h 317979"/>
                <a:gd name="connsiteX0-11" fmla="*/ 1012527 w 1103967"/>
                <a:gd name="connsiteY0-12" fmla="*/ 317979 h 409419"/>
                <a:gd name="connsiteX1-13" fmla="*/ 0 w 1103967"/>
                <a:gd name="connsiteY1-14" fmla="*/ 317979 h 409419"/>
                <a:gd name="connsiteX2-15" fmla="*/ 0 w 1103967"/>
                <a:gd name="connsiteY2-16" fmla="*/ 0 h 409419"/>
                <a:gd name="connsiteX3-17" fmla="*/ 1012527 w 1103967"/>
                <a:gd name="connsiteY3-18" fmla="*/ 0 h 409419"/>
                <a:gd name="connsiteX4-19" fmla="*/ 1103967 w 1103967"/>
                <a:gd name="connsiteY4-20" fmla="*/ 409419 h 409419"/>
                <a:gd name="connsiteX0-21" fmla="*/ 1012527 w 1012527"/>
                <a:gd name="connsiteY0-22" fmla="*/ 317979 h 317979"/>
                <a:gd name="connsiteX1-23" fmla="*/ 0 w 1012527"/>
                <a:gd name="connsiteY1-24" fmla="*/ 317979 h 317979"/>
                <a:gd name="connsiteX2-25" fmla="*/ 0 w 1012527"/>
                <a:gd name="connsiteY2-26" fmla="*/ 0 h 317979"/>
                <a:gd name="connsiteX3-27" fmla="*/ 1012527 w 1012527"/>
                <a:gd name="connsiteY3-28" fmla="*/ 0 h 317979"/>
                <a:gd name="connsiteX0-29" fmla="*/ 1012527 w 1012527"/>
                <a:gd name="connsiteY0-30" fmla="*/ 320360 h 320360"/>
                <a:gd name="connsiteX1-31" fmla="*/ 0 w 1012527"/>
                <a:gd name="connsiteY1-32" fmla="*/ 320360 h 320360"/>
                <a:gd name="connsiteX2-33" fmla="*/ 0 w 1012527"/>
                <a:gd name="connsiteY2-34" fmla="*/ 2381 h 320360"/>
                <a:gd name="connsiteX3-35" fmla="*/ 933945 w 1012527"/>
                <a:gd name="connsiteY3-36" fmla="*/ 0 h 3203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10785915" y="4598503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781121" y="4882454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780844" y="514573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-1" fmla="*/ 0 w 369096"/>
                <a:gd name="connsiteY0-2" fmla="*/ 76200 h 111918"/>
                <a:gd name="connsiteX1-3" fmla="*/ 71438 w 369096"/>
                <a:gd name="connsiteY1-4" fmla="*/ 0 h 111918"/>
                <a:gd name="connsiteX2-5" fmla="*/ 107156 w 369096"/>
                <a:gd name="connsiteY2-6" fmla="*/ 78581 h 111918"/>
                <a:gd name="connsiteX3-7" fmla="*/ 178594 w 369096"/>
                <a:gd name="connsiteY3-8" fmla="*/ 4762 h 111918"/>
                <a:gd name="connsiteX4-9" fmla="*/ 219075 w 369096"/>
                <a:gd name="connsiteY4-10" fmla="*/ 80962 h 111918"/>
                <a:gd name="connsiteX5-11" fmla="*/ 309563 w 369096"/>
                <a:gd name="connsiteY5-12" fmla="*/ 14287 h 111918"/>
                <a:gd name="connsiteX6-13" fmla="*/ 369094 w 369096"/>
                <a:gd name="connsiteY6-14" fmla="*/ 111918 h 111918"/>
                <a:gd name="connsiteX0-15" fmla="*/ 0 w 361953"/>
                <a:gd name="connsiteY0-16" fmla="*/ 76200 h 107155"/>
                <a:gd name="connsiteX1-17" fmla="*/ 71438 w 361953"/>
                <a:gd name="connsiteY1-18" fmla="*/ 0 h 107155"/>
                <a:gd name="connsiteX2-19" fmla="*/ 107156 w 361953"/>
                <a:gd name="connsiteY2-20" fmla="*/ 78581 h 107155"/>
                <a:gd name="connsiteX3-21" fmla="*/ 178594 w 361953"/>
                <a:gd name="connsiteY3-22" fmla="*/ 4762 h 107155"/>
                <a:gd name="connsiteX4-23" fmla="*/ 219075 w 361953"/>
                <a:gd name="connsiteY4-24" fmla="*/ 80962 h 107155"/>
                <a:gd name="connsiteX5-25" fmla="*/ 309563 w 361953"/>
                <a:gd name="connsiteY5-26" fmla="*/ 14287 h 107155"/>
                <a:gd name="connsiteX6-27" fmla="*/ 361950 w 361953"/>
                <a:gd name="connsiteY6-28" fmla="*/ 107155 h 107155"/>
                <a:gd name="connsiteX0-29" fmla="*/ 0 w 361950"/>
                <a:gd name="connsiteY0-30" fmla="*/ 76200 h 107155"/>
                <a:gd name="connsiteX1-31" fmla="*/ 71438 w 361950"/>
                <a:gd name="connsiteY1-32" fmla="*/ 0 h 107155"/>
                <a:gd name="connsiteX2-33" fmla="*/ 107156 w 361950"/>
                <a:gd name="connsiteY2-34" fmla="*/ 78581 h 107155"/>
                <a:gd name="connsiteX3-35" fmla="*/ 178594 w 361950"/>
                <a:gd name="connsiteY3-36" fmla="*/ 4762 h 107155"/>
                <a:gd name="connsiteX4-37" fmla="*/ 219075 w 361950"/>
                <a:gd name="connsiteY4-38" fmla="*/ 80962 h 107155"/>
                <a:gd name="connsiteX5-39" fmla="*/ 309563 w 361950"/>
                <a:gd name="connsiteY5-40" fmla="*/ 14287 h 107155"/>
                <a:gd name="connsiteX6-41" fmla="*/ 361950 w 361950"/>
                <a:gd name="connsiteY6-42" fmla="*/ 107155 h 107155"/>
                <a:gd name="connsiteX0-43" fmla="*/ 0 w 309563"/>
                <a:gd name="connsiteY0-44" fmla="*/ 76200 h 80962"/>
                <a:gd name="connsiteX1-45" fmla="*/ 71438 w 309563"/>
                <a:gd name="connsiteY1-46" fmla="*/ 0 h 80962"/>
                <a:gd name="connsiteX2-47" fmla="*/ 107156 w 309563"/>
                <a:gd name="connsiteY2-48" fmla="*/ 78581 h 80962"/>
                <a:gd name="connsiteX3-49" fmla="*/ 178594 w 309563"/>
                <a:gd name="connsiteY3-50" fmla="*/ 4762 h 80962"/>
                <a:gd name="connsiteX4-51" fmla="*/ 219075 w 309563"/>
                <a:gd name="connsiteY4-52" fmla="*/ 80962 h 80962"/>
                <a:gd name="connsiteX5-53" fmla="*/ 309563 w 309563"/>
                <a:gd name="connsiteY5-54" fmla="*/ 14287 h 80962"/>
                <a:gd name="connsiteX0-55" fmla="*/ 0 w 316992"/>
                <a:gd name="connsiteY0-56" fmla="*/ 76200 h 80962"/>
                <a:gd name="connsiteX1-57" fmla="*/ 71438 w 316992"/>
                <a:gd name="connsiteY1-58" fmla="*/ 0 h 80962"/>
                <a:gd name="connsiteX2-59" fmla="*/ 107156 w 316992"/>
                <a:gd name="connsiteY2-60" fmla="*/ 78581 h 80962"/>
                <a:gd name="connsiteX3-61" fmla="*/ 178594 w 316992"/>
                <a:gd name="connsiteY3-62" fmla="*/ 4762 h 80962"/>
                <a:gd name="connsiteX4-63" fmla="*/ 219075 w 316992"/>
                <a:gd name="connsiteY4-64" fmla="*/ 80962 h 80962"/>
                <a:gd name="connsiteX5-65" fmla="*/ 309563 w 316992"/>
                <a:gd name="connsiteY5-66" fmla="*/ 14287 h 80962"/>
                <a:gd name="connsiteX6-67" fmla="*/ 311946 w 316992"/>
                <a:gd name="connsiteY6-68" fmla="*/ 21432 h 80962"/>
                <a:gd name="connsiteX0-69" fmla="*/ 0 w 364333"/>
                <a:gd name="connsiteY0-70" fmla="*/ 76200 h 80962"/>
                <a:gd name="connsiteX1-71" fmla="*/ 71438 w 364333"/>
                <a:gd name="connsiteY1-72" fmla="*/ 0 h 80962"/>
                <a:gd name="connsiteX2-73" fmla="*/ 107156 w 364333"/>
                <a:gd name="connsiteY2-74" fmla="*/ 78581 h 80962"/>
                <a:gd name="connsiteX3-75" fmla="*/ 178594 w 364333"/>
                <a:gd name="connsiteY3-76" fmla="*/ 4762 h 80962"/>
                <a:gd name="connsiteX4-77" fmla="*/ 219075 w 364333"/>
                <a:gd name="connsiteY4-78" fmla="*/ 80962 h 80962"/>
                <a:gd name="connsiteX5-79" fmla="*/ 309563 w 364333"/>
                <a:gd name="connsiteY5-80" fmla="*/ 14287 h 80962"/>
                <a:gd name="connsiteX6-81" fmla="*/ 364333 w 364333"/>
                <a:gd name="connsiteY6-82" fmla="*/ 76201 h 80962"/>
                <a:gd name="connsiteX0-83" fmla="*/ 0 w 364333"/>
                <a:gd name="connsiteY0-84" fmla="*/ 76200 h 78581"/>
                <a:gd name="connsiteX1-85" fmla="*/ 71438 w 364333"/>
                <a:gd name="connsiteY1-86" fmla="*/ 0 h 78581"/>
                <a:gd name="connsiteX2-87" fmla="*/ 107156 w 364333"/>
                <a:gd name="connsiteY2-88" fmla="*/ 78581 h 78581"/>
                <a:gd name="connsiteX3-89" fmla="*/ 178594 w 364333"/>
                <a:gd name="connsiteY3-90" fmla="*/ 4762 h 78581"/>
                <a:gd name="connsiteX4-91" fmla="*/ 226219 w 364333"/>
                <a:gd name="connsiteY4-92" fmla="*/ 76200 h 78581"/>
                <a:gd name="connsiteX5-93" fmla="*/ 309563 w 364333"/>
                <a:gd name="connsiteY5-94" fmla="*/ 14287 h 78581"/>
                <a:gd name="connsiteX6-95" fmla="*/ 364333 w 364333"/>
                <a:gd name="connsiteY6-96" fmla="*/ 76201 h 78581"/>
                <a:gd name="connsiteX0-97" fmla="*/ 0 w 364333"/>
                <a:gd name="connsiteY0-98" fmla="*/ 76200 h 76201"/>
                <a:gd name="connsiteX1-99" fmla="*/ 71438 w 364333"/>
                <a:gd name="connsiteY1-100" fmla="*/ 0 h 76201"/>
                <a:gd name="connsiteX2-101" fmla="*/ 121444 w 364333"/>
                <a:gd name="connsiteY2-102" fmla="*/ 76199 h 76201"/>
                <a:gd name="connsiteX3-103" fmla="*/ 178594 w 364333"/>
                <a:gd name="connsiteY3-104" fmla="*/ 4762 h 76201"/>
                <a:gd name="connsiteX4-105" fmla="*/ 226219 w 364333"/>
                <a:gd name="connsiteY4-106" fmla="*/ 76200 h 76201"/>
                <a:gd name="connsiteX5-107" fmla="*/ 309563 w 364333"/>
                <a:gd name="connsiteY5-108" fmla="*/ 14287 h 76201"/>
                <a:gd name="connsiteX6-109" fmla="*/ 364333 w 364333"/>
                <a:gd name="connsiteY6-110" fmla="*/ 76201 h 76201"/>
                <a:gd name="connsiteX0-111" fmla="*/ 0 w 364333"/>
                <a:gd name="connsiteY0-112" fmla="*/ 76200 h 76201"/>
                <a:gd name="connsiteX1-113" fmla="*/ 71438 w 364333"/>
                <a:gd name="connsiteY1-114" fmla="*/ 0 h 76201"/>
                <a:gd name="connsiteX2-115" fmla="*/ 121444 w 364333"/>
                <a:gd name="connsiteY2-116" fmla="*/ 76199 h 76201"/>
                <a:gd name="connsiteX3-117" fmla="*/ 178594 w 364333"/>
                <a:gd name="connsiteY3-118" fmla="*/ 4762 h 76201"/>
                <a:gd name="connsiteX4-119" fmla="*/ 242888 w 364333"/>
                <a:gd name="connsiteY4-120" fmla="*/ 76200 h 76201"/>
                <a:gd name="connsiteX5-121" fmla="*/ 309563 w 364333"/>
                <a:gd name="connsiteY5-122" fmla="*/ 14287 h 76201"/>
                <a:gd name="connsiteX6-123" fmla="*/ 364333 w 364333"/>
                <a:gd name="connsiteY6-124" fmla="*/ 76201 h 76201"/>
                <a:gd name="connsiteX0-125" fmla="*/ 0 w 364333"/>
                <a:gd name="connsiteY0-126" fmla="*/ 76200 h 76201"/>
                <a:gd name="connsiteX1-127" fmla="*/ 71438 w 364333"/>
                <a:gd name="connsiteY1-128" fmla="*/ 0 h 76201"/>
                <a:gd name="connsiteX2-129" fmla="*/ 121444 w 364333"/>
                <a:gd name="connsiteY2-130" fmla="*/ 76199 h 76201"/>
                <a:gd name="connsiteX3-131" fmla="*/ 178594 w 364333"/>
                <a:gd name="connsiteY3-132" fmla="*/ 4762 h 76201"/>
                <a:gd name="connsiteX4-133" fmla="*/ 242888 w 364333"/>
                <a:gd name="connsiteY4-134" fmla="*/ 76200 h 76201"/>
                <a:gd name="connsiteX5-135" fmla="*/ 311944 w 364333"/>
                <a:gd name="connsiteY5-136" fmla="*/ 7143 h 76201"/>
                <a:gd name="connsiteX6-137" fmla="*/ 364333 w 364333"/>
                <a:gd name="connsiteY6-138" fmla="*/ 76201 h 76201"/>
                <a:gd name="connsiteX0-139" fmla="*/ 0 w 311944"/>
                <a:gd name="connsiteY0-140" fmla="*/ 76200 h 76200"/>
                <a:gd name="connsiteX1-141" fmla="*/ 71438 w 311944"/>
                <a:gd name="connsiteY1-142" fmla="*/ 0 h 76200"/>
                <a:gd name="connsiteX2-143" fmla="*/ 121444 w 311944"/>
                <a:gd name="connsiteY2-144" fmla="*/ 76199 h 76200"/>
                <a:gd name="connsiteX3-145" fmla="*/ 178594 w 311944"/>
                <a:gd name="connsiteY3-146" fmla="*/ 4762 h 76200"/>
                <a:gd name="connsiteX4-147" fmla="*/ 242888 w 311944"/>
                <a:gd name="connsiteY4-148" fmla="*/ 76200 h 76200"/>
                <a:gd name="connsiteX5-149" fmla="*/ 311944 w 311944"/>
                <a:gd name="connsiteY5-150" fmla="*/ 7143 h 76200"/>
                <a:gd name="connsiteX0-151" fmla="*/ 0 w 321469"/>
                <a:gd name="connsiteY0-152" fmla="*/ 78582 h 78582"/>
                <a:gd name="connsiteX1-153" fmla="*/ 71438 w 321469"/>
                <a:gd name="connsiteY1-154" fmla="*/ 2382 h 78582"/>
                <a:gd name="connsiteX2-155" fmla="*/ 121444 w 321469"/>
                <a:gd name="connsiteY2-156" fmla="*/ 78581 h 78582"/>
                <a:gd name="connsiteX3-157" fmla="*/ 178594 w 321469"/>
                <a:gd name="connsiteY3-158" fmla="*/ 7144 h 78582"/>
                <a:gd name="connsiteX4-159" fmla="*/ 242888 w 321469"/>
                <a:gd name="connsiteY4-160" fmla="*/ 78582 h 78582"/>
                <a:gd name="connsiteX5-161" fmla="*/ 321469 w 321469"/>
                <a:gd name="connsiteY5-162" fmla="*/ 0 h 785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3" name="Oval 102"/>
          <p:cNvSpPr/>
          <p:nvPr/>
        </p:nvSpPr>
        <p:spPr>
          <a:xfrm>
            <a:off x="2988070" y="4226639"/>
            <a:ext cx="520261" cy="32799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9167126" y="2766128"/>
            <a:ext cx="2382380" cy="3579439"/>
            <a:chOff x="9167126" y="2766128"/>
            <a:chExt cx="2382380" cy="3579439"/>
          </a:xfrm>
        </p:grpSpPr>
        <p:grpSp>
          <p:nvGrpSpPr>
            <p:cNvPr id="106" name="Group 105"/>
            <p:cNvGrpSpPr/>
            <p:nvPr/>
          </p:nvGrpSpPr>
          <p:grpSpPr>
            <a:xfrm>
              <a:off x="9167126" y="4086137"/>
              <a:ext cx="2364035" cy="2259430"/>
              <a:chOff x="9519420" y="1405623"/>
              <a:chExt cx="2364035" cy="225943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10578291" y="1405623"/>
                <a:ext cx="1305164" cy="2246769"/>
                <a:chOff x="4243466" y="987141"/>
                <a:chExt cx="1305164" cy="2246769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4243466" y="987141"/>
                  <a:ext cx="1305164" cy="22467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ts val="1200"/>
                    </a:spcBef>
                  </a:pPr>
                  <a:r>
                    <a:rPr lang="en-US" sz="2000" dirty="0">
                      <a:solidFill>
                        <a:prstClr val="white"/>
                      </a:solidFill>
                    </a:rPr>
                    <a:t>E</a:t>
                  </a:r>
                  <a:endParaRPr lang="en-US" sz="2000" dirty="0">
                    <a:solidFill>
                      <a:prstClr val="white"/>
                    </a:solidFill>
                  </a:endParaRPr>
                </a:p>
                <a:p>
                  <a:pPr algn="ctr">
                    <a:spcBef>
                      <a:spcPts val="1200"/>
                    </a:spcBef>
                  </a:pPr>
                  <a:r>
                    <a:rPr lang="en-US" sz="2000" spc="700" dirty="0">
                      <a:solidFill>
                        <a:prstClr val="white"/>
                      </a:solidFill>
                    </a:rPr>
                    <a:t> E+T</a:t>
                  </a:r>
                  <a:endParaRPr lang="en-US" sz="2000" spc="700" dirty="0">
                    <a:solidFill>
                      <a:prstClr val="white"/>
                    </a:solidFill>
                  </a:endParaRPr>
                </a:p>
                <a:p>
                  <a:pPr algn="ctr">
                    <a:spcBef>
                      <a:spcPts val="1200"/>
                    </a:spcBef>
                  </a:pPr>
                  <a:r>
                    <a:rPr lang="en-US" sz="2000" spc="700" dirty="0">
                      <a:solidFill>
                        <a:prstClr val="white"/>
                      </a:solidFill>
                    </a:rPr>
                    <a:t> T </a:t>
                  </a:r>
                  <a:r>
                    <a:rPr lang="en-US" sz="2000" spc="700" dirty="0" err="1">
                      <a:solidFill>
                        <a:prstClr val="white"/>
                      </a:solidFill>
                    </a:rPr>
                    <a:t>T</a:t>
                  </a:r>
                  <a:r>
                    <a:rPr lang="en-US" sz="2000" spc="100" dirty="0"/>
                    <a:t>× F</a:t>
                  </a:r>
                  <a:endParaRPr lang="en-US" sz="2000" spc="100" dirty="0">
                    <a:solidFill>
                      <a:prstClr val="white"/>
                    </a:solidFill>
                  </a:endParaRPr>
                </a:p>
                <a:p>
                  <a:pPr algn="ctr">
                    <a:spcBef>
                      <a:spcPts val="1200"/>
                    </a:spcBef>
                  </a:pPr>
                  <a:r>
                    <a:rPr lang="en-US" sz="2000" dirty="0">
                      <a:solidFill>
                        <a:prstClr val="white"/>
                      </a:solidFill>
                    </a:rPr>
                    <a:t>   F     </a:t>
                  </a:r>
                  <a:r>
                    <a:rPr lang="en-US" sz="2000" dirty="0" err="1">
                      <a:solidFill>
                        <a:prstClr val="white"/>
                      </a:solidFill>
                    </a:rPr>
                    <a:t>F</a:t>
                  </a:r>
                  <a:r>
                    <a:rPr lang="en-US" sz="2000" dirty="0">
                      <a:solidFill>
                        <a:prstClr val="white"/>
                      </a:solidFill>
                    </a:rPr>
                    <a:t>     a</a:t>
                  </a:r>
                  <a:endParaRPr lang="en-US" sz="2000" dirty="0">
                    <a:solidFill>
                      <a:prstClr val="white"/>
                    </a:solidFill>
                  </a:endParaRPr>
                </a:p>
                <a:p>
                  <a:pPr algn="ctr">
                    <a:spcBef>
                      <a:spcPts val="1200"/>
                    </a:spcBef>
                  </a:pPr>
                  <a:r>
                    <a:rPr lang="en-US" sz="2000" dirty="0">
                      <a:solidFill>
                        <a:prstClr val="white"/>
                      </a:solidFill>
                      <a:latin typeface="Calibri Light" panose="020F0302020204030204"/>
                    </a:rPr>
                    <a:t>   </a:t>
                  </a:r>
                  <a:r>
                    <a:rPr lang="en-US" sz="2000" dirty="0">
                      <a:solidFill>
                        <a:prstClr val="white"/>
                      </a:solidFill>
                    </a:rPr>
                    <a:t>a</a:t>
                  </a:r>
                  <a:r>
                    <a:rPr lang="en-US" sz="2000" dirty="0">
                      <a:solidFill>
                        <a:prstClr val="white"/>
                      </a:solidFill>
                      <a:latin typeface="Calibri Light" panose="020F0302020204030204"/>
                    </a:rPr>
                    <a:t>     </a:t>
                  </a:r>
                  <a:r>
                    <a:rPr lang="en-US" sz="2000" dirty="0" err="1">
                      <a:solidFill>
                        <a:prstClr val="white"/>
                      </a:solidFill>
                    </a:rPr>
                    <a:t>a</a:t>
                  </a:r>
                  <a:r>
                    <a:rPr lang="en-US" sz="2000" dirty="0">
                      <a:solidFill>
                        <a:prstClr val="white"/>
                      </a:solidFill>
                      <a:latin typeface="Calibri Light" panose="020F0302020204030204"/>
                    </a:rPr>
                    <a:t>     </a:t>
                  </a:r>
                  <a:r>
                    <a:rPr lang="en-US" sz="2000" dirty="0" err="1">
                      <a:solidFill>
                        <a:prstClr val="white"/>
                      </a:solidFill>
                    </a:rPr>
                    <a:t>a</a:t>
                  </a:r>
                  <a:endParaRPr lang="en-US" sz="2000" dirty="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2" name="Group 31"/>
                <p:cNvGrpSpPr/>
                <p:nvPr/>
              </p:nvGrpSpPr>
              <p:grpSpPr>
                <a:xfrm>
                  <a:off x="4724400" y="1320975"/>
                  <a:ext cx="384175" cy="194060"/>
                  <a:chOff x="9805360" y="4010025"/>
                  <a:chExt cx="384175" cy="273050"/>
                </a:xfrm>
              </p:grpSpPr>
              <p:cxnSp>
                <p:nvCxnSpPr>
                  <p:cNvPr id="44" name="Straight Connector 43"/>
                  <p:cNvCxnSpPr/>
                  <p:nvPr/>
                </p:nvCxnSpPr>
                <p:spPr>
                  <a:xfrm flipH="1">
                    <a:off x="9805360" y="4010025"/>
                    <a:ext cx="133979" cy="27305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9982524" y="4010025"/>
                    <a:ext cx="10161" cy="27305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0035355" y="4010025"/>
                    <a:ext cx="154180" cy="27305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4972050" y="1768652"/>
                  <a:ext cx="384175" cy="202362"/>
                  <a:chOff x="9805360" y="4010025"/>
                  <a:chExt cx="384175" cy="284731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 flipH="1">
                    <a:off x="9805360" y="4010025"/>
                    <a:ext cx="133979" cy="27305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9982524" y="4010025"/>
                    <a:ext cx="636" cy="284731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10035355" y="4010025"/>
                    <a:ext cx="154180" cy="27305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Straight Connector 33"/>
                <p:cNvCxnSpPr/>
                <p:nvPr/>
              </p:nvCxnSpPr>
              <p:spPr>
                <a:xfrm flipH="1">
                  <a:off x="4594992" y="1768653"/>
                  <a:ext cx="93689" cy="20236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H="1">
                  <a:off x="4572000" y="2232935"/>
                  <a:ext cx="22991" cy="187307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4961889" y="2226182"/>
                  <a:ext cx="10161" cy="19406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5361305" y="2210954"/>
                  <a:ext cx="10254" cy="22451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4972050" y="2705434"/>
                  <a:ext cx="0" cy="19912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5386388" y="2705434"/>
                  <a:ext cx="0" cy="19912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4572000" y="2705434"/>
                  <a:ext cx="0" cy="19912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Rectangle 46"/>
              <p:cNvSpPr/>
              <p:nvPr/>
            </p:nvSpPr>
            <p:spPr>
              <a:xfrm>
                <a:off x="9519420" y="1418284"/>
                <a:ext cx="939681" cy="2246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1200"/>
                  </a:spcBef>
                </a:pPr>
                <a:r>
                  <a:rPr lang="en-US" sz="2000" spc="200" dirty="0">
                    <a:solidFill>
                      <a:prstClr val="white"/>
                    </a:solidFill>
                  </a:rPr>
                  <a:t>E</a:t>
                </a:r>
                <a:endParaRPr lang="en-US" sz="2000" spc="200" dirty="0">
                  <a:solidFill>
                    <a:prstClr val="white"/>
                  </a:solidFill>
                </a:endParaRPr>
              </a:p>
              <a:p>
                <a:pPr algn="ctr">
                  <a:spcBef>
                    <a:spcPts val="1200"/>
                  </a:spcBef>
                </a:pPr>
                <a:r>
                  <a:rPr lang="en-US" sz="2000" spc="200" dirty="0">
                    <a:solidFill>
                      <a:prstClr val="white"/>
                    </a:solidFill>
                  </a:rPr>
                  <a:t>E+T</a:t>
                </a:r>
                <a:endParaRPr lang="en-US" sz="2000" spc="200" dirty="0">
                  <a:solidFill>
                    <a:prstClr val="white"/>
                  </a:solidFill>
                </a:endParaRPr>
              </a:p>
              <a:p>
                <a:pPr algn="ctr">
                  <a:spcBef>
                    <a:spcPts val="1200"/>
                  </a:spcBef>
                </a:pPr>
                <a:r>
                  <a:rPr lang="en-US" sz="2000" spc="200" dirty="0">
                    <a:solidFill>
                      <a:prstClr val="white"/>
                    </a:solidFill>
                  </a:rPr>
                  <a:t>T+T×F</a:t>
                </a:r>
                <a:endParaRPr lang="en-US" sz="2000" spc="200" dirty="0">
                  <a:solidFill>
                    <a:prstClr val="white"/>
                  </a:solidFill>
                </a:endParaRPr>
              </a:p>
              <a:p>
                <a:pPr algn="ctr">
                  <a:spcBef>
                    <a:spcPts val="1200"/>
                  </a:spcBef>
                </a:pPr>
                <a:r>
                  <a:rPr lang="en-US" sz="2000" spc="200" dirty="0" err="1">
                    <a:solidFill>
                      <a:prstClr val="white"/>
                    </a:solidFill>
                  </a:rPr>
                  <a:t>F+F×a</a:t>
                </a:r>
                <a:endParaRPr lang="en-US" sz="2000" spc="200" dirty="0">
                  <a:solidFill>
                    <a:prstClr val="white"/>
                  </a:solidFill>
                </a:endParaRPr>
              </a:p>
              <a:p>
                <a:pPr algn="ctr">
                  <a:spcBef>
                    <a:spcPts val="1200"/>
                  </a:spcBef>
                </a:pPr>
                <a:r>
                  <a:rPr lang="en-US" sz="2000" spc="200" dirty="0" err="1">
                    <a:solidFill>
                      <a:prstClr val="white"/>
                    </a:solidFill>
                  </a:rPr>
                  <a:t>a+a×a</a:t>
                </a:r>
                <a:endParaRPr lang="en-US" sz="2000" spc="2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9185323" y="2766128"/>
              <a:ext cx="2364183" cy="1200329"/>
              <a:chOff x="8688676" y="1818572"/>
              <a:chExt cx="2364183" cy="120032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9468146" y="1818572"/>
                    <a:ext cx="1584713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/>
                      <a:t>E</a:t>
                    </a:r>
                    <a:r>
                      <a:rPr lang="en-US" sz="24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:r>
                      <a:rPr lang="en-US" sz="2000" spc="100" dirty="0">
                        <a:solidFill>
                          <a:schemeClr val="tx1"/>
                        </a:solidFill>
                      </a:rPr>
                      <a:t>E+T</a:t>
                    </a:r>
                    <a:r>
                      <a:rPr lang="en-US" sz="2000" dirty="0">
                        <a:solidFill>
                          <a:schemeClr val="tx1"/>
                        </a:solidFill>
                      </a:rPr>
                      <a:t> | </a:t>
                    </a:r>
                    <a:r>
                      <a:rPr lang="en-US" sz="2000" dirty="0"/>
                      <a:t>T</a:t>
                    </a:r>
                    <a:endParaRPr lang="en-US" sz="2000" dirty="0"/>
                  </a:p>
                  <a:p>
                    <a:r>
                      <a:rPr lang="en-US" sz="2000" dirty="0"/>
                      <a:t>T</a:t>
                    </a:r>
                    <a:r>
                      <a:rPr lang="en-US" sz="24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:r>
                      <a:rPr lang="en-US" sz="2000" spc="100" dirty="0"/>
                      <a:t>T×F</a:t>
                    </a:r>
                    <a:r>
                      <a:rPr lang="en-US" sz="2400" dirty="0">
                        <a:solidFill>
                          <a:schemeClr val="tx1"/>
                        </a:solidFill>
                        <a:latin typeface="+mj-lt"/>
                      </a:rPr>
                      <a:t> | </a:t>
                    </a:r>
                    <a:r>
                      <a:rPr lang="en-US" sz="2000" dirty="0"/>
                      <a:t>F</a:t>
                    </a:r>
                    <a:endParaRPr lang="en-US" sz="2000" dirty="0"/>
                  </a:p>
                  <a:p>
                    <a:r>
                      <a:rPr lang="en-US" sz="2000" dirty="0"/>
                      <a:t>F</a:t>
                    </a:r>
                    <a:r>
                      <a:rPr lang="en-US" sz="24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2400" i="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:r>
                      <a:rPr lang="en-US" sz="2000" dirty="0"/>
                      <a:t>( E ) </a:t>
                    </a:r>
                    <a:r>
                      <a:rPr lang="en-US" sz="2400" i="0" dirty="0">
                        <a:solidFill>
                          <a:schemeClr val="tx1"/>
                        </a:solidFill>
                        <a:latin typeface="+mj-lt"/>
                      </a:rPr>
                      <a:t>| </a:t>
                    </a:r>
                    <a:r>
                      <a:rPr lang="en-US" sz="2000" dirty="0"/>
                      <a:t>a</a:t>
                    </a:r>
                    <a:endParaRPr lang="en-US" sz="2000" dirty="0"/>
                  </a:p>
                </p:txBody>
              </p:sp>
            </mc:Choice>
            <mc:Fallback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8146" y="1818572"/>
                    <a:ext cx="1584713" cy="1200329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5" name="Rectangle 104"/>
                  <p:cNvSpPr/>
                  <p:nvPr/>
                </p:nvSpPr>
                <p:spPr>
                  <a:xfrm>
                    <a:off x="8688676" y="1889314"/>
                    <a:ext cx="516423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5" name="Rectangle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8676" y="1889314"/>
                    <a:ext cx="516423" cy="400110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5" name="Group 114"/>
          <p:cNvGrpSpPr/>
          <p:nvPr/>
        </p:nvGrpSpPr>
        <p:grpSpPr>
          <a:xfrm>
            <a:off x="1146714" y="3659345"/>
            <a:ext cx="1023659" cy="1080680"/>
            <a:chOff x="1747137" y="3671714"/>
            <a:chExt cx="1023659" cy="1080680"/>
          </a:xfrm>
        </p:grpSpPr>
        <p:grpSp>
          <p:nvGrpSpPr>
            <p:cNvPr id="58" name="Group 57"/>
            <p:cNvGrpSpPr/>
            <p:nvPr/>
          </p:nvGrpSpPr>
          <p:grpSpPr>
            <a:xfrm>
              <a:off x="2449327" y="3671714"/>
              <a:ext cx="321469" cy="1080680"/>
              <a:chOff x="10769081" y="4598503"/>
              <a:chExt cx="321469" cy="1080680"/>
            </a:xfrm>
          </p:grpSpPr>
          <p:sp>
            <p:nvSpPr>
              <p:cNvPr id="59" name="Rectangle 41"/>
              <p:cNvSpPr/>
              <p:nvPr/>
            </p:nvSpPr>
            <p:spPr>
              <a:xfrm rot="5400000">
                <a:off x="10422998" y="5012740"/>
                <a:ext cx="1012527" cy="320360"/>
              </a:xfrm>
              <a:custGeom>
                <a:avLst/>
                <a:gdLst>
                  <a:gd name="connsiteX0" fmla="*/ 0 w 1012527"/>
                  <a:gd name="connsiteY0" fmla="*/ 0 h 317979"/>
                  <a:gd name="connsiteX1" fmla="*/ 1012527 w 1012527"/>
                  <a:gd name="connsiteY1" fmla="*/ 0 h 317979"/>
                  <a:gd name="connsiteX2" fmla="*/ 1012527 w 1012527"/>
                  <a:gd name="connsiteY2" fmla="*/ 317979 h 317979"/>
                  <a:gd name="connsiteX3" fmla="*/ 0 w 1012527"/>
                  <a:gd name="connsiteY3" fmla="*/ 317979 h 317979"/>
                  <a:gd name="connsiteX4" fmla="*/ 0 w 1012527"/>
                  <a:gd name="connsiteY4" fmla="*/ 0 h 317979"/>
                  <a:gd name="connsiteX0-1" fmla="*/ 0 w 1012527"/>
                  <a:gd name="connsiteY0-2" fmla="*/ 0 h 317979"/>
                  <a:gd name="connsiteX1-3" fmla="*/ 1012527 w 1012527"/>
                  <a:gd name="connsiteY1-4" fmla="*/ 0 h 317979"/>
                  <a:gd name="connsiteX2-5" fmla="*/ 1012527 w 1012527"/>
                  <a:gd name="connsiteY2-6" fmla="*/ 317979 h 317979"/>
                  <a:gd name="connsiteX3-7" fmla="*/ 0 w 1012527"/>
                  <a:gd name="connsiteY3-8" fmla="*/ 317979 h 317979"/>
                  <a:gd name="connsiteX4-9" fmla="*/ 0 w 1012527"/>
                  <a:gd name="connsiteY4-10" fmla="*/ 0 h 317979"/>
                  <a:gd name="connsiteX0-11" fmla="*/ 1012527 w 1103967"/>
                  <a:gd name="connsiteY0-12" fmla="*/ 317979 h 409419"/>
                  <a:gd name="connsiteX1-13" fmla="*/ 0 w 1103967"/>
                  <a:gd name="connsiteY1-14" fmla="*/ 317979 h 409419"/>
                  <a:gd name="connsiteX2-15" fmla="*/ 0 w 1103967"/>
                  <a:gd name="connsiteY2-16" fmla="*/ 0 h 409419"/>
                  <a:gd name="connsiteX3-17" fmla="*/ 1012527 w 1103967"/>
                  <a:gd name="connsiteY3-18" fmla="*/ 0 h 409419"/>
                  <a:gd name="connsiteX4-19" fmla="*/ 1103967 w 1103967"/>
                  <a:gd name="connsiteY4-20" fmla="*/ 409419 h 409419"/>
                  <a:gd name="connsiteX0-21" fmla="*/ 1012527 w 1012527"/>
                  <a:gd name="connsiteY0-22" fmla="*/ 317979 h 317979"/>
                  <a:gd name="connsiteX1-23" fmla="*/ 0 w 1012527"/>
                  <a:gd name="connsiteY1-24" fmla="*/ 317979 h 317979"/>
                  <a:gd name="connsiteX2-25" fmla="*/ 0 w 1012527"/>
                  <a:gd name="connsiteY2-26" fmla="*/ 0 h 317979"/>
                  <a:gd name="connsiteX3-27" fmla="*/ 1012527 w 1012527"/>
                  <a:gd name="connsiteY3-28" fmla="*/ 0 h 317979"/>
                  <a:gd name="connsiteX0-29" fmla="*/ 1012527 w 1012527"/>
                  <a:gd name="connsiteY0-30" fmla="*/ 320360 h 320360"/>
                  <a:gd name="connsiteX1-31" fmla="*/ 0 w 1012527"/>
                  <a:gd name="connsiteY1-32" fmla="*/ 320360 h 320360"/>
                  <a:gd name="connsiteX2-33" fmla="*/ 0 w 1012527"/>
                  <a:gd name="connsiteY2-34" fmla="*/ 2381 h 320360"/>
                  <a:gd name="connsiteX3-35" fmla="*/ 933945 w 1012527"/>
                  <a:gd name="connsiteY3-36" fmla="*/ 0 h 32036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012527" h="320360">
                    <a:moveTo>
                      <a:pt x="1012527" y="320360"/>
                    </a:moveTo>
                    <a:lnTo>
                      <a:pt x="0" y="320360"/>
                    </a:lnTo>
                    <a:lnTo>
                      <a:pt x="0" y="2381"/>
                    </a:lnTo>
                    <a:lnTo>
                      <a:pt x="93394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>
                <a:off x="10769081" y="4939405"/>
                <a:ext cx="31798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0769081" y="5193405"/>
                <a:ext cx="31798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10769081" y="5463280"/>
                <a:ext cx="31798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ectangle 62"/>
              <p:cNvSpPr/>
              <p:nvPr/>
            </p:nvSpPr>
            <p:spPr>
              <a:xfrm>
                <a:off x="10785915" y="4598503"/>
                <a:ext cx="2968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</a:t>
                </a:r>
                <a:endParaRPr lang="en-US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0781121" y="4882454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+</a:t>
                </a:r>
                <a:endParaRPr lang="en-US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0780844" y="5145735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</a:t>
                </a:r>
                <a:endParaRPr lang="en-US" dirty="0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10769081" y="5600370"/>
                <a:ext cx="321469" cy="78582"/>
              </a:xfrm>
              <a:custGeom>
                <a:avLst/>
                <a:gdLst>
                  <a:gd name="connsiteX0" fmla="*/ 0 w 369096"/>
                  <a:gd name="connsiteY0" fmla="*/ 76200 h 171450"/>
                  <a:gd name="connsiteX1" fmla="*/ 71438 w 369096"/>
                  <a:gd name="connsiteY1" fmla="*/ 0 h 171450"/>
                  <a:gd name="connsiteX2" fmla="*/ 107156 w 369096"/>
                  <a:gd name="connsiteY2" fmla="*/ 78581 h 171450"/>
                  <a:gd name="connsiteX3" fmla="*/ 178594 w 369096"/>
                  <a:gd name="connsiteY3" fmla="*/ 4762 h 171450"/>
                  <a:gd name="connsiteX4" fmla="*/ 219075 w 369096"/>
                  <a:gd name="connsiteY4" fmla="*/ 80962 h 171450"/>
                  <a:gd name="connsiteX5" fmla="*/ 309563 w 369096"/>
                  <a:gd name="connsiteY5" fmla="*/ 14287 h 171450"/>
                  <a:gd name="connsiteX6" fmla="*/ 369094 w 369096"/>
                  <a:gd name="connsiteY6" fmla="*/ 111918 h 171450"/>
                  <a:gd name="connsiteX7" fmla="*/ 307181 w 369096"/>
                  <a:gd name="connsiteY7" fmla="*/ 171450 h 171450"/>
                  <a:gd name="connsiteX0-1" fmla="*/ 0 w 369096"/>
                  <a:gd name="connsiteY0-2" fmla="*/ 76200 h 111918"/>
                  <a:gd name="connsiteX1-3" fmla="*/ 71438 w 369096"/>
                  <a:gd name="connsiteY1-4" fmla="*/ 0 h 111918"/>
                  <a:gd name="connsiteX2-5" fmla="*/ 107156 w 369096"/>
                  <a:gd name="connsiteY2-6" fmla="*/ 78581 h 111918"/>
                  <a:gd name="connsiteX3-7" fmla="*/ 178594 w 369096"/>
                  <a:gd name="connsiteY3-8" fmla="*/ 4762 h 111918"/>
                  <a:gd name="connsiteX4-9" fmla="*/ 219075 w 369096"/>
                  <a:gd name="connsiteY4-10" fmla="*/ 80962 h 111918"/>
                  <a:gd name="connsiteX5-11" fmla="*/ 309563 w 369096"/>
                  <a:gd name="connsiteY5-12" fmla="*/ 14287 h 111918"/>
                  <a:gd name="connsiteX6-13" fmla="*/ 369094 w 369096"/>
                  <a:gd name="connsiteY6-14" fmla="*/ 111918 h 111918"/>
                  <a:gd name="connsiteX0-15" fmla="*/ 0 w 361953"/>
                  <a:gd name="connsiteY0-16" fmla="*/ 76200 h 107155"/>
                  <a:gd name="connsiteX1-17" fmla="*/ 71438 w 361953"/>
                  <a:gd name="connsiteY1-18" fmla="*/ 0 h 107155"/>
                  <a:gd name="connsiteX2-19" fmla="*/ 107156 w 361953"/>
                  <a:gd name="connsiteY2-20" fmla="*/ 78581 h 107155"/>
                  <a:gd name="connsiteX3-21" fmla="*/ 178594 w 361953"/>
                  <a:gd name="connsiteY3-22" fmla="*/ 4762 h 107155"/>
                  <a:gd name="connsiteX4-23" fmla="*/ 219075 w 361953"/>
                  <a:gd name="connsiteY4-24" fmla="*/ 80962 h 107155"/>
                  <a:gd name="connsiteX5-25" fmla="*/ 309563 w 361953"/>
                  <a:gd name="connsiteY5-26" fmla="*/ 14287 h 107155"/>
                  <a:gd name="connsiteX6-27" fmla="*/ 361950 w 361953"/>
                  <a:gd name="connsiteY6-28" fmla="*/ 107155 h 107155"/>
                  <a:gd name="connsiteX0-29" fmla="*/ 0 w 361950"/>
                  <a:gd name="connsiteY0-30" fmla="*/ 76200 h 107155"/>
                  <a:gd name="connsiteX1-31" fmla="*/ 71438 w 361950"/>
                  <a:gd name="connsiteY1-32" fmla="*/ 0 h 107155"/>
                  <a:gd name="connsiteX2-33" fmla="*/ 107156 w 361950"/>
                  <a:gd name="connsiteY2-34" fmla="*/ 78581 h 107155"/>
                  <a:gd name="connsiteX3-35" fmla="*/ 178594 w 361950"/>
                  <a:gd name="connsiteY3-36" fmla="*/ 4762 h 107155"/>
                  <a:gd name="connsiteX4-37" fmla="*/ 219075 w 361950"/>
                  <a:gd name="connsiteY4-38" fmla="*/ 80962 h 107155"/>
                  <a:gd name="connsiteX5-39" fmla="*/ 309563 w 361950"/>
                  <a:gd name="connsiteY5-40" fmla="*/ 14287 h 107155"/>
                  <a:gd name="connsiteX6-41" fmla="*/ 361950 w 361950"/>
                  <a:gd name="connsiteY6-42" fmla="*/ 107155 h 107155"/>
                  <a:gd name="connsiteX0-43" fmla="*/ 0 w 309563"/>
                  <a:gd name="connsiteY0-44" fmla="*/ 76200 h 80962"/>
                  <a:gd name="connsiteX1-45" fmla="*/ 71438 w 309563"/>
                  <a:gd name="connsiteY1-46" fmla="*/ 0 h 80962"/>
                  <a:gd name="connsiteX2-47" fmla="*/ 107156 w 309563"/>
                  <a:gd name="connsiteY2-48" fmla="*/ 78581 h 80962"/>
                  <a:gd name="connsiteX3-49" fmla="*/ 178594 w 309563"/>
                  <a:gd name="connsiteY3-50" fmla="*/ 4762 h 80962"/>
                  <a:gd name="connsiteX4-51" fmla="*/ 219075 w 309563"/>
                  <a:gd name="connsiteY4-52" fmla="*/ 80962 h 80962"/>
                  <a:gd name="connsiteX5-53" fmla="*/ 309563 w 309563"/>
                  <a:gd name="connsiteY5-54" fmla="*/ 14287 h 80962"/>
                  <a:gd name="connsiteX0-55" fmla="*/ 0 w 316992"/>
                  <a:gd name="connsiteY0-56" fmla="*/ 76200 h 80962"/>
                  <a:gd name="connsiteX1-57" fmla="*/ 71438 w 316992"/>
                  <a:gd name="connsiteY1-58" fmla="*/ 0 h 80962"/>
                  <a:gd name="connsiteX2-59" fmla="*/ 107156 w 316992"/>
                  <a:gd name="connsiteY2-60" fmla="*/ 78581 h 80962"/>
                  <a:gd name="connsiteX3-61" fmla="*/ 178594 w 316992"/>
                  <a:gd name="connsiteY3-62" fmla="*/ 4762 h 80962"/>
                  <a:gd name="connsiteX4-63" fmla="*/ 219075 w 316992"/>
                  <a:gd name="connsiteY4-64" fmla="*/ 80962 h 80962"/>
                  <a:gd name="connsiteX5-65" fmla="*/ 309563 w 316992"/>
                  <a:gd name="connsiteY5-66" fmla="*/ 14287 h 80962"/>
                  <a:gd name="connsiteX6-67" fmla="*/ 311946 w 316992"/>
                  <a:gd name="connsiteY6-68" fmla="*/ 21432 h 80962"/>
                  <a:gd name="connsiteX0-69" fmla="*/ 0 w 364333"/>
                  <a:gd name="connsiteY0-70" fmla="*/ 76200 h 80962"/>
                  <a:gd name="connsiteX1-71" fmla="*/ 71438 w 364333"/>
                  <a:gd name="connsiteY1-72" fmla="*/ 0 h 80962"/>
                  <a:gd name="connsiteX2-73" fmla="*/ 107156 w 364333"/>
                  <a:gd name="connsiteY2-74" fmla="*/ 78581 h 80962"/>
                  <a:gd name="connsiteX3-75" fmla="*/ 178594 w 364333"/>
                  <a:gd name="connsiteY3-76" fmla="*/ 4762 h 80962"/>
                  <a:gd name="connsiteX4-77" fmla="*/ 219075 w 364333"/>
                  <a:gd name="connsiteY4-78" fmla="*/ 80962 h 80962"/>
                  <a:gd name="connsiteX5-79" fmla="*/ 309563 w 364333"/>
                  <a:gd name="connsiteY5-80" fmla="*/ 14287 h 80962"/>
                  <a:gd name="connsiteX6-81" fmla="*/ 364333 w 364333"/>
                  <a:gd name="connsiteY6-82" fmla="*/ 76201 h 80962"/>
                  <a:gd name="connsiteX0-83" fmla="*/ 0 w 364333"/>
                  <a:gd name="connsiteY0-84" fmla="*/ 76200 h 78581"/>
                  <a:gd name="connsiteX1-85" fmla="*/ 71438 w 364333"/>
                  <a:gd name="connsiteY1-86" fmla="*/ 0 h 78581"/>
                  <a:gd name="connsiteX2-87" fmla="*/ 107156 w 364333"/>
                  <a:gd name="connsiteY2-88" fmla="*/ 78581 h 78581"/>
                  <a:gd name="connsiteX3-89" fmla="*/ 178594 w 364333"/>
                  <a:gd name="connsiteY3-90" fmla="*/ 4762 h 78581"/>
                  <a:gd name="connsiteX4-91" fmla="*/ 226219 w 364333"/>
                  <a:gd name="connsiteY4-92" fmla="*/ 76200 h 78581"/>
                  <a:gd name="connsiteX5-93" fmla="*/ 309563 w 364333"/>
                  <a:gd name="connsiteY5-94" fmla="*/ 14287 h 78581"/>
                  <a:gd name="connsiteX6-95" fmla="*/ 364333 w 364333"/>
                  <a:gd name="connsiteY6-96" fmla="*/ 76201 h 78581"/>
                  <a:gd name="connsiteX0-97" fmla="*/ 0 w 364333"/>
                  <a:gd name="connsiteY0-98" fmla="*/ 76200 h 76201"/>
                  <a:gd name="connsiteX1-99" fmla="*/ 71438 w 364333"/>
                  <a:gd name="connsiteY1-100" fmla="*/ 0 h 76201"/>
                  <a:gd name="connsiteX2-101" fmla="*/ 121444 w 364333"/>
                  <a:gd name="connsiteY2-102" fmla="*/ 76199 h 76201"/>
                  <a:gd name="connsiteX3-103" fmla="*/ 178594 w 364333"/>
                  <a:gd name="connsiteY3-104" fmla="*/ 4762 h 76201"/>
                  <a:gd name="connsiteX4-105" fmla="*/ 226219 w 364333"/>
                  <a:gd name="connsiteY4-106" fmla="*/ 76200 h 76201"/>
                  <a:gd name="connsiteX5-107" fmla="*/ 309563 w 364333"/>
                  <a:gd name="connsiteY5-108" fmla="*/ 14287 h 76201"/>
                  <a:gd name="connsiteX6-109" fmla="*/ 364333 w 364333"/>
                  <a:gd name="connsiteY6-110" fmla="*/ 76201 h 76201"/>
                  <a:gd name="connsiteX0-111" fmla="*/ 0 w 364333"/>
                  <a:gd name="connsiteY0-112" fmla="*/ 76200 h 76201"/>
                  <a:gd name="connsiteX1-113" fmla="*/ 71438 w 364333"/>
                  <a:gd name="connsiteY1-114" fmla="*/ 0 h 76201"/>
                  <a:gd name="connsiteX2-115" fmla="*/ 121444 w 364333"/>
                  <a:gd name="connsiteY2-116" fmla="*/ 76199 h 76201"/>
                  <a:gd name="connsiteX3-117" fmla="*/ 178594 w 364333"/>
                  <a:gd name="connsiteY3-118" fmla="*/ 4762 h 76201"/>
                  <a:gd name="connsiteX4-119" fmla="*/ 242888 w 364333"/>
                  <a:gd name="connsiteY4-120" fmla="*/ 76200 h 76201"/>
                  <a:gd name="connsiteX5-121" fmla="*/ 309563 w 364333"/>
                  <a:gd name="connsiteY5-122" fmla="*/ 14287 h 76201"/>
                  <a:gd name="connsiteX6-123" fmla="*/ 364333 w 364333"/>
                  <a:gd name="connsiteY6-124" fmla="*/ 76201 h 76201"/>
                  <a:gd name="connsiteX0-125" fmla="*/ 0 w 364333"/>
                  <a:gd name="connsiteY0-126" fmla="*/ 76200 h 76201"/>
                  <a:gd name="connsiteX1-127" fmla="*/ 71438 w 364333"/>
                  <a:gd name="connsiteY1-128" fmla="*/ 0 h 76201"/>
                  <a:gd name="connsiteX2-129" fmla="*/ 121444 w 364333"/>
                  <a:gd name="connsiteY2-130" fmla="*/ 76199 h 76201"/>
                  <a:gd name="connsiteX3-131" fmla="*/ 178594 w 364333"/>
                  <a:gd name="connsiteY3-132" fmla="*/ 4762 h 76201"/>
                  <a:gd name="connsiteX4-133" fmla="*/ 242888 w 364333"/>
                  <a:gd name="connsiteY4-134" fmla="*/ 76200 h 76201"/>
                  <a:gd name="connsiteX5-135" fmla="*/ 311944 w 364333"/>
                  <a:gd name="connsiteY5-136" fmla="*/ 7143 h 76201"/>
                  <a:gd name="connsiteX6-137" fmla="*/ 364333 w 364333"/>
                  <a:gd name="connsiteY6-138" fmla="*/ 76201 h 76201"/>
                  <a:gd name="connsiteX0-139" fmla="*/ 0 w 311944"/>
                  <a:gd name="connsiteY0-140" fmla="*/ 76200 h 76200"/>
                  <a:gd name="connsiteX1-141" fmla="*/ 71438 w 311944"/>
                  <a:gd name="connsiteY1-142" fmla="*/ 0 h 76200"/>
                  <a:gd name="connsiteX2-143" fmla="*/ 121444 w 311944"/>
                  <a:gd name="connsiteY2-144" fmla="*/ 76199 h 76200"/>
                  <a:gd name="connsiteX3-145" fmla="*/ 178594 w 311944"/>
                  <a:gd name="connsiteY3-146" fmla="*/ 4762 h 76200"/>
                  <a:gd name="connsiteX4-147" fmla="*/ 242888 w 311944"/>
                  <a:gd name="connsiteY4-148" fmla="*/ 76200 h 76200"/>
                  <a:gd name="connsiteX5-149" fmla="*/ 311944 w 311944"/>
                  <a:gd name="connsiteY5-150" fmla="*/ 7143 h 76200"/>
                  <a:gd name="connsiteX0-151" fmla="*/ 0 w 321469"/>
                  <a:gd name="connsiteY0-152" fmla="*/ 78582 h 78582"/>
                  <a:gd name="connsiteX1-153" fmla="*/ 71438 w 321469"/>
                  <a:gd name="connsiteY1-154" fmla="*/ 2382 h 78582"/>
                  <a:gd name="connsiteX2-155" fmla="*/ 121444 w 321469"/>
                  <a:gd name="connsiteY2-156" fmla="*/ 78581 h 78582"/>
                  <a:gd name="connsiteX3-157" fmla="*/ 178594 w 321469"/>
                  <a:gd name="connsiteY3-158" fmla="*/ 7144 h 78582"/>
                  <a:gd name="connsiteX4-159" fmla="*/ 242888 w 321469"/>
                  <a:gd name="connsiteY4-160" fmla="*/ 78582 h 78582"/>
                  <a:gd name="connsiteX5-161" fmla="*/ 321469 w 321469"/>
                  <a:gd name="connsiteY5-162" fmla="*/ 0 h 7858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321469" h="78582">
                    <a:moveTo>
                      <a:pt x="0" y="78582"/>
                    </a:moveTo>
                    <a:lnTo>
                      <a:pt x="71438" y="2382"/>
                    </a:lnTo>
                    <a:lnTo>
                      <a:pt x="121444" y="78581"/>
                    </a:lnTo>
                    <a:lnTo>
                      <a:pt x="178594" y="7144"/>
                    </a:lnTo>
                    <a:lnTo>
                      <a:pt x="242888" y="78582"/>
                    </a:lnTo>
                    <a:lnTo>
                      <a:pt x="321469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1" name="Right Arrow 110"/>
            <p:cNvSpPr/>
            <p:nvPr/>
          </p:nvSpPr>
          <p:spPr>
            <a:xfrm>
              <a:off x="1747137" y="4149945"/>
              <a:ext cx="460531" cy="24462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406321" y="3652453"/>
            <a:ext cx="1007470" cy="1080680"/>
            <a:chOff x="3006744" y="3664822"/>
            <a:chExt cx="1007470" cy="1080680"/>
          </a:xfrm>
        </p:grpSpPr>
        <p:grpSp>
          <p:nvGrpSpPr>
            <p:cNvPr id="67" name="Group 66"/>
            <p:cNvGrpSpPr/>
            <p:nvPr/>
          </p:nvGrpSpPr>
          <p:grpSpPr>
            <a:xfrm>
              <a:off x="3692745" y="3664822"/>
              <a:ext cx="321469" cy="1080680"/>
              <a:chOff x="10769081" y="4598503"/>
              <a:chExt cx="321469" cy="1080680"/>
            </a:xfrm>
          </p:grpSpPr>
          <p:sp>
            <p:nvSpPr>
              <p:cNvPr id="68" name="Rectangle 41"/>
              <p:cNvSpPr/>
              <p:nvPr/>
            </p:nvSpPr>
            <p:spPr>
              <a:xfrm rot="5400000">
                <a:off x="10422998" y="5012740"/>
                <a:ext cx="1012527" cy="320360"/>
              </a:xfrm>
              <a:custGeom>
                <a:avLst/>
                <a:gdLst>
                  <a:gd name="connsiteX0" fmla="*/ 0 w 1012527"/>
                  <a:gd name="connsiteY0" fmla="*/ 0 h 317979"/>
                  <a:gd name="connsiteX1" fmla="*/ 1012527 w 1012527"/>
                  <a:gd name="connsiteY1" fmla="*/ 0 h 317979"/>
                  <a:gd name="connsiteX2" fmla="*/ 1012527 w 1012527"/>
                  <a:gd name="connsiteY2" fmla="*/ 317979 h 317979"/>
                  <a:gd name="connsiteX3" fmla="*/ 0 w 1012527"/>
                  <a:gd name="connsiteY3" fmla="*/ 317979 h 317979"/>
                  <a:gd name="connsiteX4" fmla="*/ 0 w 1012527"/>
                  <a:gd name="connsiteY4" fmla="*/ 0 h 317979"/>
                  <a:gd name="connsiteX0-1" fmla="*/ 0 w 1012527"/>
                  <a:gd name="connsiteY0-2" fmla="*/ 0 h 317979"/>
                  <a:gd name="connsiteX1-3" fmla="*/ 1012527 w 1012527"/>
                  <a:gd name="connsiteY1-4" fmla="*/ 0 h 317979"/>
                  <a:gd name="connsiteX2-5" fmla="*/ 1012527 w 1012527"/>
                  <a:gd name="connsiteY2-6" fmla="*/ 317979 h 317979"/>
                  <a:gd name="connsiteX3-7" fmla="*/ 0 w 1012527"/>
                  <a:gd name="connsiteY3-8" fmla="*/ 317979 h 317979"/>
                  <a:gd name="connsiteX4-9" fmla="*/ 0 w 1012527"/>
                  <a:gd name="connsiteY4-10" fmla="*/ 0 h 317979"/>
                  <a:gd name="connsiteX0-11" fmla="*/ 1012527 w 1103967"/>
                  <a:gd name="connsiteY0-12" fmla="*/ 317979 h 409419"/>
                  <a:gd name="connsiteX1-13" fmla="*/ 0 w 1103967"/>
                  <a:gd name="connsiteY1-14" fmla="*/ 317979 h 409419"/>
                  <a:gd name="connsiteX2-15" fmla="*/ 0 w 1103967"/>
                  <a:gd name="connsiteY2-16" fmla="*/ 0 h 409419"/>
                  <a:gd name="connsiteX3-17" fmla="*/ 1012527 w 1103967"/>
                  <a:gd name="connsiteY3-18" fmla="*/ 0 h 409419"/>
                  <a:gd name="connsiteX4-19" fmla="*/ 1103967 w 1103967"/>
                  <a:gd name="connsiteY4-20" fmla="*/ 409419 h 409419"/>
                  <a:gd name="connsiteX0-21" fmla="*/ 1012527 w 1012527"/>
                  <a:gd name="connsiteY0-22" fmla="*/ 317979 h 317979"/>
                  <a:gd name="connsiteX1-23" fmla="*/ 0 w 1012527"/>
                  <a:gd name="connsiteY1-24" fmla="*/ 317979 h 317979"/>
                  <a:gd name="connsiteX2-25" fmla="*/ 0 w 1012527"/>
                  <a:gd name="connsiteY2-26" fmla="*/ 0 h 317979"/>
                  <a:gd name="connsiteX3-27" fmla="*/ 1012527 w 1012527"/>
                  <a:gd name="connsiteY3-28" fmla="*/ 0 h 317979"/>
                  <a:gd name="connsiteX0-29" fmla="*/ 1012527 w 1012527"/>
                  <a:gd name="connsiteY0-30" fmla="*/ 320360 h 320360"/>
                  <a:gd name="connsiteX1-31" fmla="*/ 0 w 1012527"/>
                  <a:gd name="connsiteY1-32" fmla="*/ 320360 h 320360"/>
                  <a:gd name="connsiteX2-33" fmla="*/ 0 w 1012527"/>
                  <a:gd name="connsiteY2-34" fmla="*/ 2381 h 320360"/>
                  <a:gd name="connsiteX3-35" fmla="*/ 933945 w 1012527"/>
                  <a:gd name="connsiteY3-36" fmla="*/ 0 h 32036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012527" h="320360">
                    <a:moveTo>
                      <a:pt x="1012527" y="320360"/>
                    </a:moveTo>
                    <a:lnTo>
                      <a:pt x="0" y="320360"/>
                    </a:lnTo>
                    <a:lnTo>
                      <a:pt x="0" y="2381"/>
                    </a:lnTo>
                    <a:lnTo>
                      <a:pt x="93394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10769081" y="4939405"/>
                <a:ext cx="31798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0769081" y="5193405"/>
                <a:ext cx="31798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0769081" y="5463280"/>
                <a:ext cx="31798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71"/>
              <p:cNvSpPr/>
              <p:nvPr/>
            </p:nvSpPr>
            <p:spPr>
              <a:xfrm>
                <a:off x="10785915" y="4598503"/>
                <a:ext cx="2968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</a:t>
                </a:r>
                <a:endParaRPr lang="en-US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781121" y="4882454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+</a:t>
                </a:r>
                <a:endParaRPr lang="en-US" dirty="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780844" y="5145735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</a:t>
                </a:r>
                <a:endParaRPr lang="en-US" dirty="0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10769081" y="5600370"/>
                <a:ext cx="321469" cy="78582"/>
              </a:xfrm>
              <a:custGeom>
                <a:avLst/>
                <a:gdLst>
                  <a:gd name="connsiteX0" fmla="*/ 0 w 369096"/>
                  <a:gd name="connsiteY0" fmla="*/ 76200 h 171450"/>
                  <a:gd name="connsiteX1" fmla="*/ 71438 w 369096"/>
                  <a:gd name="connsiteY1" fmla="*/ 0 h 171450"/>
                  <a:gd name="connsiteX2" fmla="*/ 107156 w 369096"/>
                  <a:gd name="connsiteY2" fmla="*/ 78581 h 171450"/>
                  <a:gd name="connsiteX3" fmla="*/ 178594 w 369096"/>
                  <a:gd name="connsiteY3" fmla="*/ 4762 h 171450"/>
                  <a:gd name="connsiteX4" fmla="*/ 219075 w 369096"/>
                  <a:gd name="connsiteY4" fmla="*/ 80962 h 171450"/>
                  <a:gd name="connsiteX5" fmla="*/ 309563 w 369096"/>
                  <a:gd name="connsiteY5" fmla="*/ 14287 h 171450"/>
                  <a:gd name="connsiteX6" fmla="*/ 369094 w 369096"/>
                  <a:gd name="connsiteY6" fmla="*/ 111918 h 171450"/>
                  <a:gd name="connsiteX7" fmla="*/ 307181 w 369096"/>
                  <a:gd name="connsiteY7" fmla="*/ 171450 h 171450"/>
                  <a:gd name="connsiteX0-1" fmla="*/ 0 w 369096"/>
                  <a:gd name="connsiteY0-2" fmla="*/ 76200 h 111918"/>
                  <a:gd name="connsiteX1-3" fmla="*/ 71438 w 369096"/>
                  <a:gd name="connsiteY1-4" fmla="*/ 0 h 111918"/>
                  <a:gd name="connsiteX2-5" fmla="*/ 107156 w 369096"/>
                  <a:gd name="connsiteY2-6" fmla="*/ 78581 h 111918"/>
                  <a:gd name="connsiteX3-7" fmla="*/ 178594 w 369096"/>
                  <a:gd name="connsiteY3-8" fmla="*/ 4762 h 111918"/>
                  <a:gd name="connsiteX4-9" fmla="*/ 219075 w 369096"/>
                  <a:gd name="connsiteY4-10" fmla="*/ 80962 h 111918"/>
                  <a:gd name="connsiteX5-11" fmla="*/ 309563 w 369096"/>
                  <a:gd name="connsiteY5-12" fmla="*/ 14287 h 111918"/>
                  <a:gd name="connsiteX6-13" fmla="*/ 369094 w 369096"/>
                  <a:gd name="connsiteY6-14" fmla="*/ 111918 h 111918"/>
                  <a:gd name="connsiteX0-15" fmla="*/ 0 w 361953"/>
                  <a:gd name="connsiteY0-16" fmla="*/ 76200 h 107155"/>
                  <a:gd name="connsiteX1-17" fmla="*/ 71438 w 361953"/>
                  <a:gd name="connsiteY1-18" fmla="*/ 0 h 107155"/>
                  <a:gd name="connsiteX2-19" fmla="*/ 107156 w 361953"/>
                  <a:gd name="connsiteY2-20" fmla="*/ 78581 h 107155"/>
                  <a:gd name="connsiteX3-21" fmla="*/ 178594 w 361953"/>
                  <a:gd name="connsiteY3-22" fmla="*/ 4762 h 107155"/>
                  <a:gd name="connsiteX4-23" fmla="*/ 219075 w 361953"/>
                  <a:gd name="connsiteY4-24" fmla="*/ 80962 h 107155"/>
                  <a:gd name="connsiteX5-25" fmla="*/ 309563 w 361953"/>
                  <a:gd name="connsiteY5-26" fmla="*/ 14287 h 107155"/>
                  <a:gd name="connsiteX6-27" fmla="*/ 361950 w 361953"/>
                  <a:gd name="connsiteY6-28" fmla="*/ 107155 h 107155"/>
                  <a:gd name="connsiteX0-29" fmla="*/ 0 w 361950"/>
                  <a:gd name="connsiteY0-30" fmla="*/ 76200 h 107155"/>
                  <a:gd name="connsiteX1-31" fmla="*/ 71438 w 361950"/>
                  <a:gd name="connsiteY1-32" fmla="*/ 0 h 107155"/>
                  <a:gd name="connsiteX2-33" fmla="*/ 107156 w 361950"/>
                  <a:gd name="connsiteY2-34" fmla="*/ 78581 h 107155"/>
                  <a:gd name="connsiteX3-35" fmla="*/ 178594 w 361950"/>
                  <a:gd name="connsiteY3-36" fmla="*/ 4762 h 107155"/>
                  <a:gd name="connsiteX4-37" fmla="*/ 219075 w 361950"/>
                  <a:gd name="connsiteY4-38" fmla="*/ 80962 h 107155"/>
                  <a:gd name="connsiteX5-39" fmla="*/ 309563 w 361950"/>
                  <a:gd name="connsiteY5-40" fmla="*/ 14287 h 107155"/>
                  <a:gd name="connsiteX6-41" fmla="*/ 361950 w 361950"/>
                  <a:gd name="connsiteY6-42" fmla="*/ 107155 h 107155"/>
                  <a:gd name="connsiteX0-43" fmla="*/ 0 w 309563"/>
                  <a:gd name="connsiteY0-44" fmla="*/ 76200 h 80962"/>
                  <a:gd name="connsiteX1-45" fmla="*/ 71438 w 309563"/>
                  <a:gd name="connsiteY1-46" fmla="*/ 0 h 80962"/>
                  <a:gd name="connsiteX2-47" fmla="*/ 107156 w 309563"/>
                  <a:gd name="connsiteY2-48" fmla="*/ 78581 h 80962"/>
                  <a:gd name="connsiteX3-49" fmla="*/ 178594 w 309563"/>
                  <a:gd name="connsiteY3-50" fmla="*/ 4762 h 80962"/>
                  <a:gd name="connsiteX4-51" fmla="*/ 219075 w 309563"/>
                  <a:gd name="connsiteY4-52" fmla="*/ 80962 h 80962"/>
                  <a:gd name="connsiteX5-53" fmla="*/ 309563 w 309563"/>
                  <a:gd name="connsiteY5-54" fmla="*/ 14287 h 80962"/>
                  <a:gd name="connsiteX0-55" fmla="*/ 0 w 316992"/>
                  <a:gd name="connsiteY0-56" fmla="*/ 76200 h 80962"/>
                  <a:gd name="connsiteX1-57" fmla="*/ 71438 w 316992"/>
                  <a:gd name="connsiteY1-58" fmla="*/ 0 h 80962"/>
                  <a:gd name="connsiteX2-59" fmla="*/ 107156 w 316992"/>
                  <a:gd name="connsiteY2-60" fmla="*/ 78581 h 80962"/>
                  <a:gd name="connsiteX3-61" fmla="*/ 178594 w 316992"/>
                  <a:gd name="connsiteY3-62" fmla="*/ 4762 h 80962"/>
                  <a:gd name="connsiteX4-63" fmla="*/ 219075 w 316992"/>
                  <a:gd name="connsiteY4-64" fmla="*/ 80962 h 80962"/>
                  <a:gd name="connsiteX5-65" fmla="*/ 309563 w 316992"/>
                  <a:gd name="connsiteY5-66" fmla="*/ 14287 h 80962"/>
                  <a:gd name="connsiteX6-67" fmla="*/ 311946 w 316992"/>
                  <a:gd name="connsiteY6-68" fmla="*/ 21432 h 80962"/>
                  <a:gd name="connsiteX0-69" fmla="*/ 0 w 364333"/>
                  <a:gd name="connsiteY0-70" fmla="*/ 76200 h 80962"/>
                  <a:gd name="connsiteX1-71" fmla="*/ 71438 w 364333"/>
                  <a:gd name="connsiteY1-72" fmla="*/ 0 h 80962"/>
                  <a:gd name="connsiteX2-73" fmla="*/ 107156 w 364333"/>
                  <a:gd name="connsiteY2-74" fmla="*/ 78581 h 80962"/>
                  <a:gd name="connsiteX3-75" fmla="*/ 178594 w 364333"/>
                  <a:gd name="connsiteY3-76" fmla="*/ 4762 h 80962"/>
                  <a:gd name="connsiteX4-77" fmla="*/ 219075 w 364333"/>
                  <a:gd name="connsiteY4-78" fmla="*/ 80962 h 80962"/>
                  <a:gd name="connsiteX5-79" fmla="*/ 309563 w 364333"/>
                  <a:gd name="connsiteY5-80" fmla="*/ 14287 h 80962"/>
                  <a:gd name="connsiteX6-81" fmla="*/ 364333 w 364333"/>
                  <a:gd name="connsiteY6-82" fmla="*/ 76201 h 80962"/>
                  <a:gd name="connsiteX0-83" fmla="*/ 0 w 364333"/>
                  <a:gd name="connsiteY0-84" fmla="*/ 76200 h 78581"/>
                  <a:gd name="connsiteX1-85" fmla="*/ 71438 w 364333"/>
                  <a:gd name="connsiteY1-86" fmla="*/ 0 h 78581"/>
                  <a:gd name="connsiteX2-87" fmla="*/ 107156 w 364333"/>
                  <a:gd name="connsiteY2-88" fmla="*/ 78581 h 78581"/>
                  <a:gd name="connsiteX3-89" fmla="*/ 178594 w 364333"/>
                  <a:gd name="connsiteY3-90" fmla="*/ 4762 h 78581"/>
                  <a:gd name="connsiteX4-91" fmla="*/ 226219 w 364333"/>
                  <a:gd name="connsiteY4-92" fmla="*/ 76200 h 78581"/>
                  <a:gd name="connsiteX5-93" fmla="*/ 309563 w 364333"/>
                  <a:gd name="connsiteY5-94" fmla="*/ 14287 h 78581"/>
                  <a:gd name="connsiteX6-95" fmla="*/ 364333 w 364333"/>
                  <a:gd name="connsiteY6-96" fmla="*/ 76201 h 78581"/>
                  <a:gd name="connsiteX0-97" fmla="*/ 0 w 364333"/>
                  <a:gd name="connsiteY0-98" fmla="*/ 76200 h 76201"/>
                  <a:gd name="connsiteX1-99" fmla="*/ 71438 w 364333"/>
                  <a:gd name="connsiteY1-100" fmla="*/ 0 h 76201"/>
                  <a:gd name="connsiteX2-101" fmla="*/ 121444 w 364333"/>
                  <a:gd name="connsiteY2-102" fmla="*/ 76199 h 76201"/>
                  <a:gd name="connsiteX3-103" fmla="*/ 178594 w 364333"/>
                  <a:gd name="connsiteY3-104" fmla="*/ 4762 h 76201"/>
                  <a:gd name="connsiteX4-105" fmla="*/ 226219 w 364333"/>
                  <a:gd name="connsiteY4-106" fmla="*/ 76200 h 76201"/>
                  <a:gd name="connsiteX5-107" fmla="*/ 309563 w 364333"/>
                  <a:gd name="connsiteY5-108" fmla="*/ 14287 h 76201"/>
                  <a:gd name="connsiteX6-109" fmla="*/ 364333 w 364333"/>
                  <a:gd name="connsiteY6-110" fmla="*/ 76201 h 76201"/>
                  <a:gd name="connsiteX0-111" fmla="*/ 0 w 364333"/>
                  <a:gd name="connsiteY0-112" fmla="*/ 76200 h 76201"/>
                  <a:gd name="connsiteX1-113" fmla="*/ 71438 w 364333"/>
                  <a:gd name="connsiteY1-114" fmla="*/ 0 h 76201"/>
                  <a:gd name="connsiteX2-115" fmla="*/ 121444 w 364333"/>
                  <a:gd name="connsiteY2-116" fmla="*/ 76199 h 76201"/>
                  <a:gd name="connsiteX3-117" fmla="*/ 178594 w 364333"/>
                  <a:gd name="connsiteY3-118" fmla="*/ 4762 h 76201"/>
                  <a:gd name="connsiteX4-119" fmla="*/ 242888 w 364333"/>
                  <a:gd name="connsiteY4-120" fmla="*/ 76200 h 76201"/>
                  <a:gd name="connsiteX5-121" fmla="*/ 309563 w 364333"/>
                  <a:gd name="connsiteY5-122" fmla="*/ 14287 h 76201"/>
                  <a:gd name="connsiteX6-123" fmla="*/ 364333 w 364333"/>
                  <a:gd name="connsiteY6-124" fmla="*/ 76201 h 76201"/>
                  <a:gd name="connsiteX0-125" fmla="*/ 0 w 364333"/>
                  <a:gd name="connsiteY0-126" fmla="*/ 76200 h 76201"/>
                  <a:gd name="connsiteX1-127" fmla="*/ 71438 w 364333"/>
                  <a:gd name="connsiteY1-128" fmla="*/ 0 h 76201"/>
                  <a:gd name="connsiteX2-129" fmla="*/ 121444 w 364333"/>
                  <a:gd name="connsiteY2-130" fmla="*/ 76199 h 76201"/>
                  <a:gd name="connsiteX3-131" fmla="*/ 178594 w 364333"/>
                  <a:gd name="connsiteY3-132" fmla="*/ 4762 h 76201"/>
                  <a:gd name="connsiteX4-133" fmla="*/ 242888 w 364333"/>
                  <a:gd name="connsiteY4-134" fmla="*/ 76200 h 76201"/>
                  <a:gd name="connsiteX5-135" fmla="*/ 311944 w 364333"/>
                  <a:gd name="connsiteY5-136" fmla="*/ 7143 h 76201"/>
                  <a:gd name="connsiteX6-137" fmla="*/ 364333 w 364333"/>
                  <a:gd name="connsiteY6-138" fmla="*/ 76201 h 76201"/>
                  <a:gd name="connsiteX0-139" fmla="*/ 0 w 311944"/>
                  <a:gd name="connsiteY0-140" fmla="*/ 76200 h 76200"/>
                  <a:gd name="connsiteX1-141" fmla="*/ 71438 w 311944"/>
                  <a:gd name="connsiteY1-142" fmla="*/ 0 h 76200"/>
                  <a:gd name="connsiteX2-143" fmla="*/ 121444 w 311944"/>
                  <a:gd name="connsiteY2-144" fmla="*/ 76199 h 76200"/>
                  <a:gd name="connsiteX3-145" fmla="*/ 178594 w 311944"/>
                  <a:gd name="connsiteY3-146" fmla="*/ 4762 h 76200"/>
                  <a:gd name="connsiteX4-147" fmla="*/ 242888 w 311944"/>
                  <a:gd name="connsiteY4-148" fmla="*/ 76200 h 76200"/>
                  <a:gd name="connsiteX5-149" fmla="*/ 311944 w 311944"/>
                  <a:gd name="connsiteY5-150" fmla="*/ 7143 h 76200"/>
                  <a:gd name="connsiteX0-151" fmla="*/ 0 w 321469"/>
                  <a:gd name="connsiteY0-152" fmla="*/ 78582 h 78582"/>
                  <a:gd name="connsiteX1-153" fmla="*/ 71438 w 321469"/>
                  <a:gd name="connsiteY1-154" fmla="*/ 2382 h 78582"/>
                  <a:gd name="connsiteX2-155" fmla="*/ 121444 w 321469"/>
                  <a:gd name="connsiteY2-156" fmla="*/ 78581 h 78582"/>
                  <a:gd name="connsiteX3-157" fmla="*/ 178594 w 321469"/>
                  <a:gd name="connsiteY3-158" fmla="*/ 7144 h 78582"/>
                  <a:gd name="connsiteX4-159" fmla="*/ 242888 w 321469"/>
                  <a:gd name="connsiteY4-160" fmla="*/ 78582 h 78582"/>
                  <a:gd name="connsiteX5-161" fmla="*/ 321469 w 321469"/>
                  <a:gd name="connsiteY5-162" fmla="*/ 0 h 7858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321469" h="78582">
                    <a:moveTo>
                      <a:pt x="0" y="78582"/>
                    </a:moveTo>
                    <a:lnTo>
                      <a:pt x="71438" y="2382"/>
                    </a:lnTo>
                    <a:lnTo>
                      <a:pt x="121444" y="78581"/>
                    </a:lnTo>
                    <a:lnTo>
                      <a:pt x="178594" y="7144"/>
                    </a:lnTo>
                    <a:lnTo>
                      <a:pt x="242888" y="78582"/>
                    </a:lnTo>
                    <a:lnTo>
                      <a:pt x="321469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2" name="Right Arrow 111"/>
            <p:cNvSpPr/>
            <p:nvPr/>
          </p:nvSpPr>
          <p:spPr>
            <a:xfrm>
              <a:off x="3006744" y="4133109"/>
              <a:ext cx="460531" cy="24462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3754887" y="3638070"/>
            <a:ext cx="1041836" cy="1604704"/>
            <a:chOff x="4355310" y="3650439"/>
            <a:chExt cx="1041836" cy="1604704"/>
          </a:xfrm>
        </p:grpSpPr>
        <p:grpSp>
          <p:nvGrpSpPr>
            <p:cNvPr id="102" name="Group 101"/>
            <p:cNvGrpSpPr/>
            <p:nvPr/>
          </p:nvGrpSpPr>
          <p:grpSpPr>
            <a:xfrm>
              <a:off x="5062397" y="3650439"/>
              <a:ext cx="334749" cy="1604704"/>
              <a:chOff x="3445802" y="3670711"/>
              <a:chExt cx="334749" cy="1604704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3445802" y="3670711"/>
                <a:ext cx="321469" cy="1604704"/>
                <a:chOff x="10066703" y="4007812"/>
                <a:chExt cx="321469" cy="1604704"/>
              </a:xfrm>
            </p:grpSpPr>
            <p:sp>
              <p:nvSpPr>
                <p:cNvPr id="77" name="Rectangle 41"/>
                <p:cNvSpPr/>
                <p:nvPr/>
              </p:nvSpPr>
              <p:spPr>
                <a:xfrm rot="5400000">
                  <a:off x="9720620" y="4422049"/>
                  <a:ext cx="1012527" cy="320360"/>
                </a:xfrm>
                <a:custGeom>
                  <a:avLst/>
                  <a:gdLst>
                    <a:gd name="connsiteX0" fmla="*/ 0 w 1012527"/>
                    <a:gd name="connsiteY0" fmla="*/ 0 h 317979"/>
                    <a:gd name="connsiteX1" fmla="*/ 1012527 w 1012527"/>
                    <a:gd name="connsiteY1" fmla="*/ 0 h 317979"/>
                    <a:gd name="connsiteX2" fmla="*/ 1012527 w 1012527"/>
                    <a:gd name="connsiteY2" fmla="*/ 317979 h 317979"/>
                    <a:gd name="connsiteX3" fmla="*/ 0 w 1012527"/>
                    <a:gd name="connsiteY3" fmla="*/ 317979 h 317979"/>
                    <a:gd name="connsiteX4" fmla="*/ 0 w 1012527"/>
                    <a:gd name="connsiteY4" fmla="*/ 0 h 317979"/>
                    <a:gd name="connsiteX0-1" fmla="*/ 0 w 1012527"/>
                    <a:gd name="connsiteY0-2" fmla="*/ 0 h 317979"/>
                    <a:gd name="connsiteX1-3" fmla="*/ 1012527 w 1012527"/>
                    <a:gd name="connsiteY1-4" fmla="*/ 0 h 317979"/>
                    <a:gd name="connsiteX2-5" fmla="*/ 1012527 w 1012527"/>
                    <a:gd name="connsiteY2-6" fmla="*/ 317979 h 317979"/>
                    <a:gd name="connsiteX3-7" fmla="*/ 0 w 1012527"/>
                    <a:gd name="connsiteY3-8" fmla="*/ 317979 h 317979"/>
                    <a:gd name="connsiteX4-9" fmla="*/ 0 w 1012527"/>
                    <a:gd name="connsiteY4-10" fmla="*/ 0 h 317979"/>
                    <a:gd name="connsiteX0-11" fmla="*/ 1012527 w 1103967"/>
                    <a:gd name="connsiteY0-12" fmla="*/ 317979 h 409419"/>
                    <a:gd name="connsiteX1-13" fmla="*/ 0 w 1103967"/>
                    <a:gd name="connsiteY1-14" fmla="*/ 317979 h 409419"/>
                    <a:gd name="connsiteX2-15" fmla="*/ 0 w 1103967"/>
                    <a:gd name="connsiteY2-16" fmla="*/ 0 h 409419"/>
                    <a:gd name="connsiteX3-17" fmla="*/ 1012527 w 1103967"/>
                    <a:gd name="connsiteY3-18" fmla="*/ 0 h 409419"/>
                    <a:gd name="connsiteX4-19" fmla="*/ 1103967 w 1103967"/>
                    <a:gd name="connsiteY4-20" fmla="*/ 409419 h 409419"/>
                    <a:gd name="connsiteX0-21" fmla="*/ 1012527 w 1012527"/>
                    <a:gd name="connsiteY0-22" fmla="*/ 317979 h 317979"/>
                    <a:gd name="connsiteX1-23" fmla="*/ 0 w 1012527"/>
                    <a:gd name="connsiteY1-24" fmla="*/ 317979 h 317979"/>
                    <a:gd name="connsiteX2-25" fmla="*/ 0 w 1012527"/>
                    <a:gd name="connsiteY2-26" fmla="*/ 0 h 317979"/>
                    <a:gd name="connsiteX3-27" fmla="*/ 1012527 w 1012527"/>
                    <a:gd name="connsiteY3-28" fmla="*/ 0 h 317979"/>
                    <a:gd name="connsiteX0-29" fmla="*/ 1012527 w 1012527"/>
                    <a:gd name="connsiteY0-30" fmla="*/ 320360 h 320360"/>
                    <a:gd name="connsiteX1-31" fmla="*/ 0 w 1012527"/>
                    <a:gd name="connsiteY1-32" fmla="*/ 320360 h 320360"/>
                    <a:gd name="connsiteX2-33" fmla="*/ 0 w 1012527"/>
                    <a:gd name="connsiteY2-34" fmla="*/ 2381 h 320360"/>
                    <a:gd name="connsiteX3-35" fmla="*/ 933945 w 1012527"/>
                    <a:gd name="connsiteY3-36" fmla="*/ 0 h 32036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1012527" h="320360">
                      <a:moveTo>
                        <a:pt x="1012527" y="320360"/>
                      </a:moveTo>
                      <a:lnTo>
                        <a:pt x="0" y="320360"/>
                      </a:lnTo>
                      <a:lnTo>
                        <a:pt x="0" y="2381"/>
                      </a:lnTo>
                      <a:lnTo>
                        <a:pt x="93394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10066703" y="4348714"/>
                  <a:ext cx="31798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10066703" y="4602714"/>
                  <a:ext cx="31798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10066703" y="4872589"/>
                  <a:ext cx="31798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Rectangle 80"/>
                <p:cNvSpPr/>
                <p:nvPr/>
              </p:nvSpPr>
              <p:spPr>
                <a:xfrm>
                  <a:off x="10083537" y="4007812"/>
                  <a:ext cx="2968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10078743" y="4291763"/>
                  <a:ext cx="3064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+</a:t>
                  </a:r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10078466" y="4555044"/>
                  <a:ext cx="3064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US" dirty="0"/>
                </a:p>
              </p:txBody>
            </p:sp>
            <p:sp>
              <p:nvSpPr>
                <p:cNvPr id="84" name="Freeform 83"/>
                <p:cNvSpPr/>
                <p:nvPr/>
              </p:nvSpPr>
              <p:spPr>
                <a:xfrm>
                  <a:off x="10066703" y="5533934"/>
                  <a:ext cx="321469" cy="78582"/>
                </a:xfrm>
                <a:custGeom>
                  <a:avLst/>
                  <a:gdLst>
                    <a:gd name="connsiteX0" fmla="*/ 0 w 369096"/>
                    <a:gd name="connsiteY0" fmla="*/ 76200 h 171450"/>
                    <a:gd name="connsiteX1" fmla="*/ 71438 w 369096"/>
                    <a:gd name="connsiteY1" fmla="*/ 0 h 171450"/>
                    <a:gd name="connsiteX2" fmla="*/ 107156 w 369096"/>
                    <a:gd name="connsiteY2" fmla="*/ 78581 h 171450"/>
                    <a:gd name="connsiteX3" fmla="*/ 178594 w 369096"/>
                    <a:gd name="connsiteY3" fmla="*/ 4762 h 171450"/>
                    <a:gd name="connsiteX4" fmla="*/ 219075 w 369096"/>
                    <a:gd name="connsiteY4" fmla="*/ 80962 h 171450"/>
                    <a:gd name="connsiteX5" fmla="*/ 309563 w 369096"/>
                    <a:gd name="connsiteY5" fmla="*/ 14287 h 171450"/>
                    <a:gd name="connsiteX6" fmla="*/ 369094 w 369096"/>
                    <a:gd name="connsiteY6" fmla="*/ 111918 h 171450"/>
                    <a:gd name="connsiteX7" fmla="*/ 307181 w 369096"/>
                    <a:gd name="connsiteY7" fmla="*/ 171450 h 171450"/>
                    <a:gd name="connsiteX0-1" fmla="*/ 0 w 369096"/>
                    <a:gd name="connsiteY0-2" fmla="*/ 76200 h 111918"/>
                    <a:gd name="connsiteX1-3" fmla="*/ 71438 w 369096"/>
                    <a:gd name="connsiteY1-4" fmla="*/ 0 h 111918"/>
                    <a:gd name="connsiteX2-5" fmla="*/ 107156 w 369096"/>
                    <a:gd name="connsiteY2-6" fmla="*/ 78581 h 111918"/>
                    <a:gd name="connsiteX3-7" fmla="*/ 178594 w 369096"/>
                    <a:gd name="connsiteY3-8" fmla="*/ 4762 h 111918"/>
                    <a:gd name="connsiteX4-9" fmla="*/ 219075 w 369096"/>
                    <a:gd name="connsiteY4-10" fmla="*/ 80962 h 111918"/>
                    <a:gd name="connsiteX5-11" fmla="*/ 309563 w 369096"/>
                    <a:gd name="connsiteY5-12" fmla="*/ 14287 h 111918"/>
                    <a:gd name="connsiteX6-13" fmla="*/ 369094 w 369096"/>
                    <a:gd name="connsiteY6-14" fmla="*/ 111918 h 111918"/>
                    <a:gd name="connsiteX0-15" fmla="*/ 0 w 361953"/>
                    <a:gd name="connsiteY0-16" fmla="*/ 76200 h 107155"/>
                    <a:gd name="connsiteX1-17" fmla="*/ 71438 w 361953"/>
                    <a:gd name="connsiteY1-18" fmla="*/ 0 h 107155"/>
                    <a:gd name="connsiteX2-19" fmla="*/ 107156 w 361953"/>
                    <a:gd name="connsiteY2-20" fmla="*/ 78581 h 107155"/>
                    <a:gd name="connsiteX3-21" fmla="*/ 178594 w 361953"/>
                    <a:gd name="connsiteY3-22" fmla="*/ 4762 h 107155"/>
                    <a:gd name="connsiteX4-23" fmla="*/ 219075 w 361953"/>
                    <a:gd name="connsiteY4-24" fmla="*/ 80962 h 107155"/>
                    <a:gd name="connsiteX5-25" fmla="*/ 309563 w 361953"/>
                    <a:gd name="connsiteY5-26" fmla="*/ 14287 h 107155"/>
                    <a:gd name="connsiteX6-27" fmla="*/ 361950 w 361953"/>
                    <a:gd name="connsiteY6-28" fmla="*/ 107155 h 107155"/>
                    <a:gd name="connsiteX0-29" fmla="*/ 0 w 361950"/>
                    <a:gd name="connsiteY0-30" fmla="*/ 76200 h 107155"/>
                    <a:gd name="connsiteX1-31" fmla="*/ 71438 w 361950"/>
                    <a:gd name="connsiteY1-32" fmla="*/ 0 h 107155"/>
                    <a:gd name="connsiteX2-33" fmla="*/ 107156 w 361950"/>
                    <a:gd name="connsiteY2-34" fmla="*/ 78581 h 107155"/>
                    <a:gd name="connsiteX3-35" fmla="*/ 178594 w 361950"/>
                    <a:gd name="connsiteY3-36" fmla="*/ 4762 h 107155"/>
                    <a:gd name="connsiteX4-37" fmla="*/ 219075 w 361950"/>
                    <a:gd name="connsiteY4-38" fmla="*/ 80962 h 107155"/>
                    <a:gd name="connsiteX5-39" fmla="*/ 309563 w 361950"/>
                    <a:gd name="connsiteY5-40" fmla="*/ 14287 h 107155"/>
                    <a:gd name="connsiteX6-41" fmla="*/ 361950 w 361950"/>
                    <a:gd name="connsiteY6-42" fmla="*/ 107155 h 107155"/>
                    <a:gd name="connsiteX0-43" fmla="*/ 0 w 309563"/>
                    <a:gd name="connsiteY0-44" fmla="*/ 76200 h 80962"/>
                    <a:gd name="connsiteX1-45" fmla="*/ 71438 w 309563"/>
                    <a:gd name="connsiteY1-46" fmla="*/ 0 h 80962"/>
                    <a:gd name="connsiteX2-47" fmla="*/ 107156 w 309563"/>
                    <a:gd name="connsiteY2-48" fmla="*/ 78581 h 80962"/>
                    <a:gd name="connsiteX3-49" fmla="*/ 178594 w 309563"/>
                    <a:gd name="connsiteY3-50" fmla="*/ 4762 h 80962"/>
                    <a:gd name="connsiteX4-51" fmla="*/ 219075 w 309563"/>
                    <a:gd name="connsiteY4-52" fmla="*/ 80962 h 80962"/>
                    <a:gd name="connsiteX5-53" fmla="*/ 309563 w 309563"/>
                    <a:gd name="connsiteY5-54" fmla="*/ 14287 h 80962"/>
                    <a:gd name="connsiteX0-55" fmla="*/ 0 w 316992"/>
                    <a:gd name="connsiteY0-56" fmla="*/ 76200 h 80962"/>
                    <a:gd name="connsiteX1-57" fmla="*/ 71438 w 316992"/>
                    <a:gd name="connsiteY1-58" fmla="*/ 0 h 80962"/>
                    <a:gd name="connsiteX2-59" fmla="*/ 107156 w 316992"/>
                    <a:gd name="connsiteY2-60" fmla="*/ 78581 h 80962"/>
                    <a:gd name="connsiteX3-61" fmla="*/ 178594 w 316992"/>
                    <a:gd name="connsiteY3-62" fmla="*/ 4762 h 80962"/>
                    <a:gd name="connsiteX4-63" fmla="*/ 219075 w 316992"/>
                    <a:gd name="connsiteY4-64" fmla="*/ 80962 h 80962"/>
                    <a:gd name="connsiteX5-65" fmla="*/ 309563 w 316992"/>
                    <a:gd name="connsiteY5-66" fmla="*/ 14287 h 80962"/>
                    <a:gd name="connsiteX6-67" fmla="*/ 311946 w 316992"/>
                    <a:gd name="connsiteY6-68" fmla="*/ 21432 h 80962"/>
                    <a:gd name="connsiteX0-69" fmla="*/ 0 w 364333"/>
                    <a:gd name="connsiteY0-70" fmla="*/ 76200 h 80962"/>
                    <a:gd name="connsiteX1-71" fmla="*/ 71438 w 364333"/>
                    <a:gd name="connsiteY1-72" fmla="*/ 0 h 80962"/>
                    <a:gd name="connsiteX2-73" fmla="*/ 107156 w 364333"/>
                    <a:gd name="connsiteY2-74" fmla="*/ 78581 h 80962"/>
                    <a:gd name="connsiteX3-75" fmla="*/ 178594 w 364333"/>
                    <a:gd name="connsiteY3-76" fmla="*/ 4762 h 80962"/>
                    <a:gd name="connsiteX4-77" fmla="*/ 219075 w 364333"/>
                    <a:gd name="connsiteY4-78" fmla="*/ 80962 h 80962"/>
                    <a:gd name="connsiteX5-79" fmla="*/ 309563 w 364333"/>
                    <a:gd name="connsiteY5-80" fmla="*/ 14287 h 80962"/>
                    <a:gd name="connsiteX6-81" fmla="*/ 364333 w 364333"/>
                    <a:gd name="connsiteY6-82" fmla="*/ 76201 h 80962"/>
                    <a:gd name="connsiteX0-83" fmla="*/ 0 w 364333"/>
                    <a:gd name="connsiteY0-84" fmla="*/ 76200 h 78581"/>
                    <a:gd name="connsiteX1-85" fmla="*/ 71438 w 364333"/>
                    <a:gd name="connsiteY1-86" fmla="*/ 0 h 78581"/>
                    <a:gd name="connsiteX2-87" fmla="*/ 107156 w 364333"/>
                    <a:gd name="connsiteY2-88" fmla="*/ 78581 h 78581"/>
                    <a:gd name="connsiteX3-89" fmla="*/ 178594 w 364333"/>
                    <a:gd name="connsiteY3-90" fmla="*/ 4762 h 78581"/>
                    <a:gd name="connsiteX4-91" fmla="*/ 226219 w 364333"/>
                    <a:gd name="connsiteY4-92" fmla="*/ 76200 h 78581"/>
                    <a:gd name="connsiteX5-93" fmla="*/ 309563 w 364333"/>
                    <a:gd name="connsiteY5-94" fmla="*/ 14287 h 78581"/>
                    <a:gd name="connsiteX6-95" fmla="*/ 364333 w 364333"/>
                    <a:gd name="connsiteY6-96" fmla="*/ 76201 h 78581"/>
                    <a:gd name="connsiteX0-97" fmla="*/ 0 w 364333"/>
                    <a:gd name="connsiteY0-98" fmla="*/ 76200 h 76201"/>
                    <a:gd name="connsiteX1-99" fmla="*/ 71438 w 364333"/>
                    <a:gd name="connsiteY1-100" fmla="*/ 0 h 76201"/>
                    <a:gd name="connsiteX2-101" fmla="*/ 121444 w 364333"/>
                    <a:gd name="connsiteY2-102" fmla="*/ 76199 h 76201"/>
                    <a:gd name="connsiteX3-103" fmla="*/ 178594 w 364333"/>
                    <a:gd name="connsiteY3-104" fmla="*/ 4762 h 76201"/>
                    <a:gd name="connsiteX4-105" fmla="*/ 226219 w 364333"/>
                    <a:gd name="connsiteY4-106" fmla="*/ 76200 h 76201"/>
                    <a:gd name="connsiteX5-107" fmla="*/ 309563 w 364333"/>
                    <a:gd name="connsiteY5-108" fmla="*/ 14287 h 76201"/>
                    <a:gd name="connsiteX6-109" fmla="*/ 364333 w 364333"/>
                    <a:gd name="connsiteY6-110" fmla="*/ 76201 h 76201"/>
                    <a:gd name="connsiteX0-111" fmla="*/ 0 w 364333"/>
                    <a:gd name="connsiteY0-112" fmla="*/ 76200 h 76201"/>
                    <a:gd name="connsiteX1-113" fmla="*/ 71438 w 364333"/>
                    <a:gd name="connsiteY1-114" fmla="*/ 0 h 76201"/>
                    <a:gd name="connsiteX2-115" fmla="*/ 121444 w 364333"/>
                    <a:gd name="connsiteY2-116" fmla="*/ 76199 h 76201"/>
                    <a:gd name="connsiteX3-117" fmla="*/ 178594 w 364333"/>
                    <a:gd name="connsiteY3-118" fmla="*/ 4762 h 76201"/>
                    <a:gd name="connsiteX4-119" fmla="*/ 242888 w 364333"/>
                    <a:gd name="connsiteY4-120" fmla="*/ 76200 h 76201"/>
                    <a:gd name="connsiteX5-121" fmla="*/ 309563 w 364333"/>
                    <a:gd name="connsiteY5-122" fmla="*/ 14287 h 76201"/>
                    <a:gd name="connsiteX6-123" fmla="*/ 364333 w 364333"/>
                    <a:gd name="connsiteY6-124" fmla="*/ 76201 h 76201"/>
                    <a:gd name="connsiteX0-125" fmla="*/ 0 w 364333"/>
                    <a:gd name="connsiteY0-126" fmla="*/ 76200 h 76201"/>
                    <a:gd name="connsiteX1-127" fmla="*/ 71438 w 364333"/>
                    <a:gd name="connsiteY1-128" fmla="*/ 0 h 76201"/>
                    <a:gd name="connsiteX2-129" fmla="*/ 121444 w 364333"/>
                    <a:gd name="connsiteY2-130" fmla="*/ 76199 h 76201"/>
                    <a:gd name="connsiteX3-131" fmla="*/ 178594 w 364333"/>
                    <a:gd name="connsiteY3-132" fmla="*/ 4762 h 76201"/>
                    <a:gd name="connsiteX4-133" fmla="*/ 242888 w 364333"/>
                    <a:gd name="connsiteY4-134" fmla="*/ 76200 h 76201"/>
                    <a:gd name="connsiteX5-135" fmla="*/ 311944 w 364333"/>
                    <a:gd name="connsiteY5-136" fmla="*/ 7143 h 76201"/>
                    <a:gd name="connsiteX6-137" fmla="*/ 364333 w 364333"/>
                    <a:gd name="connsiteY6-138" fmla="*/ 76201 h 76201"/>
                    <a:gd name="connsiteX0-139" fmla="*/ 0 w 311944"/>
                    <a:gd name="connsiteY0-140" fmla="*/ 76200 h 76200"/>
                    <a:gd name="connsiteX1-141" fmla="*/ 71438 w 311944"/>
                    <a:gd name="connsiteY1-142" fmla="*/ 0 h 76200"/>
                    <a:gd name="connsiteX2-143" fmla="*/ 121444 w 311944"/>
                    <a:gd name="connsiteY2-144" fmla="*/ 76199 h 76200"/>
                    <a:gd name="connsiteX3-145" fmla="*/ 178594 w 311944"/>
                    <a:gd name="connsiteY3-146" fmla="*/ 4762 h 76200"/>
                    <a:gd name="connsiteX4-147" fmla="*/ 242888 w 311944"/>
                    <a:gd name="connsiteY4-148" fmla="*/ 76200 h 76200"/>
                    <a:gd name="connsiteX5-149" fmla="*/ 311944 w 311944"/>
                    <a:gd name="connsiteY5-150" fmla="*/ 7143 h 76200"/>
                    <a:gd name="connsiteX0-151" fmla="*/ 0 w 321469"/>
                    <a:gd name="connsiteY0-152" fmla="*/ 78582 h 78582"/>
                    <a:gd name="connsiteX1-153" fmla="*/ 71438 w 321469"/>
                    <a:gd name="connsiteY1-154" fmla="*/ 2382 h 78582"/>
                    <a:gd name="connsiteX2-155" fmla="*/ 121444 w 321469"/>
                    <a:gd name="connsiteY2-156" fmla="*/ 78581 h 78582"/>
                    <a:gd name="connsiteX3-157" fmla="*/ 178594 w 321469"/>
                    <a:gd name="connsiteY3-158" fmla="*/ 7144 h 78582"/>
                    <a:gd name="connsiteX4-159" fmla="*/ 242888 w 321469"/>
                    <a:gd name="connsiteY4-160" fmla="*/ 78582 h 78582"/>
                    <a:gd name="connsiteX5-161" fmla="*/ 321469 w 321469"/>
                    <a:gd name="connsiteY5-162" fmla="*/ 0 h 7858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321469" h="78582">
                      <a:moveTo>
                        <a:pt x="0" y="78582"/>
                      </a:moveTo>
                      <a:lnTo>
                        <a:pt x="71438" y="2382"/>
                      </a:lnTo>
                      <a:lnTo>
                        <a:pt x="121444" y="78581"/>
                      </a:lnTo>
                      <a:lnTo>
                        <a:pt x="178594" y="7144"/>
                      </a:lnTo>
                      <a:lnTo>
                        <a:pt x="242888" y="78582"/>
                      </a:lnTo>
                      <a:lnTo>
                        <a:pt x="321469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5" name="Rectangle 41"/>
                <p:cNvSpPr/>
                <p:nvPr/>
              </p:nvSpPr>
              <p:spPr>
                <a:xfrm rot="5400000">
                  <a:off x="9720620" y="4946023"/>
                  <a:ext cx="1012527" cy="320360"/>
                </a:xfrm>
                <a:custGeom>
                  <a:avLst/>
                  <a:gdLst>
                    <a:gd name="connsiteX0" fmla="*/ 0 w 1012527"/>
                    <a:gd name="connsiteY0" fmla="*/ 0 h 317979"/>
                    <a:gd name="connsiteX1" fmla="*/ 1012527 w 1012527"/>
                    <a:gd name="connsiteY1" fmla="*/ 0 h 317979"/>
                    <a:gd name="connsiteX2" fmla="*/ 1012527 w 1012527"/>
                    <a:gd name="connsiteY2" fmla="*/ 317979 h 317979"/>
                    <a:gd name="connsiteX3" fmla="*/ 0 w 1012527"/>
                    <a:gd name="connsiteY3" fmla="*/ 317979 h 317979"/>
                    <a:gd name="connsiteX4" fmla="*/ 0 w 1012527"/>
                    <a:gd name="connsiteY4" fmla="*/ 0 h 317979"/>
                    <a:gd name="connsiteX0-1" fmla="*/ 0 w 1012527"/>
                    <a:gd name="connsiteY0-2" fmla="*/ 0 h 317979"/>
                    <a:gd name="connsiteX1-3" fmla="*/ 1012527 w 1012527"/>
                    <a:gd name="connsiteY1-4" fmla="*/ 0 h 317979"/>
                    <a:gd name="connsiteX2-5" fmla="*/ 1012527 w 1012527"/>
                    <a:gd name="connsiteY2-6" fmla="*/ 317979 h 317979"/>
                    <a:gd name="connsiteX3-7" fmla="*/ 0 w 1012527"/>
                    <a:gd name="connsiteY3-8" fmla="*/ 317979 h 317979"/>
                    <a:gd name="connsiteX4-9" fmla="*/ 0 w 1012527"/>
                    <a:gd name="connsiteY4-10" fmla="*/ 0 h 317979"/>
                    <a:gd name="connsiteX0-11" fmla="*/ 1012527 w 1103967"/>
                    <a:gd name="connsiteY0-12" fmla="*/ 317979 h 409419"/>
                    <a:gd name="connsiteX1-13" fmla="*/ 0 w 1103967"/>
                    <a:gd name="connsiteY1-14" fmla="*/ 317979 h 409419"/>
                    <a:gd name="connsiteX2-15" fmla="*/ 0 w 1103967"/>
                    <a:gd name="connsiteY2-16" fmla="*/ 0 h 409419"/>
                    <a:gd name="connsiteX3-17" fmla="*/ 1012527 w 1103967"/>
                    <a:gd name="connsiteY3-18" fmla="*/ 0 h 409419"/>
                    <a:gd name="connsiteX4-19" fmla="*/ 1103967 w 1103967"/>
                    <a:gd name="connsiteY4-20" fmla="*/ 409419 h 409419"/>
                    <a:gd name="connsiteX0-21" fmla="*/ 1012527 w 1012527"/>
                    <a:gd name="connsiteY0-22" fmla="*/ 317979 h 317979"/>
                    <a:gd name="connsiteX1-23" fmla="*/ 0 w 1012527"/>
                    <a:gd name="connsiteY1-24" fmla="*/ 317979 h 317979"/>
                    <a:gd name="connsiteX2-25" fmla="*/ 0 w 1012527"/>
                    <a:gd name="connsiteY2-26" fmla="*/ 0 h 317979"/>
                    <a:gd name="connsiteX3-27" fmla="*/ 1012527 w 1012527"/>
                    <a:gd name="connsiteY3-28" fmla="*/ 0 h 317979"/>
                    <a:gd name="connsiteX0-29" fmla="*/ 1012527 w 1012527"/>
                    <a:gd name="connsiteY0-30" fmla="*/ 320360 h 320360"/>
                    <a:gd name="connsiteX1-31" fmla="*/ 0 w 1012527"/>
                    <a:gd name="connsiteY1-32" fmla="*/ 320360 h 320360"/>
                    <a:gd name="connsiteX2-33" fmla="*/ 0 w 1012527"/>
                    <a:gd name="connsiteY2-34" fmla="*/ 2381 h 320360"/>
                    <a:gd name="connsiteX3-35" fmla="*/ 933945 w 1012527"/>
                    <a:gd name="connsiteY3-36" fmla="*/ 0 h 32036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1012527" h="320360">
                      <a:moveTo>
                        <a:pt x="1012527" y="320360"/>
                      </a:moveTo>
                      <a:lnTo>
                        <a:pt x="0" y="320360"/>
                      </a:lnTo>
                      <a:lnTo>
                        <a:pt x="0" y="2381"/>
                      </a:lnTo>
                      <a:lnTo>
                        <a:pt x="93394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10066703" y="4872688"/>
                  <a:ext cx="31798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10066703" y="5126688"/>
                  <a:ext cx="31798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10066703" y="5396563"/>
                  <a:ext cx="31798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Rectangle 99"/>
              <p:cNvSpPr/>
              <p:nvPr/>
            </p:nvSpPr>
            <p:spPr>
              <a:xfrm>
                <a:off x="3467645" y="4464119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pc="100" dirty="0">
                    <a:solidFill>
                      <a:prstClr val="white"/>
                    </a:solidFill>
                  </a:rPr>
                  <a:t>×</a:t>
                </a:r>
                <a:endParaRPr lang="en-US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466537" y="4758816"/>
                <a:ext cx="2968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F</a:t>
                </a:r>
                <a:endParaRPr lang="en-US" dirty="0"/>
              </a:p>
            </p:txBody>
          </p:sp>
        </p:grpSp>
        <p:sp>
          <p:nvSpPr>
            <p:cNvPr id="113" name="Right Arrow 112"/>
            <p:cNvSpPr/>
            <p:nvPr/>
          </p:nvSpPr>
          <p:spPr>
            <a:xfrm>
              <a:off x="4355310" y="4119056"/>
              <a:ext cx="460531" cy="24462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5677662" y="3817258"/>
            <a:ext cx="2601498" cy="407247"/>
            <a:chOff x="5677662" y="3817258"/>
            <a:chExt cx="2601498" cy="407247"/>
          </a:xfrm>
        </p:grpSpPr>
        <p:grpSp>
          <p:nvGrpSpPr>
            <p:cNvPr id="118" name="Group 117"/>
            <p:cNvGrpSpPr/>
            <p:nvPr/>
          </p:nvGrpSpPr>
          <p:grpSpPr>
            <a:xfrm>
              <a:off x="6678754" y="3817258"/>
              <a:ext cx="1600406" cy="376469"/>
              <a:chOff x="2384812" y="4085115"/>
              <a:chExt cx="1600406" cy="376469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2384812" y="4136468"/>
                <a:ext cx="1600406" cy="317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>
                <a:off x="2696782" y="4136468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3021304" y="4136468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3345826" y="4136468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3670348" y="4136468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Rectangle 123"/>
              <p:cNvSpPr/>
              <p:nvPr/>
            </p:nvSpPr>
            <p:spPr>
              <a:xfrm>
                <a:off x="2401508" y="4085115"/>
                <a:ext cx="301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</a:t>
                </a:r>
                <a:endParaRPr lang="en-US" dirty="0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2720828" y="4085115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+</a:t>
                </a:r>
                <a:endParaRPr lang="en-US" dirty="0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038529" y="4087494"/>
                <a:ext cx="301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</a:t>
                </a:r>
                <a:endParaRPr lang="en-US" dirty="0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366659" y="4092252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pc="100" dirty="0"/>
                  <a:t>×</a:t>
                </a:r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683531" y="4092252"/>
                <a:ext cx="301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</a:t>
                </a:r>
                <a:endParaRPr lang="en-US" dirty="0"/>
              </a:p>
            </p:txBody>
          </p:sp>
        </p:grpSp>
        <p:sp>
          <p:nvSpPr>
            <p:cNvPr id="129" name="Rectangle 128"/>
            <p:cNvSpPr/>
            <p:nvPr/>
          </p:nvSpPr>
          <p:spPr>
            <a:xfrm>
              <a:off x="5677662" y="3824395"/>
              <a:ext cx="8659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000" dirty="0"/>
                <a:t>Input: </a:t>
              </a:r>
              <a:endParaRPr lang="en-US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680364" y="65670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10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96FF"/>
      </a:hlink>
      <a:folHlink>
        <a:srgbClr val="D783FF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5990</Words>
  <Application>WPS Presentation</Application>
  <PresentationFormat>Widescreen</PresentationFormat>
  <Paragraphs>494</Paragraphs>
  <Slides>16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SimSun</vt:lpstr>
      <vt:lpstr>Wingdings</vt:lpstr>
      <vt:lpstr>Nimbus Roman No9 L</vt:lpstr>
      <vt:lpstr>Cambria Math</vt:lpstr>
      <vt:lpstr>DejaVu Math TeX Gyre</vt:lpstr>
      <vt:lpstr>Calibri Light</vt:lpstr>
      <vt:lpstr>DejaVu Sans</vt:lpstr>
      <vt:lpstr>Calibri</vt:lpstr>
      <vt:lpstr>Microsoft YaHei</vt:lpstr>
      <vt:lpstr>文泉驿微米黑</vt:lpstr>
      <vt:lpstr>Arial Unicode MS</vt:lpstr>
      <vt:lpstr>OpenSymbol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Massachusetts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18.404J F2020 Lecture 4: Pushdown Automata, CFG &lt;-&gt; PDA </dc:title>
  <dc:creator>Michael Sipser</dc:creator>
  <cp:lastModifiedBy>zyy</cp:lastModifiedBy>
  <cp:revision>369</cp:revision>
  <dcterms:created xsi:type="dcterms:W3CDTF">2022-02-03T10:50:01Z</dcterms:created>
  <dcterms:modified xsi:type="dcterms:W3CDTF">2022-02-03T10:50:01Z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0x0101001F4D1872214E7E4AA66A0644C9DCCEFF</vt:lpwstr>
  </property>
  <property fmtid="{D5CDD505-2E9C-101B-9397-08002B2CF9AE}" pid="3" name="KSOProductBuildVer">
    <vt:lpwstr>1033-11.1.0.10920</vt:lpwstr>
  </property>
</Properties>
</file>