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4B06-F0FE-4932-B397-456DA5C5CC3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FCCD-7F52-4387-89FE-D535AC1CA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8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4B06-F0FE-4932-B397-456DA5C5CC3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FCCD-7F52-4387-89FE-D535AC1CA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2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4B06-F0FE-4932-B397-456DA5C5CC3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FCCD-7F52-4387-89FE-D535AC1CA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6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4B06-F0FE-4932-B397-456DA5C5CC3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FCCD-7F52-4387-89FE-D535AC1CA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0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4B06-F0FE-4932-B397-456DA5C5CC3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FCCD-7F52-4387-89FE-D535AC1CA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9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4B06-F0FE-4932-B397-456DA5C5CC3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FCCD-7F52-4387-89FE-D535AC1CA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9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4B06-F0FE-4932-B397-456DA5C5CC3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FCCD-7F52-4387-89FE-D535AC1CA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0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4B06-F0FE-4932-B397-456DA5C5CC3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FCCD-7F52-4387-89FE-D535AC1CA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8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4B06-F0FE-4932-B397-456DA5C5CC3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FCCD-7F52-4387-89FE-D535AC1CA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4B06-F0FE-4932-B397-456DA5C5CC3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FCCD-7F52-4387-89FE-D535AC1CA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8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4B06-F0FE-4932-B397-456DA5C5CC3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FCCD-7F52-4387-89FE-D535AC1CA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8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D4B06-F0FE-4932-B397-456DA5C5CC3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0FCCD-7F52-4387-89FE-D535AC1CA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6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4320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Strategic plan for action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616" y="1340768"/>
            <a:ext cx="1872208" cy="7920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cleaning</a:t>
            </a:r>
            <a:endParaRPr lang="en-US" dirty="0"/>
          </a:p>
        </p:txBody>
      </p:sp>
      <p:cxnSp>
        <p:nvCxnSpPr>
          <p:cNvPr id="6" name="Straight Connector 5"/>
          <p:cNvCxnSpPr>
            <a:stCxn id="4" idx="3"/>
            <a:endCxn id="7" idx="1"/>
          </p:cNvCxnSpPr>
          <p:nvPr/>
        </p:nvCxnSpPr>
        <p:spPr>
          <a:xfrm>
            <a:off x="2987824" y="1736812"/>
            <a:ext cx="5760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563888" y="1304764"/>
            <a:ext cx="2016224" cy="8640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analysis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580112" y="1736812"/>
            <a:ext cx="720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>
            <a:off x="2987824" y="173681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</p:cNvCxnSpPr>
          <p:nvPr/>
        </p:nvCxnSpPr>
        <p:spPr>
          <a:xfrm>
            <a:off x="5580112" y="17368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270879" y="1326259"/>
            <a:ext cx="2016224" cy="9361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</a:t>
            </a:r>
            <a:r>
              <a:rPr lang="en-US" dirty="0" smtClean="0"/>
              <a:t>engineering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71600" y="292494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475656" y="2528900"/>
            <a:ext cx="1944216" cy="7920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modeling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419872" y="292494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067944" y="2528900"/>
            <a:ext cx="2016224" cy="7920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evaluation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084168" y="292494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732240" y="2528900"/>
            <a:ext cx="1728192" cy="7920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inference and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18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Strategic plan for action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plan for action</dc:title>
  <dc:creator>teen-1</dc:creator>
  <cp:lastModifiedBy>teen-1</cp:lastModifiedBy>
  <cp:revision>3</cp:revision>
  <dcterms:created xsi:type="dcterms:W3CDTF">2023-05-20T12:22:42Z</dcterms:created>
  <dcterms:modified xsi:type="dcterms:W3CDTF">2023-05-20T12:36:33Z</dcterms:modified>
</cp:coreProperties>
</file>