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fb113c5d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fb113c5d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b113c5d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b113c5d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b113c5d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fb113c5d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b113c5d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b113c5d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b113c5d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b113c5d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b113c5d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b113c5d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ukaszkm/machinelearningexp/blob/master/DataScience_Performance_Python_Pandas_Numpy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Monica Puerto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WWCD Python Lab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225" y="232950"/>
            <a:ext cx="3102002" cy="310200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 rot="-1847237">
            <a:off x="5199486" y="1952075"/>
            <a:ext cx="400897" cy="43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endParaRPr sz="30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Women Who Code (WWCode) is global non-profit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91450" y="1781913"/>
            <a:ext cx="806940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Dedicated to inspiring women to excel in technology careers.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We work to support this generation in being and becoming leaders and role models in the tech industry.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We are the DC Chapter!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Volunteer / Donate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Visit our Meetup site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Python Beginners: 1st Wednesday of the Month; Python Lab Night: 3rd Wednesday of the month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Is this a 2D matrix or a dataframe?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00" y="1093850"/>
            <a:ext cx="4338860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115650" y="1439550"/>
            <a:ext cx="40284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Matrix - are 2D arrays together of same data types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DataFrame - Two-dimensional size-mutable, potentially heterogeneous tabular data structure with labeled axes (rows and columns).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Now what if Column 1 was string versus integers?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Pandas vs NUMPY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00" y="1093850"/>
            <a:ext cx="4338860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1313925" y="1346375"/>
            <a:ext cx="1173900" cy="2683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9" name="Google Shape;79;p16"/>
          <p:cNvSpPr txBox="1"/>
          <p:nvPr/>
        </p:nvSpPr>
        <p:spPr>
          <a:xfrm>
            <a:off x="4572000" y="170950"/>
            <a:ext cx="4338900" cy="3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Pandas is built on top of Numpy, but Pandas is more sophisticated in terms of data manipulation / indexing of objects called Series.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numpy consumes (roughtly 1/3) less memory compared to pandas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numpy generally performs better than pandas for 50K rows or less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Char char="●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pandas generally performs better than numpy for 100K rows or more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/>
          <p:nvPr/>
        </p:nvSpPr>
        <p:spPr>
          <a:xfrm rot="5400000">
            <a:off x="2370175" y="464500"/>
            <a:ext cx="1173900" cy="2683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Why don’t you use SQL?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91450" y="1093850"/>
            <a:ext cx="806940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pandas is used to take weak relations between various data sources and then strengthens those relations by fitting the clean data into a SQL like data schema. - from a reddit comment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You can use statistics with Pandas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You can write and export out to CSV in Pandas.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*Most people use both because Pandas is limited by Ram size whereas SQL databases are built for housing large amounts of data. I normally query from a relational database and use Pandas to further manipulate/clean the data for machine learning in jupyter notebooks.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BITLY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9072D3-C240-3340-99A6-672AF2D77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pip </a:t>
            </a:r>
            <a:r>
              <a:rPr lang="en-US" b="1" dirty="0">
                <a:solidFill>
                  <a:schemeClr val="bg1"/>
                </a:solidFill>
              </a:rPr>
              <a:t>install</a:t>
            </a:r>
            <a:r>
              <a:rPr lang="en-US" dirty="0">
                <a:solidFill>
                  <a:schemeClr val="bg1"/>
                </a:solidFill>
              </a:rPr>
              <a:t> -r </a:t>
            </a:r>
            <a:r>
              <a:rPr lang="en-US" b="1" dirty="0" err="1">
                <a:solidFill>
                  <a:schemeClr val="bg1"/>
                </a:solidFill>
              </a:rPr>
              <a:t>requirements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txt</a:t>
            </a:r>
            <a:r>
              <a:rPr lang="en-US" dirty="0">
                <a:solidFill>
                  <a:schemeClr val="bg1"/>
                </a:solidFill>
              </a:rPr>
              <a:t> for Python 2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you have Anaconda you don’t have to do anything you will already have these packages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If you have Python 3 - </a:t>
            </a:r>
          </a:p>
          <a:p>
            <a:r>
              <a:rPr lang="en-US" dirty="0">
                <a:solidFill>
                  <a:schemeClr val="bg1"/>
                </a:solidFill>
              </a:rPr>
              <a:t>pip3 </a:t>
            </a:r>
            <a:r>
              <a:rPr lang="en-US" b="1" dirty="0">
                <a:solidFill>
                  <a:schemeClr val="bg1"/>
                </a:solidFill>
              </a:rPr>
              <a:t>install</a:t>
            </a:r>
            <a:r>
              <a:rPr lang="en-US" dirty="0">
                <a:solidFill>
                  <a:schemeClr val="bg1"/>
                </a:solidFill>
              </a:rPr>
              <a:t> -r </a:t>
            </a:r>
            <a:r>
              <a:rPr lang="en-US" b="1" dirty="0" err="1">
                <a:solidFill>
                  <a:schemeClr val="bg1"/>
                </a:solidFill>
              </a:rPr>
              <a:t>requirements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txt</a:t>
            </a: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PYTHON RESOURCES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91450" y="1093850"/>
            <a:ext cx="444095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Amatic SC"/>
                <a:ea typeface="Amatic SC"/>
                <a:cs typeface="Amatic SC"/>
                <a:sym typeface="Amatic SC"/>
              </a:rPr>
              <a:t>In Person:</a:t>
            </a:r>
            <a:endParaRPr sz="30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Amatic SC"/>
                <a:ea typeface="Amatic SC"/>
                <a:cs typeface="Amatic SC"/>
                <a:sym typeface="Amatic SC"/>
              </a:rPr>
              <a:t>WWCDC (1st &amp; 3rd wed)</a:t>
            </a:r>
            <a:endParaRPr sz="30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Amatic SC"/>
                <a:ea typeface="Amatic SC"/>
                <a:cs typeface="Amatic SC"/>
                <a:sym typeface="Amatic SC"/>
              </a:rPr>
              <a:t>Hear Me Code (Once a Month on Saturdays)</a:t>
            </a:r>
            <a:endParaRPr sz="30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73C4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200" b="1" dirty="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2"/>
          </p:nvPr>
        </p:nvSpPr>
        <p:spPr>
          <a:xfrm>
            <a:off x="5288975" y="134450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ONLINE:</a:t>
            </a:r>
            <a:endParaRPr sz="2400"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●Coursera</a:t>
            </a:r>
            <a:endParaRPr sz="1800"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●HackerRank</a:t>
            </a:r>
            <a:endParaRPr sz="1800"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●StackOverflow</a:t>
            </a:r>
            <a:endParaRPr sz="1800"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●Slack</a:t>
            </a:r>
            <a:endParaRPr sz="1800"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●CodeCombat</a:t>
            </a:r>
            <a:endParaRPr sz="1800"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●GitHub</a:t>
            </a:r>
            <a:endParaRPr sz="1800"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●Kaggle</a:t>
            </a:r>
            <a:endParaRPr sz="1800"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●EDX by microsoft</a:t>
            </a:r>
            <a:endParaRPr sz="1800"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●How to Think Like a Computer Scientist - PDF</a:t>
            </a:r>
            <a:endParaRPr sz="1800"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●Learn Python the Hard Way</a:t>
            </a:r>
            <a:endParaRPr sz="1800"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●Data Camp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350</Words>
  <Application>Microsoft Macintosh PowerPoint</Application>
  <PresentationFormat>On-screen Show 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Amatic SC</vt:lpstr>
      <vt:lpstr>Source Code Pro</vt:lpstr>
      <vt:lpstr>Beach Day</vt:lpstr>
      <vt:lpstr>PowerPoint Presentation</vt:lpstr>
      <vt:lpstr>Women Who Code (WWCode) is global non-profit </vt:lpstr>
      <vt:lpstr>Is this a 2D matrix or a dataframe? </vt:lpstr>
      <vt:lpstr>Pandas vs NUMPY</vt:lpstr>
      <vt:lpstr>Why don’t you use SQL?</vt:lpstr>
      <vt:lpstr>BITLY</vt:lpstr>
      <vt:lpstr>PYTHON RESOURCES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Monica Puerto</cp:lastModifiedBy>
  <cp:revision>2</cp:revision>
  <dcterms:modified xsi:type="dcterms:W3CDTF">2018-08-16T21:03:41Z</dcterms:modified>
</cp:coreProperties>
</file>