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61A3E-AC6E-4B60-95A4-C1B3371851F9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0A3E0-14E8-4BE6-85AB-5C5385A62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140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34F6E-DEEE-400C-92A1-19923C75B907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3A1E1-D89E-4D9F-ACC7-724568FAD5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89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1E1-D89E-4D9F-ACC7-724568FAD56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91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フッター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ja-JP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>
            <a:lvl1pPr marL="228600" indent="-228600">
              <a:defRPr kumimoji="1" lang="ja-JP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kumimoji="1" lang="ja-JP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kumimoji="1" lang="ja-JP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kumimoji="1" lang="ja-JP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defRPr kumimoji="1" lang="ja-JP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マスター テキストの書式設定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ja-JP" altLang="en-US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altLang="ja-JP" smtClean="0"/>
              <a:t>5/15/2019</a:t>
            </a:fld>
            <a:endParaRPr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altLang="ja-JP" smtClean="0"/>
              <a:t>‹#›</a:t>
            </a:fld>
            <a:endParaRPr 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B98E-B881-44C6-965E-C4CBF4BD5DE0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宽屏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1041-11.8.2.8428</vt:lpwstr>
  </property>
</Properties>
</file>