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hyperlink" Target="https://www.oracle.com/technetwork/pt/java/javase/downloads/jre8-downloads-213315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br/downloads/ws/ilogcplex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SA5P_12.7.0/ilog.odms.cplex.help/CPLEX/GettingStarted/topics/set_up/Eclipse.html" TargetMode="External"/><Relationship Id="rId2" Type="http://schemas.openxmlformats.org/officeDocument/2006/relationships/hyperlink" Target="https://www.youtube.com/watch?v=sf59_7r8QS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para integração da API CPLEX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Pesquisa Operacional</a:t>
            </a:r>
          </a:p>
          <a:p>
            <a:r>
              <a:rPr lang="pt-BR" dirty="0" smtClean="0"/>
              <a:t>Rafael Pinheiro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7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configuração para o 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a instalação do JAVA JRE (</a:t>
            </a:r>
            <a:r>
              <a:rPr lang="pt-BR" dirty="0"/>
              <a:t>Java SE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Enviroment</a:t>
            </a:r>
            <a:r>
              <a:rPr lang="pt-BR" dirty="0" smtClean="0"/>
              <a:t>), versão utilizada 8 </a:t>
            </a:r>
            <a:r>
              <a:rPr lang="pt-BR" dirty="0" err="1" smtClean="0"/>
              <a:t>update</a:t>
            </a:r>
            <a:r>
              <a:rPr lang="pt-BR" dirty="0" smtClean="0"/>
              <a:t> 191. </a:t>
            </a:r>
            <a:r>
              <a:rPr lang="pt-BR" dirty="0">
                <a:hlinkClick r:id="rId2"/>
              </a:rPr>
              <a:t>https://www.oracle.com/technetwork/pt/java/javase/downloads/jre8-downloads-2133155.html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Instalação da ferramenta de desenvolvimento </a:t>
            </a:r>
            <a:r>
              <a:rPr lang="pt-BR" dirty="0" err="1" smtClean="0"/>
              <a:t>Intellij</a:t>
            </a:r>
            <a:r>
              <a:rPr lang="pt-BR" dirty="0" smtClean="0"/>
              <a:t> IDEA da </a:t>
            </a:r>
            <a:r>
              <a:rPr lang="pt-BR" dirty="0" err="1" smtClean="0"/>
              <a:t>JetBrains</a:t>
            </a:r>
            <a:r>
              <a:rPr lang="pt-BR" dirty="0" smtClean="0"/>
              <a:t>. </a:t>
            </a:r>
            <a:r>
              <a:rPr lang="pt-BR" dirty="0">
                <a:hlinkClick r:id="rId3"/>
              </a:rPr>
              <a:t>https://www.jetbrains.com/idea/download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Instalação da ferramenta para a integração, </a:t>
            </a:r>
            <a:r>
              <a:rPr lang="pt-BR" dirty="0"/>
              <a:t>IBM ILOG CPLEX </a:t>
            </a:r>
            <a:r>
              <a:rPr lang="pt-BR" dirty="0" err="1"/>
              <a:t>Optimization</a:t>
            </a:r>
            <a:r>
              <a:rPr lang="pt-BR" dirty="0"/>
              <a:t> Studio,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. Nesta aplicação já contém as bibliotecas que serão utilizadas para a integração. </a:t>
            </a:r>
            <a:r>
              <a:rPr lang="pt-BR" dirty="0" smtClean="0"/>
              <a:t>  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www.ibm.com/developerworks/br/downloads/ws/ilogcplex/index.html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18925" cy="3880773"/>
          </a:xfrm>
        </p:spPr>
        <p:txBody>
          <a:bodyPr/>
          <a:lstStyle/>
          <a:p>
            <a:r>
              <a:rPr lang="pt-BR" dirty="0" smtClean="0"/>
              <a:t>Abrir o </a:t>
            </a:r>
            <a:r>
              <a:rPr lang="pt-BR" dirty="0" err="1" smtClean="0"/>
              <a:t>Intellij</a:t>
            </a:r>
            <a:r>
              <a:rPr lang="pt-BR" dirty="0" smtClean="0"/>
              <a:t>, selecionar a opção do menu da barra superior File &gt; New &gt; </a:t>
            </a:r>
            <a:r>
              <a:rPr lang="pt-BR" dirty="0" err="1" smtClean="0"/>
              <a:t>Projetc</a:t>
            </a:r>
            <a:r>
              <a:rPr lang="pt-BR" dirty="0" smtClean="0"/>
              <a:t>... </a:t>
            </a:r>
          </a:p>
          <a:p>
            <a:r>
              <a:rPr lang="pt-BR" dirty="0" smtClean="0"/>
              <a:t>Selecionar na listagem de projetos a opção </a:t>
            </a:r>
            <a:r>
              <a:rPr lang="pt-BR" dirty="0" err="1" smtClean="0"/>
              <a:t>Groovy</a:t>
            </a:r>
            <a:r>
              <a:rPr lang="pt-BR" dirty="0" smtClean="0"/>
              <a:t>, certificar-se de que em Project SDK está selecionado o Java instalado, após isso clicar em Next.</a:t>
            </a:r>
          </a:p>
          <a:p>
            <a:r>
              <a:rPr lang="pt-BR" dirty="0" smtClean="0"/>
              <a:t>Escolher um nome para o projeto e clicar em </a:t>
            </a:r>
            <a:r>
              <a:rPr lang="pt-BR" dirty="0" err="1" smtClean="0"/>
              <a:t>Finish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81" y="609600"/>
            <a:ext cx="5153391" cy="52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pt-BR" dirty="0" smtClean="0"/>
              <a:t>Configurando biblioteca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34187"/>
            <a:ext cx="6520883" cy="4637364"/>
          </a:xfrm>
        </p:spPr>
        <p:txBody>
          <a:bodyPr>
            <a:normAutofit/>
          </a:bodyPr>
          <a:lstStyle/>
          <a:p>
            <a:r>
              <a:rPr lang="pt-BR" dirty="0" smtClean="0"/>
              <a:t>Selecionar a opção de menu na barra superior File &gt; Project </a:t>
            </a:r>
            <a:r>
              <a:rPr lang="pt-BR" dirty="0" err="1" smtClean="0"/>
              <a:t>Structure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Em Project Settings, clicar em </a:t>
            </a:r>
            <a:r>
              <a:rPr lang="pt-BR" dirty="0" err="1" smtClean="0"/>
              <a:t>Libraries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Clicar no + e selecionar Java.</a:t>
            </a:r>
          </a:p>
          <a:p>
            <a:r>
              <a:rPr lang="pt-BR" dirty="0" smtClean="0"/>
              <a:t>Caso esteja no Windows localizar o </a:t>
            </a:r>
            <a:r>
              <a:rPr lang="pt-BR" dirty="0"/>
              <a:t>diretório C:\Program </a:t>
            </a:r>
            <a:r>
              <a:rPr lang="pt-BR" dirty="0" smtClean="0"/>
              <a:t>Files\IBM\ILOG\CPLEX_Studio_Community128\</a:t>
            </a:r>
            <a:r>
              <a:rPr lang="pt-BR" dirty="0" err="1" smtClean="0"/>
              <a:t>cplex</a:t>
            </a:r>
            <a:r>
              <a:rPr lang="pt-BR" dirty="0" smtClean="0"/>
              <a:t>\</a:t>
            </a:r>
            <a:r>
              <a:rPr lang="pt-BR" dirty="0" err="1" smtClean="0"/>
              <a:t>lib</a:t>
            </a:r>
            <a:r>
              <a:rPr lang="pt-BR" dirty="0" smtClean="0"/>
              <a:t>\cplex.jar, caso esteja </a:t>
            </a:r>
            <a:r>
              <a:rPr lang="pt-BR" dirty="0"/>
              <a:t>no Linux </a:t>
            </a:r>
            <a:r>
              <a:rPr lang="pt-BR" dirty="0" smtClean="0"/>
              <a:t>\</a:t>
            </a:r>
            <a:r>
              <a:rPr lang="pt-BR" dirty="0" err="1" smtClean="0"/>
              <a:t>opt</a:t>
            </a:r>
            <a:r>
              <a:rPr lang="pt-BR" dirty="0" smtClean="0"/>
              <a:t>\IBM\ILOG\CPLEX_Studio_Community128\</a:t>
            </a:r>
            <a:r>
              <a:rPr lang="pt-BR" dirty="0" err="1" smtClean="0"/>
              <a:t>cplex</a:t>
            </a:r>
            <a:r>
              <a:rPr lang="pt-BR" dirty="0" smtClean="0"/>
              <a:t>\</a:t>
            </a:r>
            <a:r>
              <a:rPr lang="pt-BR" dirty="0" err="1" smtClean="0"/>
              <a:t>lib</a:t>
            </a:r>
            <a:r>
              <a:rPr lang="pt-BR" dirty="0" smtClean="0"/>
              <a:t>\cplex.jar</a:t>
            </a:r>
          </a:p>
          <a:p>
            <a:r>
              <a:rPr lang="pt-BR" dirty="0" smtClean="0"/>
              <a:t>Fazer o procedimento semelhante, sendo que clicando no primeiro + da biblioteca importada. Localizar </a:t>
            </a:r>
            <a:r>
              <a:rPr lang="pt-BR" dirty="0"/>
              <a:t>o diretório C:\Program Files\IBM\ILOG\CPLEX_Studio_Community128\</a:t>
            </a:r>
            <a:r>
              <a:rPr lang="pt-BR" dirty="0" err="1"/>
              <a:t>cplex</a:t>
            </a:r>
            <a:r>
              <a:rPr lang="pt-BR" dirty="0"/>
              <a:t>\bin\x64_win64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26" y="609599"/>
            <a:ext cx="2958915" cy="25568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17" y="3166401"/>
            <a:ext cx="4905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r>
              <a:rPr lang="pt-BR" dirty="0" err="1"/>
              <a:t>IloCplex</a:t>
            </a:r>
            <a:r>
              <a:rPr lang="pt-BR" dirty="0"/>
              <a:t> </a:t>
            </a:r>
            <a:r>
              <a:rPr lang="pt-BR" dirty="0" err="1"/>
              <a:t>cplex</a:t>
            </a:r>
            <a:r>
              <a:rPr lang="pt-BR" dirty="0"/>
              <a:t> = new </a:t>
            </a:r>
            <a:r>
              <a:rPr lang="pt-BR" dirty="0" err="1"/>
              <a:t>IloCplex</a:t>
            </a:r>
            <a:r>
              <a:rPr lang="pt-BR" dirty="0" smtClean="0"/>
              <a:t>();</a:t>
            </a:r>
          </a:p>
          <a:p>
            <a:r>
              <a:rPr lang="pt-BR" dirty="0" err="1"/>
              <a:t>IloNumVar</a:t>
            </a:r>
            <a:r>
              <a:rPr lang="pt-BR" dirty="0"/>
              <a:t> x = </a:t>
            </a:r>
            <a:r>
              <a:rPr lang="pt-BR" dirty="0" err="1"/>
              <a:t>cplex.numVar</a:t>
            </a:r>
            <a:r>
              <a:rPr lang="pt-BR" dirty="0"/>
              <a:t>(0, </a:t>
            </a:r>
            <a:r>
              <a:rPr lang="pt-BR" dirty="0" err="1"/>
              <a:t>Double.MAX_VALUE</a:t>
            </a:r>
            <a:r>
              <a:rPr lang="pt-BR" dirty="0"/>
              <a:t>, "x"); </a:t>
            </a:r>
            <a:r>
              <a:rPr lang="pt-BR" dirty="0" smtClean="0"/>
              <a:t>                   </a:t>
            </a:r>
            <a:r>
              <a:rPr lang="pt-BR" dirty="0" err="1" smtClean="0"/>
              <a:t>IloNumVar</a:t>
            </a:r>
            <a:r>
              <a:rPr lang="pt-BR" dirty="0" smtClean="0"/>
              <a:t> y </a:t>
            </a:r>
            <a:r>
              <a:rPr lang="pt-BR" dirty="0"/>
              <a:t>= </a:t>
            </a:r>
            <a:r>
              <a:rPr lang="pt-BR" dirty="0" err="1"/>
              <a:t>cplex.numVar</a:t>
            </a:r>
            <a:r>
              <a:rPr lang="pt-BR" dirty="0"/>
              <a:t>(0, </a:t>
            </a:r>
            <a:r>
              <a:rPr lang="pt-BR" dirty="0" err="1"/>
              <a:t>Double.MAX_VALUE</a:t>
            </a:r>
            <a:r>
              <a:rPr lang="pt-BR" dirty="0"/>
              <a:t>, </a:t>
            </a:r>
            <a:r>
              <a:rPr lang="pt-BR" dirty="0" smtClean="0"/>
              <a:t>“y");</a:t>
            </a:r>
          </a:p>
          <a:p>
            <a:r>
              <a:rPr lang="pt-BR" dirty="0" err="1"/>
              <a:t>IloLinearNumExpr</a:t>
            </a: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 = </a:t>
            </a:r>
            <a:r>
              <a:rPr lang="pt-BR" dirty="0" err="1"/>
              <a:t>cplex.linearNumExpr</a:t>
            </a:r>
            <a:r>
              <a:rPr lang="pt-BR" dirty="0"/>
              <a:t>(); </a:t>
            </a:r>
            <a:r>
              <a:rPr lang="pt-BR" dirty="0" err="1"/>
              <a:t>objective.addTerm</a:t>
            </a:r>
            <a:r>
              <a:rPr lang="pt-BR" dirty="0"/>
              <a:t>(0.12, x); </a:t>
            </a:r>
            <a:r>
              <a:rPr lang="pt-BR" dirty="0" smtClean="0"/>
              <a:t>                                        </a:t>
            </a:r>
            <a:r>
              <a:rPr lang="pt-BR" dirty="0" err="1" smtClean="0"/>
              <a:t>objective.addTerm</a:t>
            </a:r>
            <a:r>
              <a:rPr lang="pt-BR" dirty="0" smtClean="0"/>
              <a:t>(0.15</a:t>
            </a:r>
            <a:r>
              <a:rPr lang="pt-BR" dirty="0"/>
              <a:t>, y</a:t>
            </a:r>
            <a:r>
              <a:rPr lang="pt-BR" dirty="0" smtClean="0"/>
              <a:t>);</a:t>
            </a:r>
          </a:p>
          <a:p>
            <a:r>
              <a:rPr lang="pt-BR" dirty="0" err="1"/>
              <a:t>cplex.addMinimize</a:t>
            </a:r>
            <a:r>
              <a:rPr lang="pt-BR" dirty="0"/>
              <a:t>(</a:t>
            </a:r>
            <a:r>
              <a:rPr lang="pt-BR" dirty="0" err="1"/>
              <a:t>objective</a:t>
            </a:r>
            <a:r>
              <a:rPr lang="pt-BR" dirty="0" smtClean="0"/>
              <a:t>);</a:t>
            </a:r>
          </a:p>
          <a:p>
            <a:r>
              <a:rPr lang="pt-BR" dirty="0" err="1"/>
              <a:t>cplex.addGe</a:t>
            </a:r>
            <a:r>
              <a:rPr lang="pt-BR" dirty="0"/>
              <a:t>(</a:t>
            </a:r>
            <a:r>
              <a:rPr lang="pt-BR" dirty="0" err="1"/>
              <a:t>cplex.sum</a:t>
            </a:r>
            <a:r>
              <a:rPr lang="pt-BR" dirty="0"/>
              <a:t>(</a:t>
            </a:r>
            <a:r>
              <a:rPr lang="pt-BR" dirty="0" err="1"/>
              <a:t>cplex.prod</a:t>
            </a:r>
            <a:r>
              <a:rPr lang="pt-BR" dirty="0"/>
              <a:t>(60, x), </a:t>
            </a:r>
            <a:r>
              <a:rPr lang="pt-BR" dirty="0" err="1"/>
              <a:t>cplex.prod</a:t>
            </a:r>
            <a:r>
              <a:rPr lang="pt-BR" dirty="0"/>
              <a:t>(60, y)), 300); </a:t>
            </a:r>
            <a:r>
              <a:rPr lang="pt-BR" dirty="0" err="1"/>
              <a:t>cplex.addGe</a:t>
            </a:r>
            <a:r>
              <a:rPr lang="pt-BR" dirty="0"/>
              <a:t>(</a:t>
            </a:r>
            <a:r>
              <a:rPr lang="pt-BR" dirty="0" err="1"/>
              <a:t>cplex.sum</a:t>
            </a:r>
            <a:r>
              <a:rPr lang="pt-BR" dirty="0"/>
              <a:t>(</a:t>
            </a:r>
            <a:r>
              <a:rPr lang="pt-BR" dirty="0" err="1"/>
              <a:t>cplex.prod</a:t>
            </a:r>
            <a:r>
              <a:rPr lang="pt-BR" dirty="0"/>
              <a:t>(12, x), </a:t>
            </a:r>
            <a:r>
              <a:rPr lang="pt-BR" dirty="0" err="1"/>
              <a:t>cplex.prod</a:t>
            </a:r>
            <a:r>
              <a:rPr lang="pt-BR" dirty="0"/>
              <a:t>(6, y)), 36); </a:t>
            </a:r>
            <a:r>
              <a:rPr lang="pt-BR" dirty="0" err="1"/>
              <a:t>cplex.addGe</a:t>
            </a:r>
            <a:r>
              <a:rPr lang="pt-BR" dirty="0"/>
              <a:t>(</a:t>
            </a:r>
            <a:r>
              <a:rPr lang="pt-BR" dirty="0" err="1"/>
              <a:t>cplex.sum</a:t>
            </a:r>
            <a:r>
              <a:rPr lang="pt-BR" dirty="0"/>
              <a:t>(</a:t>
            </a:r>
            <a:r>
              <a:rPr lang="pt-BR" dirty="0" err="1"/>
              <a:t>cplex.prod</a:t>
            </a:r>
            <a:r>
              <a:rPr lang="pt-BR" dirty="0"/>
              <a:t>(10, x), </a:t>
            </a:r>
            <a:r>
              <a:rPr lang="pt-BR" dirty="0" err="1"/>
              <a:t>cplex.prod</a:t>
            </a:r>
            <a:r>
              <a:rPr lang="pt-BR" dirty="0"/>
              <a:t>(30, y)), 90</a:t>
            </a:r>
            <a:r>
              <a:rPr lang="pt-BR" dirty="0" smtClean="0"/>
              <a:t>);</a:t>
            </a:r>
          </a:p>
          <a:p>
            <a:r>
              <a:rPr lang="pt-BR" dirty="0" err="1"/>
              <a:t>cplex.solve</a:t>
            </a:r>
            <a:r>
              <a:rPr lang="pt-BR" dirty="0"/>
              <a:t>();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56" y="980941"/>
            <a:ext cx="3732971" cy="28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349"/>
          </a:xfrm>
        </p:spPr>
        <p:txBody>
          <a:bodyPr/>
          <a:lstStyle/>
          <a:p>
            <a:r>
              <a:rPr lang="pt-BR" dirty="0" smtClean="0"/>
              <a:t>Fontes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1140749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www.youtube.com/watch?v=sf59_7r8QSY</a:t>
            </a:r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www.ibm.com/support/knowledgecenter/SSSA5P_12.7.0/ilog.odms.cplex.help/CPLEX/GettingStarted/topics/set_up/Eclipse.html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01" y="2802658"/>
            <a:ext cx="8779001" cy="9693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9" y="3772006"/>
            <a:ext cx="8608298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3244" y="26315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/>
              <a:t>FIM!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529277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302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Manual para integração da API CPLEX com JAVA</vt:lpstr>
      <vt:lpstr>Instalação e configuração para o ambiente de desenvolvimento</vt:lpstr>
      <vt:lpstr>Criando projeto</vt:lpstr>
      <vt:lpstr>Configurando biblioteca</vt:lpstr>
      <vt:lpstr>Implementação</vt:lpstr>
      <vt:lpstr>Fontes de pesquisa</vt:lpstr>
      <vt:lpstr>FIM!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para integração com API CPLEX</dc:title>
  <dc:creator>Infarma</dc:creator>
  <cp:lastModifiedBy>Infarma</cp:lastModifiedBy>
  <cp:revision>14</cp:revision>
  <dcterms:created xsi:type="dcterms:W3CDTF">2018-12-13T11:39:55Z</dcterms:created>
  <dcterms:modified xsi:type="dcterms:W3CDTF">2018-12-14T17:10:52Z</dcterms:modified>
</cp:coreProperties>
</file>