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60" r:id="rId4"/>
    <p:sldId id="265" r:id="rId5"/>
    <p:sldId id="259" r:id="rId6"/>
    <p:sldId id="266" r:id="rId7"/>
    <p:sldId id="261" r:id="rId8"/>
    <p:sldId id="267" r:id="rId9"/>
    <p:sldId id="268"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7" d="100"/>
          <a:sy n="87"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5A024-9D9D-4FA0-9EEC-647B0E80054F}"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923A3A5D-319E-4B82-832E-873186C0B310}">
      <dgm:prSet custT="1"/>
      <dgm:spPr>
        <a:solidFill>
          <a:schemeClr val="accent4">
            <a:lumMod val="40000"/>
            <a:lumOff val="60000"/>
          </a:schemeClr>
        </a:solidFill>
      </dgm:spPr>
      <dgm:t>
        <a:bodyPr/>
        <a:lstStyle/>
        <a:p>
          <a:r>
            <a:rPr lang="en-US" sz="2000" dirty="0"/>
            <a:t>When adding an Achievement, make sure it is linked to the correct Activity and Objective.</a:t>
          </a:r>
        </a:p>
      </dgm:t>
    </dgm:pt>
    <dgm:pt modelId="{87A9DB97-68A2-4596-8669-E6DF4FCE746C}" type="parTrans" cxnId="{B86D6957-09F1-4CA5-A8E0-BAE53B5255D2}">
      <dgm:prSet/>
      <dgm:spPr/>
      <dgm:t>
        <a:bodyPr/>
        <a:lstStyle/>
        <a:p>
          <a:endParaRPr lang="en-US"/>
        </a:p>
      </dgm:t>
    </dgm:pt>
    <dgm:pt modelId="{E4B40CBB-37E7-4F49-A0FE-F54D9E8096DB}" type="sibTrans" cxnId="{B86D6957-09F1-4CA5-A8E0-BAE53B5255D2}">
      <dgm:prSet phldrT="01" phldr="0"/>
      <dgm:spPr/>
      <dgm:t>
        <a:bodyPr/>
        <a:lstStyle/>
        <a:p>
          <a:endParaRPr lang="en-US" dirty="0"/>
        </a:p>
      </dgm:t>
    </dgm:pt>
    <dgm:pt modelId="{CE62A46B-340F-4086-AB24-03038D648B0D}">
      <dgm:prSet custT="1"/>
      <dgm:spPr>
        <a:solidFill>
          <a:schemeClr val="accent4">
            <a:lumMod val="60000"/>
            <a:lumOff val="40000"/>
          </a:schemeClr>
        </a:solidFill>
      </dgm:spPr>
      <dgm:t>
        <a:bodyPr/>
        <a:lstStyle/>
        <a:p>
          <a:r>
            <a:rPr lang="en-US" sz="1800" dirty="0"/>
            <a:t>Achievements must fall within the calendar year of the review. For example, if you put the date of 1/15/2022 for a 2021 objective/goal, it will not link up in your review even if you have the correct Activity and Performance Objective.  </a:t>
          </a:r>
          <a:r>
            <a:rPr lang="en-US" sz="1800" i="1" dirty="0"/>
            <a:t>The year must correspond with the year of the review.  </a:t>
          </a:r>
          <a:endParaRPr lang="en-US" sz="1800" dirty="0"/>
        </a:p>
      </dgm:t>
    </dgm:pt>
    <dgm:pt modelId="{9A7B3EDE-CC6C-4537-A1AF-4EF9D4BCEB3D}" type="parTrans" cxnId="{080A67F0-BE87-46D4-A60A-9EC4438E54C6}">
      <dgm:prSet/>
      <dgm:spPr/>
      <dgm:t>
        <a:bodyPr/>
        <a:lstStyle/>
        <a:p>
          <a:endParaRPr lang="en-US"/>
        </a:p>
      </dgm:t>
    </dgm:pt>
    <dgm:pt modelId="{CB5C19D3-A831-4003-B2B7-06635063881D}" type="sibTrans" cxnId="{080A67F0-BE87-46D4-A60A-9EC4438E54C6}">
      <dgm:prSet phldrT="02" phldr="0"/>
      <dgm:spPr/>
      <dgm:t>
        <a:bodyPr/>
        <a:lstStyle/>
        <a:p>
          <a:endParaRPr lang="en-US"/>
        </a:p>
      </dgm:t>
    </dgm:pt>
    <dgm:pt modelId="{8BF5C63D-92FF-488A-A247-36B3CE512946}">
      <dgm:prSet/>
      <dgm:spPr>
        <a:solidFill>
          <a:schemeClr val="accent5">
            <a:lumMod val="75000"/>
          </a:schemeClr>
        </a:solidFill>
      </dgm:spPr>
      <dgm:t>
        <a:bodyPr/>
        <a:lstStyle/>
        <a:p>
          <a:r>
            <a:rPr lang="en-US" dirty="0"/>
            <a:t>Only Performance Achievements will show in your review.  Development Achievements will still be reviewed with your manager, but they are not a physical part of your annual review or counted in your overall rating. </a:t>
          </a:r>
        </a:p>
      </dgm:t>
    </dgm:pt>
    <dgm:pt modelId="{9551AB3D-61EC-40E2-B694-A79CE79583BC}" type="parTrans" cxnId="{F8E6DDD9-624A-4BED-87E3-C2972479A346}">
      <dgm:prSet/>
      <dgm:spPr/>
      <dgm:t>
        <a:bodyPr/>
        <a:lstStyle/>
        <a:p>
          <a:endParaRPr lang="en-US"/>
        </a:p>
      </dgm:t>
    </dgm:pt>
    <dgm:pt modelId="{DE190A01-4C53-42DD-868F-1A5E68E1BC0D}" type="sibTrans" cxnId="{F8E6DDD9-624A-4BED-87E3-C2972479A346}">
      <dgm:prSet phldrT="03" phldr="0"/>
      <dgm:spPr/>
      <dgm:t>
        <a:bodyPr/>
        <a:lstStyle/>
        <a:p>
          <a:endParaRPr lang="en-US"/>
        </a:p>
      </dgm:t>
    </dgm:pt>
    <dgm:pt modelId="{D12FED8E-38F8-4417-A197-FDA2295B45E8}" type="pres">
      <dgm:prSet presAssocID="{6965A024-9D9D-4FA0-9EEC-647B0E80054F}" presName="linear" presStyleCnt="0">
        <dgm:presLayoutVars>
          <dgm:animLvl val="lvl"/>
          <dgm:resizeHandles val="exact"/>
        </dgm:presLayoutVars>
      </dgm:prSet>
      <dgm:spPr/>
    </dgm:pt>
    <dgm:pt modelId="{86E092DA-4D8B-4A9A-BCF7-41E122C7624B}" type="pres">
      <dgm:prSet presAssocID="{923A3A5D-319E-4B82-832E-873186C0B310}" presName="parentText" presStyleLbl="node1" presStyleIdx="0" presStyleCnt="3">
        <dgm:presLayoutVars>
          <dgm:chMax val="0"/>
          <dgm:bulletEnabled val="1"/>
        </dgm:presLayoutVars>
      </dgm:prSet>
      <dgm:spPr/>
    </dgm:pt>
    <dgm:pt modelId="{8CAA9809-1F53-406E-A072-38A82739D4FB}" type="pres">
      <dgm:prSet presAssocID="{E4B40CBB-37E7-4F49-A0FE-F54D9E8096DB}" presName="spacer" presStyleCnt="0"/>
      <dgm:spPr/>
    </dgm:pt>
    <dgm:pt modelId="{CD85F808-B6CB-410B-B8B9-BB7D32DDB2B1}" type="pres">
      <dgm:prSet presAssocID="{CE62A46B-340F-4086-AB24-03038D648B0D}" presName="parentText" presStyleLbl="node1" presStyleIdx="1" presStyleCnt="3">
        <dgm:presLayoutVars>
          <dgm:chMax val="0"/>
          <dgm:bulletEnabled val="1"/>
        </dgm:presLayoutVars>
      </dgm:prSet>
      <dgm:spPr/>
    </dgm:pt>
    <dgm:pt modelId="{25FF74B2-649A-447D-8AF7-DF5822464228}" type="pres">
      <dgm:prSet presAssocID="{CB5C19D3-A831-4003-B2B7-06635063881D}" presName="spacer" presStyleCnt="0"/>
      <dgm:spPr/>
    </dgm:pt>
    <dgm:pt modelId="{66823C24-82F5-47DA-BB05-FB7D924F1C88}" type="pres">
      <dgm:prSet presAssocID="{8BF5C63D-92FF-488A-A247-36B3CE512946}" presName="parentText" presStyleLbl="node1" presStyleIdx="2" presStyleCnt="3">
        <dgm:presLayoutVars>
          <dgm:chMax val="0"/>
          <dgm:bulletEnabled val="1"/>
        </dgm:presLayoutVars>
      </dgm:prSet>
      <dgm:spPr/>
    </dgm:pt>
  </dgm:ptLst>
  <dgm:cxnLst>
    <dgm:cxn modelId="{D186C06C-93E5-4F5F-B2FA-1C8389040B7B}" type="presOf" srcId="{6965A024-9D9D-4FA0-9EEC-647B0E80054F}" destId="{D12FED8E-38F8-4417-A197-FDA2295B45E8}" srcOrd="0" destOrd="0" presId="urn:microsoft.com/office/officeart/2005/8/layout/vList2"/>
    <dgm:cxn modelId="{0707FC6C-0C0E-4E04-A839-0D49596D23CE}" type="presOf" srcId="{CE62A46B-340F-4086-AB24-03038D648B0D}" destId="{CD85F808-B6CB-410B-B8B9-BB7D32DDB2B1}" srcOrd="0" destOrd="0" presId="urn:microsoft.com/office/officeart/2005/8/layout/vList2"/>
    <dgm:cxn modelId="{B86D6957-09F1-4CA5-A8E0-BAE53B5255D2}" srcId="{6965A024-9D9D-4FA0-9EEC-647B0E80054F}" destId="{923A3A5D-319E-4B82-832E-873186C0B310}" srcOrd="0" destOrd="0" parTransId="{87A9DB97-68A2-4596-8669-E6DF4FCE746C}" sibTransId="{E4B40CBB-37E7-4F49-A0FE-F54D9E8096DB}"/>
    <dgm:cxn modelId="{80E543B1-6870-4F36-A05D-7887233DCCB8}" type="presOf" srcId="{923A3A5D-319E-4B82-832E-873186C0B310}" destId="{86E092DA-4D8B-4A9A-BCF7-41E122C7624B}" srcOrd="0" destOrd="0" presId="urn:microsoft.com/office/officeart/2005/8/layout/vList2"/>
    <dgm:cxn modelId="{9C980DCB-6A83-44D5-A510-89AADCCE6C6C}" type="presOf" srcId="{8BF5C63D-92FF-488A-A247-36B3CE512946}" destId="{66823C24-82F5-47DA-BB05-FB7D924F1C88}" srcOrd="0" destOrd="0" presId="urn:microsoft.com/office/officeart/2005/8/layout/vList2"/>
    <dgm:cxn modelId="{F8E6DDD9-624A-4BED-87E3-C2972479A346}" srcId="{6965A024-9D9D-4FA0-9EEC-647B0E80054F}" destId="{8BF5C63D-92FF-488A-A247-36B3CE512946}" srcOrd="2" destOrd="0" parTransId="{9551AB3D-61EC-40E2-B694-A79CE79583BC}" sibTransId="{DE190A01-4C53-42DD-868F-1A5E68E1BC0D}"/>
    <dgm:cxn modelId="{080A67F0-BE87-46D4-A60A-9EC4438E54C6}" srcId="{6965A024-9D9D-4FA0-9EEC-647B0E80054F}" destId="{CE62A46B-340F-4086-AB24-03038D648B0D}" srcOrd="1" destOrd="0" parTransId="{9A7B3EDE-CC6C-4537-A1AF-4EF9D4BCEB3D}" sibTransId="{CB5C19D3-A831-4003-B2B7-06635063881D}"/>
    <dgm:cxn modelId="{B9AC9ED4-538E-43A3-849C-40E70789EBAF}" type="presParOf" srcId="{D12FED8E-38F8-4417-A197-FDA2295B45E8}" destId="{86E092DA-4D8B-4A9A-BCF7-41E122C7624B}" srcOrd="0" destOrd="0" presId="urn:microsoft.com/office/officeart/2005/8/layout/vList2"/>
    <dgm:cxn modelId="{EEC9C993-E7A1-4D77-B782-16819A4A53FD}" type="presParOf" srcId="{D12FED8E-38F8-4417-A197-FDA2295B45E8}" destId="{8CAA9809-1F53-406E-A072-38A82739D4FB}" srcOrd="1" destOrd="0" presId="urn:microsoft.com/office/officeart/2005/8/layout/vList2"/>
    <dgm:cxn modelId="{9E98D5AB-6E33-495F-9B1F-49A92346F397}" type="presParOf" srcId="{D12FED8E-38F8-4417-A197-FDA2295B45E8}" destId="{CD85F808-B6CB-410B-B8B9-BB7D32DDB2B1}" srcOrd="2" destOrd="0" presId="urn:microsoft.com/office/officeart/2005/8/layout/vList2"/>
    <dgm:cxn modelId="{B7400BC8-E6E4-497B-8D14-3D8BB367B26B}" type="presParOf" srcId="{D12FED8E-38F8-4417-A197-FDA2295B45E8}" destId="{25FF74B2-649A-447D-8AF7-DF5822464228}" srcOrd="3" destOrd="0" presId="urn:microsoft.com/office/officeart/2005/8/layout/vList2"/>
    <dgm:cxn modelId="{CEC66CC2-B8E9-41B5-8C61-153BEFA574D0}" type="presParOf" srcId="{D12FED8E-38F8-4417-A197-FDA2295B45E8}" destId="{66823C24-82F5-47DA-BB05-FB7D924F1C8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092DA-4D8B-4A9A-BCF7-41E122C7624B}">
      <dsp:nvSpPr>
        <dsp:cNvPr id="0" name=""/>
        <dsp:cNvSpPr/>
      </dsp:nvSpPr>
      <dsp:spPr>
        <a:xfrm>
          <a:off x="0" y="162149"/>
          <a:ext cx="5954298" cy="1440781"/>
        </a:xfrm>
        <a:prstGeom prst="roundRect">
          <a:avLst/>
        </a:prstGeom>
        <a:solidFill>
          <a:schemeClr val="accent4">
            <a:lumMod val="40000"/>
            <a:lumOff val="6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When adding an Achievement, make sure it is linked to the correct Activity and Objective.</a:t>
          </a:r>
        </a:p>
      </dsp:txBody>
      <dsp:txXfrm>
        <a:off x="70333" y="232482"/>
        <a:ext cx="5813632" cy="1300115"/>
      </dsp:txXfrm>
    </dsp:sp>
    <dsp:sp modelId="{CD85F808-B6CB-410B-B8B9-BB7D32DDB2B1}">
      <dsp:nvSpPr>
        <dsp:cNvPr id="0" name=""/>
        <dsp:cNvSpPr/>
      </dsp:nvSpPr>
      <dsp:spPr>
        <a:xfrm>
          <a:off x="0" y="1657651"/>
          <a:ext cx="5954298" cy="1440781"/>
        </a:xfrm>
        <a:prstGeom prst="roundRect">
          <a:avLst/>
        </a:prstGeom>
        <a:solidFill>
          <a:schemeClr val="accent4">
            <a:lumMod val="60000"/>
            <a:lumOff val="4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Achievements must fall within the calendar year of the review. For example, if you put the date of 1/15/2022 for a 2021 objective/goal, it will not link up in your review even if you have the correct Activity and Performance Objective.  </a:t>
          </a:r>
          <a:r>
            <a:rPr lang="en-US" sz="1800" i="1" kern="1200" dirty="0"/>
            <a:t>The year must correspond with the year of the review.  </a:t>
          </a:r>
          <a:endParaRPr lang="en-US" sz="1800" kern="1200" dirty="0"/>
        </a:p>
      </dsp:txBody>
      <dsp:txXfrm>
        <a:off x="70333" y="1727984"/>
        <a:ext cx="5813632" cy="1300115"/>
      </dsp:txXfrm>
    </dsp:sp>
    <dsp:sp modelId="{66823C24-82F5-47DA-BB05-FB7D924F1C88}">
      <dsp:nvSpPr>
        <dsp:cNvPr id="0" name=""/>
        <dsp:cNvSpPr/>
      </dsp:nvSpPr>
      <dsp:spPr>
        <a:xfrm>
          <a:off x="0" y="3153152"/>
          <a:ext cx="5954298" cy="1440781"/>
        </a:xfrm>
        <a:prstGeom prst="roundRect">
          <a:avLst/>
        </a:prstGeom>
        <a:solidFill>
          <a:schemeClr val="accent5">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Only Performance Achievements will show in your review.  Development Achievements will still be reviewed with your manager, but they are not a physical part of your annual review or counted in your overall rating. </a:t>
          </a:r>
        </a:p>
      </dsp:txBody>
      <dsp:txXfrm>
        <a:off x="70333" y="3223485"/>
        <a:ext cx="5813632" cy="13001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5T01:15:23.672"/>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February 28,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6150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February 28,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723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February 28,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6673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February 28,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1530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February 28,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3861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February 28,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36978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February 28,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779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February 28,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649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February 28,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6162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February 28,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9389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February 28,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7022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February 28,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1574320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31"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7.svg"/><Relationship Id="rId7" Type="http://schemas.openxmlformats.org/officeDocument/2006/relationships/diagramColors" Target="../diagrams/colors1.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0DA4FE75-E1E1-43A3-A4D5-FE58A5A0A8CA}"/>
              </a:ext>
            </a:extLst>
          </p:cNvPr>
          <p:cNvPicPr>
            <a:picLocks noChangeAspect="1"/>
          </p:cNvPicPr>
          <p:nvPr/>
        </p:nvPicPr>
        <p:blipFill rotWithShape="1">
          <a:blip r:embed="rId2"/>
          <a:srcRect l="1393" r="9718"/>
          <a:stretch/>
        </p:blipFill>
        <p:spPr>
          <a:xfrm>
            <a:off x="20" y="1"/>
            <a:ext cx="12191979" cy="6857999"/>
          </a:xfrm>
          <a:prstGeom prst="rect">
            <a:avLst/>
          </a:prstGeom>
        </p:spPr>
      </p:pic>
      <p:sp useBgFill="1">
        <p:nvSpPr>
          <p:cNvPr id="27" name="Freeform: Shape 26">
            <a:extLst>
              <a:ext uri="{FF2B5EF4-FFF2-40B4-BE49-F238E27FC236}">
                <a16:creationId xmlns:a16="http://schemas.microsoft.com/office/drawing/2014/main" id="{561308AD-F95B-4430-886C-40173A45B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6538" y="470850"/>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ln>
            <a:noFill/>
          </a:ln>
          <a:effectLst>
            <a:outerShdw blurRad="63500" dist="127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B8C0BEF-1AD9-4002-9C03-EBFDBBE57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6538" y="475884"/>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E8A74F-1DA2-44DD-BD78-5D3BB7D3AB6F}"/>
              </a:ext>
            </a:extLst>
          </p:cNvPr>
          <p:cNvSpPr>
            <a:spLocks noGrp="1"/>
          </p:cNvSpPr>
          <p:nvPr>
            <p:ph type="ctrTitle"/>
          </p:nvPr>
        </p:nvSpPr>
        <p:spPr>
          <a:xfrm>
            <a:off x="1610436" y="641442"/>
            <a:ext cx="8993875" cy="702861"/>
          </a:xfrm>
        </p:spPr>
        <p:txBody>
          <a:bodyPr anchor="b">
            <a:normAutofit/>
          </a:bodyPr>
          <a:lstStyle/>
          <a:p>
            <a:r>
              <a:rPr lang="en-US" dirty="0">
                <a:solidFill>
                  <a:schemeClr val="accent5">
                    <a:lumMod val="75000"/>
                  </a:schemeClr>
                </a:solidFill>
              </a:rPr>
              <a:t>My Career</a:t>
            </a:r>
          </a:p>
        </p:txBody>
      </p:sp>
      <p:sp>
        <p:nvSpPr>
          <p:cNvPr id="3" name="Subtitle 2">
            <a:extLst>
              <a:ext uri="{FF2B5EF4-FFF2-40B4-BE49-F238E27FC236}">
                <a16:creationId xmlns:a16="http://schemas.microsoft.com/office/drawing/2014/main" id="{982C037D-8974-47DD-94A9-99C72DDE6A98}"/>
              </a:ext>
            </a:extLst>
          </p:cNvPr>
          <p:cNvSpPr>
            <a:spLocks noGrp="1"/>
          </p:cNvSpPr>
          <p:nvPr>
            <p:ph type="subTitle" idx="1"/>
          </p:nvPr>
        </p:nvSpPr>
        <p:spPr>
          <a:xfrm>
            <a:off x="2388359" y="1398896"/>
            <a:ext cx="7124132" cy="545911"/>
          </a:xfrm>
        </p:spPr>
        <p:txBody>
          <a:bodyPr>
            <a:normAutofit/>
          </a:bodyPr>
          <a:lstStyle/>
          <a:p>
            <a:r>
              <a:rPr lang="en-US" sz="1800" dirty="0">
                <a:solidFill>
                  <a:schemeClr val="accent5">
                    <a:lumMod val="75000"/>
                  </a:schemeClr>
                </a:solidFill>
              </a:rPr>
              <a:t>Take charge of your career and performance</a:t>
            </a:r>
          </a:p>
        </p:txBody>
      </p:sp>
      <p:sp>
        <p:nvSpPr>
          <p:cNvPr id="31"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9" y="25635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466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95F1-33E9-4953-88A8-DBD7346EB777}"/>
              </a:ext>
            </a:extLst>
          </p:cNvPr>
          <p:cNvSpPr>
            <a:spLocks noGrp="1"/>
          </p:cNvSpPr>
          <p:nvPr>
            <p:ph type="title"/>
          </p:nvPr>
        </p:nvSpPr>
        <p:spPr/>
        <p:txBody>
          <a:bodyPr/>
          <a:lstStyle/>
          <a:p>
            <a:r>
              <a:rPr lang="en-US" dirty="0">
                <a:solidFill>
                  <a:schemeClr val="accent5">
                    <a:lumMod val="75000"/>
                  </a:schemeClr>
                </a:solidFill>
              </a:rPr>
              <a:t>Due date</a:t>
            </a:r>
          </a:p>
        </p:txBody>
      </p:sp>
      <p:sp>
        <p:nvSpPr>
          <p:cNvPr id="3" name="Content Placeholder 2">
            <a:extLst>
              <a:ext uri="{FF2B5EF4-FFF2-40B4-BE49-F238E27FC236}">
                <a16:creationId xmlns:a16="http://schemas.microsoft.com/office/drawing/2014/main" id="{A2E07ABE-1385-4E19-8A03-F0406DC2DCD9}"/>
              </a:ext>
            </a:extLst>
          </p:cNvPr>
          <p:cNvSpPr>
            <a:spLocks noGrp="1"/>
          </p:cNvSpPr>
          <p:nvPr>
            <p:ph idx="1"/>
          </p:nvPr>
        </p:nvSpPr>
        <p:spPr>
          <a:xfrm>
            <a:off x="1050879" y="1627320"/>
            <a:ext cx="9810604" cy="4428753"/>
          </a:xfrm>
        </p:spPr>
        <p:txBody>
          <a:bodyPr>
            <a:normAutofit/>
          </a:bodyPr>
          <a:lstStyle/>
          <a:p>
            <a:pPr lvl="1"/>
            <a:r>
              <a:rPr lang="en-US" dirty="0"/>
              <a:t>The HR Team reports to leaders companywide each area’s submission stats.  They are visible down to the employee and the actual date they submitted.  We came very close to not having 100% submission rates before the due date.  </a:t>
            </a:r>
            <a:r>
              <a:rPr lang="en-US" u="sng" dirty="0"/>
              <a:t>We must change this for 2021 and going forward. It’s just too risky to wait until the last minute. </a:t>
            </a:r>
          </a:p>
          <a:p>
            <a:pPr lvl="1"/>
            <a:endParaRPr lang="en-US" dirty="0"/>
          </a:p>
          <a:p>
            <a:pPr lvl="1"/>
            <a:r>
              <a:rPr lang="en-US" dirty="0"/>
              <a:t>Deadline Friday 1/22 before 11:59PM</a:t>
            </a:r>
          </a:p>
          <a:p>
            <a:pPr lvl="1"/>
            <a:r>
              <a:rPr lang="en-US" dirty="0"/>
              <a:t>Thursday – 1 review submitted</a:t>
            </a:r>
          </a:p>
          <a:p>
            <a:pPr lvl="1"/>
            <a:r>
              <a:rPr lang="en-US" dirty="0"/>
              <a:t>Friday – 7 reviews submitted, 2 in the 11:00 hour.</a:t>
            </a:r>
          </a:p>
          <a:p>
            <a:pPr lvl="1"/>
            <a:r>
              <a:rPr lang="en-US" dirty="0"/>
              <a:t>Saturday – 1 review submitted.  </a:t>
            </a:r>
            <a:r>
              <a:rPr lang="en-US" i="1" dirty="0"/>
              <a:t>Thankfully the system didn’t count this as late. </a:t>
            </a:r>
          </a:p>
          <a:p>
            <a:pPr lvl="1"/>
            <a:endParaRPr lang="en-US" dirty="0"/>
          </a:p>
          <a:p>
            <a:pPr lvl="1"/>
            <a:endParaRPr lang="en-US" dirty="0"/>
          </a:p>
        </p:txBody>
      </p:sp>
      <p:pic>
        <p:nvPicPr>
          <p:cNvPr id="4" name="Picture 3">
            <a:extLst>
              <a:ext uri="{FF2B5EF4-FFF2-40B4-BE49-F238E27FC236}">
                <a16:creationId xmlns:a16="http://schemas.microsoft.com/office/drawing/2014/main" id="{1BFA5257-E7C7-4D37-B3EC-C497F16D88E8}"/>
              </a:ext>
            </a:extLst>
          </p:cNvPr>
          <p:cNvPicPr>
            <a:picLocks noChangeAspect="1"/>
          </p:cNvPicPr>
          <p:nvPr/>
        </p:nvPicPr>
        <p:blipFill>
          <a:blip r:embed="rId2"/>
          <a:stretch>
            <a:fillRect/>
          </a:stretch>
        </p:blipFill>
        <p:spPr>
          <a:xfrm>
            <a:off x="1330517" y="4453568"/>
            <a:ext cx="5477907" cy="2249207"/>
          </a:xfrm>
          <a:prstGeom prst="rect">
            <a:avLst/>
          </a:prstGeom>
        </p:spPr>
      </p:pic>
      <p:pic>
        <p:nvPicPr>
          <p:cNvPr id="6" name="Graphic 5" descr="Monthly calendar">
            <a:extLst>
              <a:ext uri="{FF2B5EF4-FFF2-40B4-BE49-F238E27FC236}">
                <a16:creationId xmlns:a16="http://schemas.microsoft.com/office/drawing/2014/main" id="{8F69BB87-61FC-4B00-A390-DA58554323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2270" y="712920"/>
            <a:ext cx="914400" cy="914400"/>
          </a:xfrm>
          <a:prstGeom prst="rect">
            <a:avLst/>
          </a:prstGeom>
        </p:spPr>
      </p:pic>
    </p:spTree>
    <p:extLst>
      <p:ext uri="{BB962C8B-B14F-4D97-AF65-F5344CB8AC3E}">
        <p14:creationId xmlns:p14="http://schemas.microsoft.com/office/powerpoint/2010/main" val="288990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B24796A-C1F6-4B21-B963-70E55A1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62542" y="650765"/>
                  <a:pt x="11942810" y="654842"/>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3697" y="740068"/>
                  <a:pt x="11675363" y="758566"/>
                  <a:pt x="11656818" y="769062"/>
                </a:cubicBezTo>
                <a:cubicBezTo>
                  <a:pt x="11625284" y="783558"/>
                  <a:pt x="11554969" y="799151"/>
                  <a:pt x="11501920" y="813109"/>
                </a:cubicBezTo>
                <a:cubicBezTo>
                  <a:pt x="11454695" y="835456"/>
                  <a:pt x="11390520" y="825328"/>
                  <a:pt x="11338523" y="852810"/>
                </a:cubicBezTo>
                <a:cubicBezTo>
                  <a:pt x="11359787" y="876196"/>
                  <a:pt x="11199516" y="937717"/>
                  <a:pt x="11228040" y="958953"/>
                </a:cubicBezTo>
                <a:cubicBezTo>
                  <a:pt x="11228306" y="989423"/>
                  <a:pt x="11195223" y="1012070"/>
                  <a:pt x="11193568" y="1039464"/>
                </a:cubicBezTo>
                <a:cubicBezTo>
                  <a:pt x="11162876" y="1085947"/>
                  <a:pt x="11137185" y="1048589"/>
                  <a:pt x="11120819" y="1126133"/>
                </a:cubicBezTo>
                <a:cubicBezTo>
                  <a:pt x="11102484" y="1167191"/>
                  <a:pt x="11052637" y="1154700"/>
                  <a:pt x="11028687" y="1199018"/>
                </a:cubicBezTo>
                <a:lnTo>
                  <a:pt x="10815658" y="1287849"/>
                </a:lnTo>
                <a:cubicBezTo>
                  <a:pt x="10788450" y="1285136"/>
                  <a:pt x="10703766" y="1299362"/>
                  <a:pt x="10679906" y="1324988"/>
                </a:cubicBezTo>
                <a:cubicBezTo>
                  <a:pt x="10679874" y="1319534"/>
                  <a:pt x="10639666" y="1317757"/>
                  <a:pt x="10636304" y="1317928"/>
                </a:cubicBezTo>
                <a:lnTo>
                  <a:pt x="10573203" y="1351996"/>
                </a:lnTo>
                <a:cubicBezTo>
                  <a:pt x="10559779" y="1354649"/>
                  <a:pt x="10512149" y="1357988"/>
                  <a:pt x="10513263" y="1350756"/>
                </a:cubicBezTo>
                <a:lnTo>
                  <a:pt x="10464012" y="1391778"/>
                </a:lnTo>
                <a:cubicBezTo>
                  <a:pt x="10423640" y="1376337"/>
                  <a:pt x="10438452" y="1415603"/>
                  <a:pt x="10405409" y="1422789"/>
                </a:cubicBezTo>
                <a:cubicBezTo>
                  <a:pt x="10385126" y="1419848"/>
                  <a:pt x="10374706" y="1423369"/>
                  <a:pt x="10370530" y="1441596"/>
                </a:cubicBezTo>
                <a:cubicBezTo>
                  <a:pt x="10275106" y="1425375"/>
                  <a:pt x="10333678" y="1459760"/>
                  <a:pt x="10264922" y="1472107"/>
                </a:cubicBezTo>
                <a:cubicBezTo>
                  <a:pt x="10202958" y="1479098"/>
                  <a:pt x="10140026" y="1496808"/>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45595" y="1716106"/>
                  <a:pt x="9217145" y="1771195"/>
                </a:cubicBezTo>
                <a:cubicBezTo>
                  <a:pt x="9131538" y="1776872"/>
                  <a:pt x="9039728" y="1814874"/>
                  <a:pt x="8955875" y="1796806"/>
                </a:cubicBezTo>
                <a:cubicBezTo>
                  <a:pt x="8861771" y="1817659"/>
                  <a:pt x="8730077" y="1856614"/>
                  <a:pt x="8648415" y="1878623"/>
                </a:cubicBezTo>
                <a:cubicBezTo>
                  <a:pt x="8582974" y="1903887"/>
                  <a:pt x="8546739" y="1852067"/>
                  <a:pt x="8495949" y="1902425"/>
                </a:cubicBezTo>
                <a:cubicBezTo>
                  <a:pt x="8427249" y="190760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45936" y="1763820"/>
                  <a:pt x="7491452" y="1888481"/>
                  <a:pt x="7449425" y="1810910"/>
                </a:cubicBezTo>
                <a:lnTo>
                  <a:pt x="7342915" y="1819827"/>
                </a:lnTo>
                <a:lnTo>
                  <a:pt x="7255191" y="1834354"/>
                </a:lnTo>
                <a:cubicBezTo>
                  <a:pt x="7235153" y="1839259"/>
                  <a:pt x="7150315" y="1831629"/>
                  <a:pt x="7131205" y="1845557"/>
                </a:cubicBezTo>
                <a:cubicBezTo>
                  <a:pt x="6968750" y="1838101"/>
                  <a:pt x="7023103" y="1812698"/>
                  <a:pt x="6917124" y="1837109"/>
                </a:cubicBezTo>
                <a:cubicBezTo>
                  <a:pt x="6877603" y="1902702"/>
                  <a:pt x="6892534" y="1847120"/>
                  <a:pt x="6837145" y="1870724"/>
                </a:cubicBezTo>
                <a:cubicBezTo>
                  <a:pt x="6837564" y="1818835"/>
                  <a:pt x="6774797" y="1914502"/>
                  <a:pt x="6753991" y="1860969"/>
                </a:cubicBezTo>
                <a:cubicBezTo>
                  <a:pt x="6744571" y="1866959"/>
                  <a:pt x="6736100" y="1874451"/>
                  <a:pt x="6727754" y="1882372"/>
                </a:cubicBezTo>
                <a:lnTo>
                  <a:pt x="6723371" y="1886494"/>
                </a:lnTo>
                <a:lnTo>
                  <a:pt x="6702779" y="1893601"/>
                </a:lnTo>
                <a:lnTo>
                  <a:pt x="6700779" y="1907344"/>
                </a:lnTo>
                <a:lnTo>
                  <a:pt x="6672513" y="1926452"/>
                </a:lnTo>
                <a:cubicBezTo>
                  <a:pt x="6661340" y="1931795"/>
                  <a:pt x="6648626" y="1935420"/>
                  <a:pt x="6633549" y="1936255"/>
                </a:cubicBezTo>
                <a:cubicBezTo>
                  <a:pt x="6577487" y="1918608"/>
                  <a:pt x="6514284" y="1994298"/>
                  <a:pt x="6444344" y="1969663"/>
                </a:cubicBezTo>
                <a:cubicBezTo>
                  <a:pt x="6419228" y="1965060"/>
                  <a:pt x="6345188" y="1978090"/>
                  <a:pt x="6333446" y="1997163"/>
                </a:cubicBezTo>
                <a:cubicBezTo>
                  <a:pt x="6318475" y="2003304"/>
                  <a:pt x="6299617" y="2000258"/>
                  <a:pt x="6294933" y="2019412"/>
                </a:cubicBezTo>
                <a:cubicBezTo>
                  <a:pt x="6286089" y="2042978"/>
                  <a:pt x="6227534" y="2018229"/>
                  <a:pt x="6238719" y="2042547"/>
                </a:cubicBezTo>
                <a:cubicBezTo>
                  <a:pt x="6197253" y="2025805"/>
                  <a:pt x="6172998" y="2076097"/>
                  <a:pt x="6142310" y="2092510"/>
                </a:cubicBezTo>
                <a:cubicBezTo>
                  <a:pt x="6109012" y="2074635"/>
                  <a:pt x="6077468" y="2126693"/>
                  <a:pt x="6007916" y="2143752"/>
                </a:cubicBezTo>
                <a:cubicBezTo>
                  <a:pt x="5971122" y="2122806"/>
                  <a:pt x="5961132" y="2155600"/>
                  <a:pt x="5894610" y="2130684"/>
                </a:cubicBezTo>
                <a:cubicBezTo>
                  <a:pt x="5862904" y="2132950"/>
                  <a:pt x="5874801" y="2153974"/>
                  <a:pt x="5817682" y="2157358"/>
                </a:cubicBezTo>
                <a:cubicBezTo>
                  <a:pt x="5714062" y="2126880"/>
                  <a:pt x="5671650" y="2172824"/>
                  <a:pt x="5591469" y="2178389"/>
                </a:cubicBezTo>
                <a:cubicBezTo>
                  <a:pt x="5502264" y="2190142"/>
                  <a:pt x="5536340" y="2207288"/>
                  <a:pt x="5414282" y="2183070"/>
                </a:cubicBezTo>
                <a:cubicBezTo>
                  <a:pt x="5407945" y="2205016"/>
                  <a:pt x="5394338" y="2208803"/>
                  <a:pt x="5368369" y="2204272"/>
                </a:cubicBezTo>
                <a:cubicBezTo>
                  <a:pt x="5325431" y="2211442"/>
                  <a:pt x="5342455" y="2259851"/>
                  <a:pt x="5291263" y="2239182"/>
                </a:cubicBezTo>
                <a:cubicBezTo>
                  <a:pt x="5306347" y="2263964"/>
                  <a:pt x="5213539" y="2266092"/>
                  <a:pt x="5240857" y="2289444"/>
                </a:cubicBezTo>
                <a:cubicBezTo>
                  <a:pt x="5219918" y="2319202"/>
                  <a:pt x="5195143" y="2282479"/>
                  <a:pt x="5173523" y="2309057"/>
                </a:cubicBezTo>
                <a:cubicBezTo>
                  <a:pt x="5143898" y="2320355"/>
                  <a:pt x="5183399" y="2277184"/>
                  <a:pt x="5148543" y="2282356"/>
                </a:cubicBezTo>
                <a:cubicBezTo>
                  <a:pt x="5107618" y="2293388"/>
                  <a:pt x="5094122" y="2245019"/>
                  <a:pt x="5079548" y="2313485"/>
                </a:cubicBezTo>
                <a:cubicBezTo>
                  <a:pt x="5031869" y="2307804"/>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26864" y="3266436"/>
                  <a:pt x="863490" y="3291254"/>
                  <a:pt x="779276" y="3327290"/>
                </a:cubicBezTo>
                <a:cubicBezTo>
                  <a:pt x="712585" y="3298149"/>
                  <a:pt x="672574" y="3378796"/>
                  <a:pt x="600378" y="3335250"/>
                </a:cubicBezTo>
                <a:cubicBezTo>
                  <a:pt x="595066" y="3356366"/>
                  <a:pt x="514059" y="3361176"/>
                  <a:pt x="493457" y="3365044"/>
                </a:cubicBezTo>
                <a:cubicBezTo>
                  <a:pt x="492856" y="3399551"/>
                  <a:pt x="399613" y="3365059"/>
                  <a:pt x="349402" y="3380897"/>
                </a:cubicBezTo>
                <a:cubicBezTo>
                  <a:pt x="299189" y="3396735"/>
                  <a:pt x="242632" y="3446393"/>
                  <a:pt x="192183" y="3460075"/>
                </a:cubicBezTo>
                <a:cubicBezTo>
                  <a:pt x="141735" y="3473757"/>
                  <a:pt x="105425" y="3449353"/>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E95F1-33E9-4953-88A8-DBD7346EB777}"/>
              </a:ext>
            </a:extLst>
          </p:cNvPr>
          <p:cNvSpPr>
            <a:spLocks noGrp="1"/>
          </p:cNvSpPr>
          <p:nvPr>
            <p:ph type="title"/>
          </p:nvPr>
        </p:nvSpPr>
        <p:spPr>
          <a:xfrm>
            <a:off x="1050879" y="609601"/>
            <a:ext cx="9810604" cy="1216024"/>
          </a:xfrm>
        </p:spPr>
        <p:txBody>
          <a:bodyPr>
            <a:normAutofit/>
          </a:bodyPr>
          <a:lstStyle/>
          <a:p>
            <a:r>
              <a:rPr lang="en-US" dirty="0">
                <a:solidFill>
                  <a:schemeClr val="accent5">
                    <a:lumMod val="75000"/>
                  </a:schemeClr>
                </a:solidFill>
              </a:rPr>
              <a:t>Things to remember</a:t>
            </a:r>
          </a:p>
        </p:txBody>
      </p:sp>
      <p:sp>
        <p:nvSpPr>
          <p:cNvPr id="27" name="Freeform: Shape 26">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803" y="1958614"/>
            <a:ext cx="3681516"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Graphic 5" descr="Checklist">
            <a:extLst>
              <a:ext uri="{FF2B5EF4-FFF2-40B4-BE49-F238E27FC236}">
                <a16:creationId xmlns:a16="http://schemas.microsoft.com/office/drawing/2014/main" id="{91C1C06B-DD52-4286-B854-B11AC57B24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7452" y="2319792"/>
            <a:ext cx="3222790" cy="3222790"/>
          </a:xfrm>
          <a:prstGeom prst="rect">
            <a:avLst/>
          </a:prstGeom>
        </p:spPr>
      </p:pic>
      <p:sp>
        <p:nvSpPr>
          <p:cNvPr id="29"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1B6E1F0E-10DC-4B26-9598-E204D2A42C17}"/>
              </a:ext>
            </a:extLst>
          </p:cNvPr>
          <p:cNvGraphicFramePr>
            <a:graphicFrameLocks noGrp="1"/>
          </p:cNvGraphicFramePr>
          <p:nvPr>
            <p:ph idx="1"/>
            <p:extLst>
              <p:ext uri="{D42A27DB-BD31-4B8C-83A1-F6EECF244321}">
                <p14:modId xmlns:p14="http://schemas.microsoft.com/office/powerpoint/2010/main" val="4155621049"/>
              </p:ext>
            </p:extLst>
          </p:nvPr>
        </p:nvGraphicFramePr>
        <p:xfrm>
          <a:off x="5187900" y="1498295"/>
          <a:ext cx="5954298" cy="47560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198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DE95F1-33E9-4953-88A8-DBD7346EB777}"/>
              </a:ext>
            </a:extLst>
          </p:cNvPr>
          <p:cNvSpPr>
            <a:spLocks noGrp="1"/>
          </p:cNvSpPr>
          <p:nvPr>
            <p:ph type="title"/>
          </p:nvPr>
        </p:nvSpPr>
        <p:spPr>
          <a:xfrm>
            <a:off x="1050879" y="609600"/>
            <a:ext cx="5562706" cy="1426234"/>
          </a:xfrm>
        </p:spPr>
        <p:txBody>
          <a:bodyPr>
            <a:normAutofit/>
          </a:bodyPr>
          <a:lstStyle/>
          <a:p>
            <a:r>
              <a:rPr lang="en-US" dirty="0">
                <a:solidFill>
                  <a:schemeClr val="accent5">
                    <a:lumMod val="75000"/>
                  </a:schemeClr>
                </a:solidFill>
              </a:rPr>
              <a:t>Tips for Success for 2021</a:t>
            </a:r>
          </a:p>
        </p:txBody>
      </p:sp>
      <p:sp>
        <p:nvSpPr>
          <p:cNvPr id="3" name="Content Placeholder 2">
            <a:extLst>
              <a:ext uri="{FF2B5EF4-FFF2-40B4-BE49-F238E27FC236}">
                <a16:creationId xmlns:a16="http://schemas.microsoft.com/office/drawing/2014/main" id="{A2E07ABE-1385-4E19-8A03-F0406DC2DCD9}"/>
              </a:ext>
            </a:extLst>
          </p:cNvPr>
          <p:cNvSpPr>
            <a:spLocks noGrp="1"/>
          </p:cNvSpPr>
          <p:nvPr>
            <p:ph idx="1"/>
          </p:nvPr>
        </p:nvSpPr>
        <p:spPr>
          <a:xfrm>
            <a:off x="1050878" y="2035834"/>
            <a:ext cx="6613585" cy="4218543"/>
          </a:xfrm>
        </p:spPr>
        <p:txBody>
          <a:bodyPr>
            <a:normAutofit lnSpcReduction="10000"/>
          </a:bodyPr>
          <a:lstStyle/>
          <a:p>
            <a:pPr lvl="1">
              <a:lnSpc>
                <a:spcPct val="90000"/>
              </a:lnSpc>
            </a:pPr>
            <a:endParaRPr lang="en-US" sz="1100" dirty="0">
              <a:solidFill>
                <a:schemeClr val="accent5">
                  <a:lumMod val="75000"/>
                </a:schemeClr>
              </a:solidFill>
            </a:endParaRPr>
          </a:p>
          <a:p>
            <a:pPr lvl="1">
              <a:lnSpc>
                <a:spcPct val="90000"/>
              </a:lnSpc>
            </a:pPr>
            <a:endParaRPr lang="en-US" sz="1100" dirty="0">
              <a:solidFill>
                <a:schemeClr val="accent5">
                  <a:lumMod val="75000"/>
                </a:schemeClr>
              </a:solidFill>
            </a:endParaRPr>
          </a:p>
          <a:p>
            <a:pPr>
              <a:lnSpc>
                <a:spcPct val="90000"/>
              </a:lnSpc>
            </a:pPr>
            <a:r>
              <a:rPr lang="en-US" sz="1800" dirty="0">
                <a:solidFill>
                  <a:schemeClr val="accent5">
                    <a:lumMod val="75000"/>
                  </a:schemeClr>
                </a:solidFill>
              </a:rPr>
              <a:t>You have an Objective for 2021 called Performance Review to help ensure you are aware and tracking towards your Objectives throughout the year. </a:t>
            </a:r>
          </a:p>
          <a:p>
            <a:pPr>
              <a:lnSpc>
                <a:spcPct val="90000"/>
              </a:lnSpc>
            </a:pPr>
            <a:r>
              <a:rPr lang="en-US" sz="1800" dirty="0">
                <a:solidFill>
                  <a:schemeClr val="accent5">
                    <a:lumMod val="75000"/>
                  </a:schemeClr>
                </a:solidFill>
              </a:rPr>
              <a:t>You should begin immediately planning how you will accomplish your Objectives.</a:t>
            </a:r>
          </a:p>
          <a:p>
            <a:pPr>
              <a:lnSpc>
                <a:spcPct val="90000"/>
              </a:lnSpc>
            </a:pPr>
            <a:r>
              <a:rPr lang="en-US" sz="1800" dirty="0">
                <a:solidFill>
                  <a:schemeClr val="accent5">
                    <a:lumMod val="75000"/>
                  </a:schemeClr>
                </a:solidFill>
              </a:rPr>
              <a:t>Read each Objective thoroughly and make sure you understand it.  </a:t>
            </a:r>
          </a:p>
          <a:p>
            <a:pPr>
              <a:lnSpc>
                <a:spcPct val="90000"/>
              </a:lnSpc>
            </a:pPr>
            <a:r>
              <a:rPr lang="en-US" sz="1800" dirty="0">
                <a:solidFill>
                  <a:schemeClr val="accent5">
                    <a:lumMod val="75000"/>
                  </a:schemeClr>
                </a:solidFill>
              </a:rPr>
              <a:t>Use your 1:1 time with your manager to aid in accomplishing your Objectives.</a:t>
            </a:r>
          </a:p>
          <a:p>
            <a:pPr>
              <a:lnSpc>
                <a:spcPct val="90000"/>
              </a:lnSpc>
            </a:pPr>
            <a:r>
              <a:rPr lang="en-US" sz="1800" dirty="0">
                <a:solidFill>
                  <a:schemeClr val="accent5">
                    <a:lumMod val="75000"/>
                  </a:schemeClr>
                </a:solidFill>
              </a:rPr>
              <a:t>Engage your teammates for ideas if you need help with a goal.</a:t>
            </a:r>
          </a:p>
          <a:p>
            <a:pPr>
              <a:lnSpc>
                <a:spcPct val="90000"/>
              </a:lnSpc>
            </a:pPr>
            <a:r>
              <a:rPr lang="en-US" sz="1800" dirty="0">
                <a:solidFill>
                  <a:schemeClr val="accent5">
                    <a:lumMod val="75000"/>
                  </a:schemeClr>
                </a:solidFill>
              </a:rPr>
              <a:t>DO NOT wait until the last quarter to try to fit in missing meetings, education sessions, etc.  Holidays and vacations make it extremely difficult to plan during this time.  </a:t>
            </a:r>
          </a:p>
          <a:p>
            <a:pPr marL="0" indent="0">
              <a:lnSpc>
                <a:spcPct val="90000"/>
              </a:lnSpc>
              <a:buNone/>
            </a:pPr>
            <a:endParaRPr lang="en-US" sz="1800" dirty="0"/>
          </a:p>
        </p:txBody>
      </p:sp>
      <p:pic>
        <p:nvPicPr>
          <p:cNvPr id="7" name="Graphic 6" descr="Bullseye">
            <a:extLst>
              <a:ext uri="{FF2B5EF4-FFF2-40B4-BE49-F238E27FC236}">
                <a16:creationId xmlns:a16="http://schemas.microsoft.com/office/drawing/2014/main" id="{FECAEDC2-33AF-447A-B2D5-2B192EE053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169" y="1847787"/>
            <a:ext cx="3162425" cy="3162425"/>
          </a:xfrm>
          <a:prstGeom prst="rect">
            <a:avLst/>
          </a:prstGeom>
        </p:spPr>
      </p:pic>
    </p:spTree>
    <p:extLst>
      <p:ext uri="{BB962C8B-B14F-4D97-AF65-F5344CB8AC3E}">
        <p14:creationId xmlns:p14="http://schemas.microsoft.com/office/powerpoint/2010/main" val="409767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3" name="Ink 22">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5" name="Rectangle 24">
            <a:extLst>
              <a:ext uri="{FF2B5EF4-FFF2-40B4-BE49-F238E27FC236}">
                <a16:creationId xmlns:a16="http://schemas.microsoft.com/office/drawing/2014/main" id="{07CD24CB-ADB7-42D5-B7CA-D6B8E1847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4799D2-15B6-4297-90CD-E92086D97020}"/>
              </a:ext>
            </a:extLst>
          </p:cNvPr>
          <p:cNvSpPr>
            <a:spLocks noGrp="1"/>
          </p:cNvSpPr>
          <p:nvPr>
            <p:ph type="title"/>
          </p:nvPr>
        </p:nvSpPr>
        <p:spPr>
          <a:xfrm>
            <a:off x="2074460" y="1790700"/>
            <a:ext cx="8106770" cy="2010201"/>
          </a:xfrm>
        </p:spPr>
        <p:txBody>
          <a:bodyPr vert="horz" lIns="91440" tIns="45720" rIns="91440" bIns="45720" rtlCol="0" anchor="b">
            <a:normAutofit fontScale="90000"/>
          </a:bodyPr>
          <a:lstStyle/>
          <a:p>
            <a:pPr algn="ctr"/>
            <a:br>
              <a:rPr lang="en-US" dirty="0"/>
            </a:br>
            <a:br>
              <a:rPr lang="en-US" dirty="0"/>
            </a:br>
            <a:r>
              <a:rPr lang="en-US" dirty="0">
                <a:solidFill>
                  <a:schemeClr val="accent5">
                    <a:lumMod val="75000"/>
                  </a:schemeClr>
                </a:solidFill>
              </a:rPr>
              <a:t>You are responsible for your career </a:t>
            </a:r>
            <a:br>
              <a:rPr lang="en-US" dirty="0"/>
            </a:br>
            <a:endParaRPr lang="en-US" dirty="0"/>
          </a:p>
        </p:txBody>
      </p:sp>
      <p:sp>
        <p:nvSpPr>
          <p:cNvPr id="27" name="Freeform: Shape 26">
            <a:extLst>
              <a:ext uri="{FF2B5EF4-FFF2-40B4-BE49-F238E27FC236}">
                <a16:creationId xmlns:a16="http://schemas.microsoft.com/office/drawing/2014/main" id="{F49168E3-50B5-4B32-B3BA-B53352278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10"/>
            <a:ext cx="12192000" cy="1371600"/>
          </a:xfrm>
          <a:custGeom>
            <a:avLst/>
            <a:gdLst>
              <a:gd name="connsiteX0" fmla="*/ 0 w 12192000"/>
              <a:gd name="connsiteY0" fmla="*/ 0 h 1008346"/>
              <a:gd name="connsiteX1" fmla="*/ 12187583 w 12192000"/>
              <a:gd name="connsiteY1" fmla="*/ 0 h 1008346"/>
              <a:gd name="connsiteX2" fmla="*/ 12192000 w 12192000"/>
              <a:gd name="connsiteY2" fmla="*/ 65613 h 1008346"/>
              <a:gd name="connsiteX3" fmla="*/ 12192000 w 12192000"/>
              <a:gd name="connsiteY3" fmla="*/ 84629 h 1008346"/>
              <a:gd name="connsiteX4" fmla="*/ 12176433 w 12192000"/>
              <a:gd name="connsiteY4" fmla="*/ 86996 h 1008346"/>
              <a:gd name="connsiteX5" fmla="*/ 11966438 w 12192000"/>
              <a:gd name="connsiteY5" fmla="*/ 112672 h 1008346"/>
              <a:gd name="connsiteX6" fmla="*/ 11916918 w 12192000"/>
              <a:gd name="connsiteY6" fmla="*/ 131001 h 1008346"/>
              <a:gd name="connsiteX7" fmla="*/ 11785675 w 12192000"/>
              <a:gd name="connsiteY7" fmla="*/ 200504 h 1008346"/>
              <a:gd name="connsiteX8" fmla="*/ 11710307 w 12192000"/>
              <a:gd name="connsiteY8" fmla="*/ 219266 h 1008346"/>
              <a:gd name="connsiteX9" fmla="*/ 11488515 w 12192000"/>
              <a:gd name="connsiteY9" fmla="*/ 272573 h 1008346"/>
              <a:gd name="connsiteX10" fmla="*/ 11419631 w 12192000"/>
              <a:gd name="connsiteY10" fmla="*/ 292041 h 1008346"/>
              <a:gd name="connsiteX11" fmla="*/ 11247844 w 12192000"/>
              <a:gd name="connsiteY11" fmla="*/ 350265 h 1008346"/>
              <a:gd name="connsiteX12" fmla="*/ 11126425 w 12192000"/>
              <a:gd name="connsiteY12" fmla="*/ 419544 h 1008346"/>
              <a:gd name="connsiteX13" fmla="*/ 11017611 w 12192000"/>
              <a:gd name="connsiteY13" fmla="*/ 445382 h 1008346"/>
              <a:gd name="connsiteX14" fmla="*/ 10964524 w 12192000"/>
              <a:gd name="connsiteY14" fmla="*/ 459636 h 1008346"/>
              <a:gd name="connsiteX15" fmla="*/ 10937482 w 12192000"/>
              <a:gd name="connsiteY15" fmla="*/ 479175 h 1008346"/>
              <a:gd name="connsiteX16" fmla="*/ 10920340 w 12192000"/>
              <a:gd name="connsiteY16" fmla="*/ 481765 h 1008346"/>
              <a:gd name="connsiteX17" fmla="*/ 10920133 w 12192000"/>
              <a:gd name="connsiteY17" fmla="*/ 482186 h 1008346"/>
              <a:gd name="connsiteX18" fmla="*/ 10815604 w 12192000"/>
              <a:gd name="connsiteY18" fmla="*/ 500583 h 1008346"/>
              <a:gd name="connsiteX19" fmla="*/ 10736979 w 12192000"/>
              <a:gd name="connsiteY19" fmla="*/ 537354 h 1008346"/>
              <a:gd name="connsiteX20" fmla="*/ 10697572 w 12192000"/>
              <a:gd name="connsiteY20" fmla="*/ 549656 h 1008346"/>
              <a:gd name="connsiteX21" fmla="*/ 10677680 w 12192000"/>
              <a:gd name="connsiteY21" fmla="*/ 558131 h 1008346"/>
              <a:gd name="connsiteX22" fmla="*/ 10677187 w 12192000"/>
              <a:gd name="connsiteY22" fmla="*/ 559888 h 1008346"/>
              <a:gd name="connsiteX23" fmla="*/ 10588288 w 12192000"/>
              <a:gd name="connsiteY23" fmla="*/ 566845 h 1008346"/>
              <a:gd name="connsiteX24" fmla="*/ 10533913 w 12192000"/>
              <a:gd name="connsiteY24" fmla="*/ 565526 h 1008346"/>
              <a:gd name="connsiteX25" fmla="*/ 10427096 w 12192000"/>
              <a:gd name="connsiteY25" fmla="*/ 571439 h 1008346"/>
              <a:gd name="connsiteX26" fmla="*/ 10283366 w 12192000"/>
              <a:gd name="connsiteY26" fmla="*/ 601076 h 1008346"/>
              <a:gd name="connsiteX27" fmla="*/ 10071988 w 12192000"/>
              <a:gd name="connsiteY27" fmla="*/ 612649 h 1008346"/>
              <a:gd name="connsiteX28" fmla="*/ 10019577 w 12192000"/>
              <a:gd name="connsiteY28" fmla="*/ 623784 h 1008346"/>
              <a:gd name="connsiteX29" fmla="*/ 9996598 w 12192000"/>
              <a:gd name="connsiteY29" fmla="*/ 629362 h 1008346"/>
              <a:gd name="connsiteX30" fmla="*/ 9994226 w 12192000"/>
              <a:gd name="connsiteY30" fmla="*/ 629693 h 1008346"/>
              <a:gd name="connsiteX31" fmla="*/ 9886928 w 12192000"/>
              <a:gd name="connsiteY31" fmla="*/ 637803 h 1008346"/>
              <a:gd name="connsiteX32" fmla="*/ 9757216 w 12192000"/>
              <a:gd name="connsiteY32" fmla="*/ 637903 h 1008346"/>
              <a:gd name="connsiteX33" fmla="*/ 9630666 w 12192000"/>
              <a:gd name="connsiteY33" fmla="*/ 634301 h 1008346"/>
              <a:gd name="connsiteX34" fmla="*/ 9552588 w 12192000"/>
              <a:gd name="connsiteY34" fmla="*/ 654919 h 1008346"/>
              <a:gd name="connsiteX35" fmla="*/ 9415821 w 12192000"/>
              <a:gd name="connsiteY35" fmla="*/ 653970 h 1008346"/>
              <a:gd name="connsiteX36" fmla="*/ 9163817 w 12192000"/>
              <a:gd name="connsiteY36" fmla="*/ 650641 h 1008346"/>
              <a:gd name="connsiteX37" fmla="*/ 9050386 w 12192000"/>
              <a:gd name="connsiteY37" fmla="*/ 653852 h 1008346"/>
              <a:gd name="connsiteX38" fmla="*/ 8929125 w 12192000"/>
              <a:gd name="connsiteY38" fmla="*/ 654038 h 1008346"/>
              <a:gd name="connsiteX39" fmla="*/ 8848784 w 12192000"/>
              <a:gd name="connsiteY39" fmla="*/ 653686 h 1008346"/>
              <a:gd name="connsiteX40" fmla="*/ 8846477 w 12192000"/>
              <a:gd name="connsiteY40" fmla="*/ 654426 h 1008346"/>
              <a:gd name="connsiteX41" fmla="*/ 8826356 w 12192000"/>
              <a:gd name="connsiteY41" fmla="*/ 654200 h 1008346"/>
              <a:gd name="connsiteX42" fmla="*/ 8788426 w 12192000"/>
              <a:gd name="connsiteY42" fmla="*/ 644734 h 1008346"/>
              <a:gd name="connsiteX43" fmla="*/ 8715784 w 12192000"/>
              <a:gd name="connsiteY43" fmla="*/ 655804 h 1008346"/>
              <a:gd name="connsiteX44" fmla="*/ 8652446 w 12192000"/>
              <a:gd name="connsiteY44" fmla="*/ 660966 h 1008346"/>
              <a:gd name="connsiteX45" fmla="*/ 8602565 w 12192000"/>
              <a:gd name="connsiteY45" fmla="*/ 669503 h 1008346"/>
              <a:gd name="connsiteX46" fmla="*/ 8593932 w 12192000"/>
              <a:gd name="connsiteY46" fmla="*/ 669427 h 1008346"/>
              <a:gd name="connsiteX47" fmla="*/ 8593705 w 12192000"/>
              <a:gd name="connsiteY47" fmla="*/ 669613 h 1008346"/>
              <a:gd name="connsiteX48" fmla="*/ 8584494 w 12192000"/>
              <a:gd name="connsiteY48" fmla="*/ 669906 h 1008346"/>
              <a:gd name="connsiteX49" fmla="*/ 8578197 w 12192000"/>
              <a:gd name="connsiteY49" fmla="*/ 669287 h 1008346"/>
              <a:gd name="connsiteX50" fmla="*/ 8506463 w 12192000"/>
              <a:gd name="connsiteY50" fmla="*/ 693584 h 1008346"/>
              <a:gd name="connsiteX51" fmla="*/ 8399267 w 12192000"/>
              <a:gd name="connsiteY51" fmla="*/ 713948 h 1008346"/>
              <a:gd name="connsiteX52" fmla="*/ 8291640 w 12192000"/>
              <a:gd name="connsiteY52" fmla="*/ 731915 h 1008346"/>
              <a:gd name="connsiteX53" fmla="*/ 8251948 w 12192000"/>
              <a:gd name="connsiteY53" fmla="*/ 737355 h 1008346"/>
              <a:gd name="connsiteX54" fmla="*/ 8184393 w 12192000"/>
              <a:gd name="connsiteY54" fmla="*/ 751751 h 1008346"/>
              <a:gd name="connsiteX55" fmla="*/ 8155434 w 12192000"/>
              <a:gd name="connsiteY55" fmla="*/ 761257 h 1008346"/>
              <a:gd name="connsiteX56" fmla="*/ 8153823 w 12192000"/>
              <a:gd name="connsiteY56" fmla="*/ 761173 h 1008346"/>
              <a:gd name="connsiteX57" fmla="*/ 8152337 w 12192000"/>
              <a:gd name="connsiteY57" fmla="*/ 763644 h 1008346"/>
              <a:gd name="connsiteX58" fmla="*/ 8147026 w 12192000"/>
              <a:gd name="connsiteY58" fmla="*/ 765472 h 1008346"/>
              <a:gd name="connsiteX59" fmla="*/ 8130352 w 12192000"/>
              <a:gd name="connsiteY59" fmla="*/ 767262 h 1008346"/>
              <a:gd name="connsiteX60" fmla="*/ 8123725 w 12192000"/>
              <a:gd name="connsiteY60" fmla="*/ 767408 h 1008346"/>
              <a:gd name="connsiteX61" fmla="*/ 8114787 w 12192000"/>
              <a:gd name="connsiteY61" fmla="*/ 768745 h 1008346"/>
              <a:gd name="connsiteX62" fmla="*/ 8114681 w 12192000"/>
              <a:gd name="connsiteY62" fmla="*/ 768946 h 1008346"/>
              <a:gd name="connsiteX63" fmla="*/ 8106087 w 12192000"/>
              <a:gd name="connsiteY63" fmla="*/ 769868 h 1008346"/>
              <a:gd name="connsiteX64" fmla="*/ 8047050 w 12192000"/>
              <a:gd name="connsiteY64" fmla="*/ 789846 h 1008346"/>
              <a:gd name="connsiteX65" fmla="*/ 7998793 w 12192000"/>
              <a:gd name="connsiteY65" fmla="*/ 802356 h 1008346"/>
              <a:gd name="connsiteX66" fmla="*/ 7988446 w 12192000"/>
              <a:gd name="connsiteY66" fmla="*/ 806503 h 1008346"/>
              <a:gd name="connsiteX67" fmla="*/ 7988194 w 12192000"/>
              <a:gd name="connsiteY67" fmla="*/ 807340 h 1008346"/>
              <a:gd name="connsiteX68" fmla="*/ 7941821 w 12192000"/>
              <a:gd name="connsiteY68" fmla="*/ 811196 h 1008346"/>
              <a:gd name="connsiteX69" fmla="*/ 7913431 w 12192000"/>
              <a:gd name="connsiteY69" fmla="*/ 810908 h 1008346"/>
              <a:gd name="connsiteX70" fmla="*/ 7899391 w 12192000"/>
              <a:gd name="connsiteY70" fmla="*/ 811681 h 1008346"/>
              <a:gd name="connsiteX71" fmla="*/ 7894134 w 12192000"/>
              <a:gd name="connsiteY71" fmla="*/ 809997 h 1008346"/>
              <a:gd name="connsiteX72" fmla="*/ 7874065 w 12192000"/>
              <a:gd name="connsiteY72" fmla="*/ 812104 h 1008346"/>
              <a:gd name="connsiteX73" fmla="*/ 7872250 w 12192000"/>
              <a:gd name="connsiteY73" fmla="*/ 813063 h 1008346"/>
              <a:gd name="connsiteX74" fmla="*/ 7825620 w 12192000"/>
              <a:gd name="connsiteY74" fmla="*/ 810757 h 1008346"/>
              <a:gd name="connsiteX75" fmla="*/ 7759398 w 12192000"/>
              <a:gd name="connsiteY75" fmla="*/ 814526 h 1008346"/>
              <a:gd name="connsiteX76" fmla="*/ 7671781 w 12192000"/>
              <a:gd name="connsiteY76" fmla="*/ 825332 h 1008346"/>
              <a:gd name="connsiteX77" fmla="*/ 7470640 w 12192000"/>
              <a:gd name="connsiteY77" fmla="*/ 840596 h 1008346"/>
              <a:gd name="connsiteX78" fmla="*/ 7464881 w 12192000"/>
              <a:gd name="connsiteY78" fmla="*/ 840011 h 1008346"/>
              <a:gd name="connsiteX79" fmla="*/ 7468828 w 12192000"/>
              <a:gd name="connsiteY79" fmla="*/ 838867 h 1008346"/>
              <a:gd name="connsiteX80" fmla="*/ 7463929 w 12192000"/>
              <a:gd name="connsiteY80" fmla="*/ 839915 h 1008346"/>
              <a:gd name="connsiteX81" fmla="*/ 7464881 w 12192000"/>
              <a:gd name="connsiteY81" fmla="*/ 840011 h 1008346"/>
              <a:gd name="connsiteX82" fmla="*/ 7462887 w 12192000"/>
              <a:gd name="connsiteY82" fmla="*/ 840589 h 1008346"/>
              <a:gd name="connsiteX83" fmla="*/ 7423655 w 12192000"/>
              <a:gd name="connsiteY83" fmla="*/ 848212 h 1008346"/>
              <a:gd name="connsiteX84" fmla="*/ 7346156 w 12192000"/>
              <a:gd name="connsiteY84" fmla="*/ 869806 h 1008346"/>
              <a:gd name="connsiteX85" fmla="*/ 7174543 w 12192000"/>
              <a:gd name="connsiteY85" fmla="*/ 893041 h 1008346"/>
              <a:gd name="connsiteX86" fmla="*/ 7120480 w 12192000"/>
              <a:gd name="connsiteY86" fmla="*/ 906142 h 1008346"/>
              <a:gd name="connsiteX87" fmla="*/ 7063799 w 12192000"/>
              <a:gd name="connsiteY87" fmla="*/ 904302 h 1008346"/>
              <a:gd name="connsiteX88" fmla="*/ 7046174 w 12192000"/>
              <a:gd name="connsiteY88" fmla="*/ 912191 h 1008346"/>
              <a:gd name="connsiteX89" fmla="*/ 7043236 w 12192000"/>
              <a:gd name="connsiteY89" fmla="*/ 913697 h 1008346"/>
              <a:gd name="connsiteX90" fmla="*/ 7029299 w 12192000"/>
              <a:gd name="connsiteY90" fmla="*/ 916535 h 1008346"/>
              <a:gd name="connsiteX91" fmla="*/ 7011341 w 12192000"/>
              <a:gd name="connsiteY91" fmla="*/ 922055 h 1008346"/>
              <a:gd name="connsiteX92" fmla="*/ 6962721 w 12192000"/>
              <a:gd name="connsiteY92" fmla="*/ 926136 h 1008346"/>
              <a:gd name="connsiteX93" fmla="*/ 6924046 w 12192000"/>
              <a:gd name="connsiteY93" fmla="*/ 935119 h 1008346"/>
              <a:gd name="connsiteX94" fmla="*/ 6803921 w 12192000"/>
              <a:gd name="connsiteY94" fmla="*/ 953749 h 1008346"/>
              <a:gd name="connsiteX95" fmla="*/ 6753130 w 12192000"/>
              <a:gd name="connsiteY95" fmla="*/ 967574 h 1008346"/>
              <a:gd name="connsiteX96" fmla="*/ 6715125 w 12192000"/>
              <a:gd name="connsiteY96" fmla="*/ 976612 h 1008346"/>
              <a:gd name="connsiteX97" fmla="*/ 6558230 w 12192000"/>
              <a:gd name="connsiteY97" fmla="*/ 992648 h 1008346"/>
              <a:gd name="connsiteX98" fmla="*/ 6424995 w 12192000"/>
              <a:gd name="connsiteY98" fmla="*/ 997785 h 1008346"/>
              <a:gd name="connsiteX99" fmla="*/ 6223993 w 12192000"/>
              <a:gd name="connsiteY99" fmla="*/ 996254 h 1008346"/>
              <a:gd name="connsiteX100" fmla="*/ 6170626 w 12192000"/>
              <a:gd name="connsiteY100" fmla="*/ 996191 h 1008346"/>
              <a:gd name="connsiteX101" fmla="*/ 6139366 w 12192000"/>
              <a:gd name="connsiteY101" fmla="*/ 1000894 h 1008346"/>
              <a:gd name="connsiteX102" fmla="*/ 6132311 w 12192000"/>
              <a:gd name="connsiteY102" fmla="*/ 1006678 h 1008346"/>
              <a:gd name="connsiteX103" fmla="*/ 6112202 w 12192000"/>
              <a:gd name="connsiteY103" fmla="*/ 1007107 h 1008346"/>
              <a:gd name="connsiteX104" fmla="*/ 6106903 w 12192000"/>
              <a:gd name="connsiteY104" fmla="*/ 1008346 h 1008346"/>
              <a:gd name="connsiteX105" fmla="*/ 6010290 w 12192000"/>
              <a:gd name="connsiteY105" fmla="*/ 999136 h 1008346"/>
              <a:gd name="connsiteX106" fmla="*/ 5859922 w 12192000"/>
              <a:gd name="connsiteY106" fmla="*/ 1004321 h 1008346"/>
              <a:gd name="connsiteX107" fmla="*/ 5623801 w 12192000"/>
              <a:gd name="connsiteY107" fmla="*/ 983916 h 1008346"/>
              <a:gd name="connsiteX108" fmla="*/ 5462286 w 12192000"/>
              <a:gd name="connsiteY108" fmla="*/ 972082 h 1008346"/>
              <a:gd name="connsiteX109" fmla="*/ 5263300 w 12192000"/>
              <a:gd name="connsiteY109" fmla="*/ 962419 h 1008346"/>
              <a:gd name="connsiteX110" fmla="*/ 5146583 w 12192000"/>
              <a:gd name="connsiteY110" fmla="*/ 948153 h 1008346"/>
              <a:gd name="connsiteX111" fmla="*/ 5067376 w 12192000"/>
              <a:gd name="connsiteY111" fmla="*/ 951851 h 1008346"/>
              <a:gd name="connsiteX112" fmla="*/ 4992329 w 12192000"/>
              <a:gd name="connsiteY112" fmla="*/ 947102 h 1008346"/>
              <a:gd name="connsiteX113" fmla="*/ 4965683 w 12192000"/>
              <a:gd name="connsiteY113" fmla="*/ 945215 h 1008346"/>
              <a:gd name="connsiteX114" fmla="*/ 4961310 w 12192000"/>
              <a:gd name="connsiteY114" fmla="*/ 941890 h 1008346"/>
              <a:gd name="connsiteX115" fmla="*/ 4943488 w 12192000"/>
              <a:gd name="connsiteY115" fmla="*/ 939683 h 1008346"/>
              <a:gd name="connsiteX116" fmla="*/ 4849224 w 12192000"/>
              <a:gd name="connsiteY116" fmla="*/ 927230 h 1008346"/>
              <a:gd name="connsiteX117" fmla="*/ 4847947 w 12192000"/>
              <a:gd name="connsiteY117" fmla="*/ 928231 h 1008346"/>
              <a:gd name="connsiteX118" fmla="*/ 4754288 w 12192000"/>
              <a:gd name="connsiteY118" fmla="*/ 938607 h 1008346"/>
              <a:gd name="connsiteX119" fmla="*/ 4663397 w 12192000"/>
              <a:gd name="connsiteY119" fmla="*/ 947888 h 1008346"/>
              <a:gd name="connsiteX120" fmla="*/ 4651959 w 12192000"/>
              <a:gd name="connsiteY120" fmla="*/ 947106 h 1008346"/>
              <a:gd name="connsiteX121" fmla="*/ 4651598 w 12192000"/>
              <a:gd name="connsiteY121" fmla="*/ 947335 h 1008346"/>
              <a:gd name="connsiteX122" fmla="*/ 4639268 w 12192000"/>
              <a:gd name="connsiteY122" fmla="*/ 946997 h 1008346"/>
              <a:gd name="connsiteX123" fmla="*/ 4631109 w 12192000"/>
              <a:gd name="connsiteY123" fmla="*/ 945679 h 1008346"/>
              <a:gd name="connsiteX124" fmla="*/ 4543237 w 12192000"/>
              <a:gd name="connsiteY124" fmla="*/ 945685 h 1008346"/>
              <a:gd name="connsiteX125" fmla="*/ 4438018 w 12192000"/>
              <a:gd name="connsiteY125" fmla="*/ 952550 h 1008346"/>
              <a:gd name="connsiteX126" fmla="*/ 4248478 w 12192000"/>
              <a:gd name="connsiteY126" fmla="*/ 943944 h 1008346"/>
              <a:gd name="connsiteX127" fmla="*/ 4060040 w 12192000"/>
              <a:gd name="connsiteY127" fmla="*/ 924627 h 1008346"/>
              <a:gd name="connsiteX128" fmla="*/ 3900993 w 12192000"/>
              <a:gd name="connsiteY128" fmla="*/ 901281 h 1008346"/>
              <a:gd name="connsiteX129" fmla="*/ 3894163 w 12192000"/>
              <a:gd name="connsiteY129" fmla="*/ 893057 h 1008346"/>
              <a:gd name="connsiteX130" fmla="*/ 3882282 w 12192000"/>
              <a:gd name="connsiteY130" fmla="*/ 887118 h 1008346"/>
              <a:gd name="connsiteX131" fmla="*/ 3879568 w 12192000"/>
              <a:gd name="connsiteY131" fmla="*/ 887386 h 1008346"/>
              <a:gd name="connsiteX132" fmla="*/ 3862018 w 12192000"/>
              <a:gd name="connsiteY132" fmla="*/ 883446 h 1008346"/>
              <a:gd name="connsiteX133" fmla="*/ 3860685 w 12192000"/>
              <a:gd name="connsiteY133" fmla="*/ 880589 h 1008346"/>
              <a:gd name="connsiteX134" fmla="*/ 3849430 w 12192000"/>
              <a:gd name="connsiteY134" fmla="*/ 877261 h 1008346"/>
              <a:gd name="connsiteX135" fmla="*/ 3829379 w 12192000"/>
              <a:gd name="connsiteY135" fmla="*/ 869021 h 1008346"/>
              <a:gd name="connsiteX136" fmla="*/ 3823641 w 12192000"/>
              <a:gd name="connsiteY136" fmla="*/ 869057 h 1008346"/>
              <a:gd name="connsiteX137" fmla="*/ 3790304 w 12192000"/>
              <a:gd name="connsiteY137" fmla="*/ 859084 h 1008346"/>
              <a:gd name="connsiteX138" fmla="*/ 3788900 w 12192000"/>
              <a:gd name="connsiteY138" fmla="*/ 859697 h 1008346"/>
              <a:gd name="connsiteX139" fmla="*/ 3775383 w 12192000"/>
              <a:gd name="connsiteY139" fmla="*/ 860158 h 1008346"/>
              <a:gd name="connsiteX140" fmla="*/ 3650549 w 12192000"/>
              <a:gd name="connsiteY140" fmla="*/ 856389 h 1008346"/>
              <a:gd name="connsiteX141" fmla="*/ 3643002 w 12192000"/>
              <a:gd name="connsiteY141" fmla="*/ 854718 h 1008346"/>
              <a:gd name="connsiteX142" fmla="*/ 3642633 w 12192000"/>
              <a:gd name="connsiteY142" fmla="*/ 854851 h 1008346"/>
              <a:gd name="connsiteX143" fmla="*/ 3634236 w 12192000"/>
              <a:gd name="connsiteY143" fmla="*/ 853421 h 1008346"/>
              <a:gd name="connsiteX144" fmla="*/ 3629243 w 12192000"/>
              <a:gd name="connsiteY144" fmla="*/ 851670 h 1008346"/>
              <a:gd name="connsiteX145" fmla="*/ 3614602 w 12192000"/>
              <a:gd name="connsiteY145" fmla="*/ 848429 h 1008346"/>
              <a:gd name="connsiteX146" fmla="*/ 3543752 w 12192000"/>
              <a:gd name="connsiteY146" fmla="*/ 861253 h 1008346"/>
              <a:gd name="connsiteX147" fmla="*/ 3430556 w 12192000"/>
              <a:gd name="connsiteY147" fmla="*/ 860564 h 1008346"/>
              <a:gd name="connsiteX148" fmla="*/ 3385450 w 12192000"/>
              <a:gd name="connsiteY148" fmla="*/ 861153 h 1008346"/>
              <a:gd name="connsiteX149" fmla="*/ 3206411 w 12192000"/>
              <a:gd name="connsiteY149" fmla="*/ 856342 h 1008346"/>
              <a:gd name="connsiteX150" fmla="*/ 3172172 w 12192000"/>
              <a:gd name="connsiteY150" fmla="*/ 859926 h 1008346"/>
              <a:gd name="connsiteX151" fmla="*/ 3167260 w 12192000"/>
              <a:gd name="connsiteY151" fmla="*/ 861600 h 1008346"/>
              <a:gd name="connsiteX152" fmla="*/ 3160907 w 12192000"/>
              <a:gd name="connsiteY152" fmla="*/ 862337 h 1008346"/>
              <a:gd name="connsiteX153" fmla="*/ 3144557 w 12192000"/>
              <a:gd name="connsiteY153" fmla="*/ 860933 h 1008346"/>
              <a:gd name="connsiteX154" fmla="*/ 3138575 w 12192000"/>
              <a:gd name="connsiteY154" fmla="*/ 859842 h 1008346"/>
              <a:gd name="connsiteX155" fmla="*/ 3129468 w 12192000"/>
              <a:gd name="connsiteY155" fmla="*/ 859445 h 1008346"/>
              <a:gd name="connsiteX156" fmla="*/ 3129191 w 12192000"/>
              <a:gd name="connsiteY156" fmla="*/ 859614 h 1008346"/>
              <a:gd name="connsiteX157" fmla="*/ 3080632 w 12192000"/>
              <a:gd name="connsiteY157" fmla="*/ 859576 h 1008346"/>
              <a:gd name="connsiteX158" fmla="*/ 3020075 w 12192000"/>
              <a:gd name="connsiteY158" fmla="*/ 867669 h 1008346"/>
              <a:gd name="connsiteX159" fmla="*/ 2996410 w 12192000"/>
              <a:gd name="connsiteY159" fmla="*/ 869598 h 1008346"/>
              <a:gd name="connsiteX160" fmla="*/ 2983493 w 12192000"/>
              <a:gd name="connsiteY160" fmla="*/ 871583 h 1008346"/>
              <a:gd name="connsiteX161" fmla="*/ 2982508 w 12192000"/>
              <a:gd name="connsiteY161" fmla="*/ 872324 h 1008346"/>
              <a:gd name="connsiteX162" fmla="*/ 2943646 w 12192000"/>
              <a:gd name="connsiteY162" fmla="*/ 866671 h 1008346"/>
              <a:gd name="connsiteX163" fmla="*/ 2937624 w 12192000"/>
              <a:gd name="connsiteY163" fmla="*/ 860873 h 1008346"/>
              <a:gd name="connsiteX164" fmla="*/ 2900278 w 12192000"/>
              <a:gd name="connsiteY164" fmla="*/ 855890 h 1008346"/>
              <a:gd name="connsiteX165" fmla="*/ 2877094 w 12192000"/>
              <a:gd name="connsiteY165" fmla="*/ 850038 h 1008346"/>
              <a:gd name="connsiteX166" fmla="*/ 2876089 w 12192000"/>
              <a:gd name="connsiteY166" fmla="*/ 849428 h 1008346"/>
              <a:gd name="connsiteX167" fmla="*/ 2858491 w 12192000"/>
              <a:gd name="connsiteY167" fmla="*/ 836891 h 1008346"/>
              <a:gd name="connsiteX168" fmla="*/ 2853221 w 12192000"/>
              <a:gd name="connsiteY168" fmla="*/ 836141 h 1008346"/>
              <a:gd name="connsiteX169" fmla="*/ 2809798 w 12192000"/>
              <a:gd name="connsiteY169" fmla="*/ 818931 h 1008346"/>
              <a:gd name="connsiteX170" fmla="*/ 2788143 w 12192000"/>
              <a:gd name="connsiteY170" fmla="*/ 814680 h 1008346"/>
              <a:gd name="connsiteX171" fmla="*/ 2726584 w 12192000"/>
              <a:gd name="connsiteY171" fmla="*/ 814258 h 1008346"/>
              <a:gd name="connsiteX172" fmla="*/ 2695593 w 12192000"/>
              <a:gd name="connsiteY172" fmla="*/ 797218 h 1008346"/>
              <a:gd name="connsiteX173" fmla="*/ 2688833 w 12192000"/>
              <a:gd name="connsiteY173" fmla="*/ 794195 h 1008346"/>
              <a:gd name="connsiteX174" fmla="*/ 2688479 w 12192000"/>
              <a:gd name="connsiteY174" fmla="*/ 794303 h 1008346"/>
              <a:gd name="connsiteX175" fmla="*/ 2680911 w 12192000"/>
              <a:gd name="connsiteY175" fmla="*/ 791446 h 1008346"/>
              <a:gd name="connsiteX176" fmla="*/ 2676500 w 12192000"/>
              <a:gd name="connsiteY176" fmla="*/ 788684 h 1008346"/>
              <a:gd name="connsiteX177" fmla="*/ 2597106 w 12192000"/>
              <a:gd name="connsiteY177" fmla="*/ 788233 h 1008346"/>
              <a:gd name="connsiteX178" fmla="*/ 2493284 w 12192000"/>
              <a:gd name="connsiteY178" fmla="*/ 771780 h 1008346"/>
              <a:gd name="connsiteX179" fmla="*/ 2391347 w 12192000"/>
              <a:gd name="connsiteY179" fmla="*/ 752808 h 1008346"/>
              <a:gd name="connsiteX180" fmla="*/ 2354862 w 12192000"/>
              <a:gd name="connsiteY180" fmla="*/ 744636 h 1008346"/>
              <a:gd name="connsiteX181" fmla="*/ 2287979 w 12192000"/>
              <a:gd name="connsiteY181" fmla="*/ 735811 h 1008346"/>
              <a:gd name="connsiteX182" fmla="*/ 2255010 w 12192000"/>
              <a:gd name="connsiteY182" fmla="*/ 734698 h 1008346"/>
              <a:gd name="connsiteX183" fmla="*/ 2251535 w 12192000"/>
              <a:gd name="connsiteY183" fmla="*/ 736637 h 1008346"/>
              <a:gd name="connsiteX184" fmla="*/ 2245631 w 12192000"/>
              <a:gd name="connsiteY184" fmla="*/ 736631 h 1008346"/>
              <a:gd name="connsiteX185" fmla="*/ 2230763 w 12192000"/>
              <a:gd name="connsiteY185" fmla="*/ 732710 h 1008346"/>
              <a:gd name="connsiteX186" fmla="*/ 2225379 w 12192000"/>
              <a:gd name="connsiteY186" fmla="*/ 730591 h 1008346"/>
              <a:gd name="connsiteX187" fmla="*/ 2217057 w 12192000"/>
              <a:gd name="connsiteY187" fmla="*/ 728862 h 1008346"/>
              <a:gd name="connsiteX188" fmla="*/ 2216788 w 12192000"/>
              <a:gd name="connsiteY188" fmla="*/ 729024 h 1008346"/>
              <a:gd name="connsiteX189" fmla="*/ 2209124 w 12192000"/>
              <a:gd name="connsiteY189" fmla="*/ 727003 h 1008346"/>
              <a:gd name="connsiteX190" fmla="*/ 2172459 w 12192000"/>
              <a:gd name="connsiteY190" fmla="*/ 714519 h 1008346"/>
              <a:gd name="connsiteX191" fmla="*/ 2115857 w 12192000"/>
              <a:gd name="connsiteY191" fmla="*/ 723498 h 1008346"/>
              <a:gd name="connsiteX192" fmla="*/ 2093949 w 12192000"/>
              <a:gd name="connsiteY192" fmla="*/ 722515 h 1008346"/>
              <a:gd name="connsiteX193" fmla="*/ 2080925 w 12192000"/>
              <a:gd name="connsiteY193" fmla="*/ 723827 h 1008346"/>
              <a:gd name="connsiteX194" fmla="*/ 1983785 w 12192000"/>
              <a:gd name="connsiteY194" fmla="*/ 689896 h 1008346"/>
              <a:gd name="connsiteX195" fmla="*/ 1959913 w 12192000"/>
              <a:gd name="connsiteY195" fmla="*/ 672734 h 1008346"/>
              <a:gd name="connsiteX196" fmla="*/ 1804159 w 12192000"/>
              <a:gd name="connsiteY196" fmla="*/ 644533 h 1008346"/>
              <a:gd name="connsiteX197" fmla="*/ 1591576 w 12192000"/>
              <a:gd name="connsiteY197" fmla="*/ 571258 h 1008346"/>
              <a:gd name="connsiteX198" fmla="*/ 1496826 w 12192000"/>
              <a:gd name="connsiteY198" fmla="*/ 568535 h 1008346"/>
              <a:gd name="connsiteX199" fmla="*/ 1356936 w 12192000"/>
              <a:gd name="connsiteY199" fmla="*/ 530781 h 1008346"/>
              <a:gd name="connsiteX200" fmla="*/ 1269628 w 12192000"/>
              <a:gd name="connsiteY200" fmla="*/ 539232 h 1008346"/>
              <a:gd name="connsiteX201" fmla="*/ 1194874 w 12192000"/>
              <a:gd name="connsiteY201" fmla="*/ 523525 h 1008346"/>
              <a:gd name="connsiteX202" fmla="*/ 1138189 w 12192000"/>
              <a:gd name="connsiteY202" fmla="*/ 509746 h 1008346"/>
              <a:gd name="connsiteX203" fmla="*/ 976781 w 12192000"/>
              <a:gd name="connsiteY203" fmla="*/ 468644 h 1008346"/>
              <a:gd name="connsiteX204" fmla="*/ 882061 w 12192000"/>
              <a:gd name="connsiteY204" fmla="*/ 458215 h 1008346"/>
              <a:gd name="connsiteX205" fmla="*/ 833317 w 12192000"/>
              <a:gd name="connsiteY205" fmla="*/ 447431 h 1008346"/>
              <a:gd name="connsiteX206" fmla="*/ 827386 w 12192000"/>
              <a:gd name="connsiteY206" fmla="*/ 446883 h 1008346"/>
              <a:gd name="connsiteX207" fmla="*/ 786341 w 12192000"/>
              <a:gd name="connsiteY207" fmla="*/ 445842 h 1008346"/>
              <a:gd name="connsiteX208" fmla="*/ 725073 w 12192000"/>
              <a:gd name="connsiteY208" fmla="*/ 448531 h 1008346"/>
              <a:gd name="connsiteX209" fmla="*/ 624284 w 12192000"/>
              <a:gd name="connsiteY209" fmla="*/ 462606 h 1008346"/>
              <a:gd name="connsiteX210" fmla="*/ 527403 w 12192000"/>
              <a:gd name="connsiteY210" fmla="*/ 467566 h 1008346"/>
              <a:gd name="connsiteX211" fmla="*/ 407139 w 12192000"/>
              <a:gd name="connsiteY211" fmla="*/ 461890 h 1008346"/>
              <a:gd name="connsiteX212" fmla="*/ 363011 w 12192000"/>
              <a:gd name="connsiteY212" fmla="*/ 466758 h 1008346"/>
              <a:gd name="connsiteX213" fmla="*/ 360644 w 12192000"/>
              <a:gd name="connsiteY213" fmla="*/ 472114 h 1008346"/>
              <a:gd name="connsiteX214" fmla="*/ 347271 w 12192000"/>
              <a:gd name="connsiteY214" fmla="*/ 472897 h 1008346"/>
              <a:gd name="connsiteX215" fmla="*/ 344210 w 12192000"/>
              <a:gd name="connsiteY215" fmla="*/ 474119 h 1008346"/>
              <a:gd name="connsiteX216" fmla="*/ 326160 w 12192000"/>
              <a:gd name="connsiteY216" fmla="*/ 480110 h 1008346"/>
              <a:gd name="connsiteX217" fmla="*/ 275309 w 12192000"/>
              <a:gd name="connsiteY217" fmla="*/ 467738 h 1008346"/>
              <a:gd name="connsiteX218" fmla="*/ 251787 w 12192000"/>
              <a:gd name="connsiteY218" fmla="*/ 466296 h 1008346"/>
              <a:gd name="connsiteX219" fmla="*/ 229585 w 12192000"/>
              <a:gd name="connsiteY219" fmla="*/ 458043 h 1008346"/>
              <a:gd name="connsiteX220" fmla="*/ 218012 w 12192000"/>
              <a:gd name="connsiteY220" fmla="*/ 449412 h 1008346"/>
              <a:gd name="connsiteX221" fmla="*/ 133735 w 12192000"/>
              <a:gd name="connsiteY221" fmla="*/ 416518 h 1008346"/>
              <a:gd name="connsiteX222" fmla="*/ 77108 w 12192000"/>
              <a:gd name="connsiteY222" fmla="*/ 390937 h 1008346"/>
              <a:gd name="connsiteX223" fmla="*/ 65936 w 12192000"/>
              <a:gd name="connsiteY223" fmla="*/ 382568 h 1008346"/>
              <a:gd name="connsiteX224" fmla="*/ 49890 w 12192000"/>
              <a:gd name="connsiteY224" fmla="*/ 382282 h 1008346"/>
              <a:gd name="connsiteX225" fmla="*/ 44249 w 12192000"/>
              <a:gd name="connsiteY225" fmla="*/ 384936 h 1008346"/>
              <a:gd name="connsiteX226" fmla="*/ 0 w 12192000"/>
              <a:gd name="connsiteY226" fmla="*/ 363641 h 100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12192000" h="1008346">
                <a:moveTo>
                  <a:pt x="0" y="0"/>
                </a:moveTo>
                <a:lnTo>
                  <a:pt x="12187583" y="0"/>
                </a:lnTo>
                <a:lnTo>
                  <a:pt x="12192000" y="65613"/>
                </a:lnTo>
                <a:lnTo>
                  <a:pt x="12192000" y="84629"/>
                </a:lnTo>
                <a:lnTo>
                  <a:pt x="12176433" y="86996"/>
                </a:lnTo>
                <a:cubicBezTo>
                  <a:pt x="12073182" y="101789"/>
                  <a:pt x="12117356" y="120931"/>
                  <a:pt x="11966438" y="112672"/>
                </a:cubicBezTo>
                <a:cubicBezTo>
                  <a:pt x="11964149" y="128655"/>
                  <a:pt x="11948882" y="132320"/>
                  <a:pt x="11916918" y="131001"/>
                </a:cubicBezTo>
                <a:cubicBezTo>
                  <a:pt x="11886791" y="145641"/>
                  <a:pt x="11820109" y="185794"/>
                  <a:pt x="11785675" y="200504"/>
                </a:cubicBezTo>
                <a:cubicBezTo>
                  <a:pt x="11767893" y="223073"/>
                  <a:pt x="11729657" y="198901"/>
                  <a:pt x="11710307" y="219266"/>
                </a:cubicBezTo>
                <a:lnTo>
                  <a:pt x="11488515" y="272573"/>
                </a:lnTo>
                <a:cubicBezTo>
                  <a:pt x="11451393" y="267628"/>
                  <a:pt x="11433126" y="277361"/>
                  <a:pt x="11419631" y="292041"/>
                </a:cubicBezTo>
                <a:cubicBezTo>
                  <a:pt x="11351766" y="302526"/>
                  <a:pt x="11316239" y="329144"/>
                  <a:pt x="11247844" y="350265"/>
                </a:cubicBezTo>
                <a:cubicBezTo>
                  <a:pt x="11176630" y="380253"/>
                  <a:pt x="11168845" y="398802"/>
                  <a:pt x="11126425" y="419544"/>
                </a:cubicBezTo>
                <a:lnTo>
                  <a:pt x="11017611" y="445382"/>
                </a:lnTo>
                <a:lnTo>
                  <a:pt x="10964524" y="459636"/>
                </a:lnTo>
                <a:lnTo>
                  <a:pt x="10937482" y="479175"/>
                </a:lnTo>
                <a:cubicBezTo>
                  <a:pt x="10928984" y="479690"/>
                  <a:pt x="10923663" y="480566"/>
                  <a:pt x="10920340" y="481765"/>
                </a:cubicBezTo>
                <a:cubicBezTo>
                  <a:pt x="10920271" y="481905"/>
                  <a:pt x="10920203" y="482045"/>
                  <a:pt x="10920133" y="482186"/>
                </a:cubicBezTo>
                <a:lnTo>
                  <a:pt x="10815604" y="500583"/>
                </a:lnTo>
                <a:lnTo>
                  <a:pt x="10736979" y="537354"/>
                </a:lnTo>
                <a:cubicBezTo>
                  <a:pt x="10701168" y="539251"/>
                  <a:pt x="10671225" y="526691"/>
                  <a:pt x="10697572" y="549656"/>
                </a:cubicBezTo>
                <a:cubicBezTo>
                  <a:pt x="10686217" y="550987"/>
                  <a:pt x="10680616" y="554110"/>
                  <a:pt x="10677680" y="558131"/>
                </a:cubicBezTo>
                <a:lnTo>
                  <a:pt x="10677187" y="559888"/>
                </a:lnTo>
                <a:lnTo>
                  <a:pt x="10588288" y="566845"/>
                </a:lnTo>
                <a:lnTo>
                  <a:pt x="10533913" y="565526"/>
                </a:lnTo>
                <a:lnTo>
                  <a:pt x="10427096" y="571439"/>
                </a:lnTo>
                <a:lnTo>
                  <a:pt x="10283366" y="601076"/>
                </a:lnTo>
                <a:cubicBezTo>
                  <a:pt x="10219534" y="608345"/>
                  <a:pt x="10191304" y="590560"/>
                  <a:pt x="10071988" y="612649"/>
                </a:cubicBezTo>
                <a:cubicBezTo>
                  <a:pt x="10057074" y="615410"/>
                  <a:pt x="10039347" y="619216"/>
                  <a:pt x="10019577" y="623784"/>
                </a:cubicBezTo>
                <a:lnTo>
                  <a:pt x="9996598" y="629362"/>
                </a:lnTo>
                <a:lnTo>
                  <a:pt x="9994226" y="629693"/>
                </a:lnTo>
                <a:cubicBezTo>
                  <a:pt x="9969462" y="631806"/>
                  <a:pt x="9926429" y="636434"/>
                  <a:pt x="9886928" y="637803"/>
                </a:cubicBezTo>
                <a:cubicBezTo>
                  <a:pt x="9846681" y="625129"/>
                  <a:pt x="9789914" y="647341"/>
                  <a:pt x="9757216" y="637903"/>
                </a:cubicBezTo>
                <a:lnTo>
                  <a:pt x="9630666" y="634301"/>
                </a:lnTo>
                <a:cubicBezTo>
                  <a:pt x="9589814" y="639083"/>
                  <a:pt x="9614560" y="612902"/>
                  <a:pt x="9552588" y="654919"/>
                </a:cubicBezTo>
                <a:cubicBezTo>
                  <a:pt x="9480258" y="649249"/>
                  <a:pt x="9479892" y="669316"/>
                  <a:pt x="9415821" y="653970"/>
                </a:cubicBezTo>
                <a:lnTo>
                  <a:pt x="9163817" y="650641"/>
                </a:lnTo>
                <a:cubicBezTo>
                  <a:pt x="9121629" y="655493"/>
                  <a:pt x="9110866" y="652022"/>
                  <a:pt x="9050386" y="653852"/>
                </a:cubicBezTo>
                <a:cubicBezTo>
                  <a:pt x="8989096" y="658189"/>
                  <a:pt x="8982352" y="653254"/>
                  <a:pt x="8929125" y="654038"/>
                </a:cubicBezTo>
                <a:cubicBezTo>
                  <a:pt x="8895525" y="654011"/>
                  <a:pt x="8854261" y="655068"/>
                  <a:pt x="8848784" y="653686"/>
                </a:cubicBezTo>
                <a:lnTo>
                  <a:pt x="8846477" y="654426"/>
                </a:lnTo>
                <a:cubicBezTo>
                  <a:pt x="8836488" y="655974"/>
                  <a:pt x="8830524" y="655525"/>
                  <a:pt x="8826356" y="654200"/>
                </a:cubicBezTo>
                <a:lnTo>
                  <a:pt x="8788426" y="644734"/>
                </a:lnTo>
                <a:lnTo>
                  <a:pt x="8715784" y="655804"/>
                </a:lnTo>
                <a:cubicBezTo>
                  <a:pt x="8700486" y="660164"/>
                  <a:pt x="8674656" y="657180"/>
                  <a:pt x="8652446" y="660966"/>
                </a:cubicBezTo>
                <a:cubicBezTo>
                  <a:pt x="8638945" y="659778"/>
                  <a:pt x="8617129" y="670043"/>
                  <a:pt x="8602565" y="669503"/>
                </a:cubicBezTo>
                <a:lnTo>
                  <a:pt x="8593932" y="669427"/>
                </a:lnTo>
                <a:lnTo>
                  <a:pt x="8593705" y="669613"/>
                </a:lnTo>
                <a:cubicBezTo>
                  <a:pt x="8591714" y="669998"/>
                  <a:pt x="8588833" y="670123"/>
                  <a:pt x="8584494" y="669906"/>
                </a:cubicBezTo>
                <a:lnTo>
                  <a:pt x="8578197" y="669287"/>
                </a:lnTo>
                <a:lnTo>
                  <a:pt x="8506463" y="693584"/>
                </a:lnTo>
                <a:cubicBezTo>
                  <a:pt x="8463764" y="700193"/>
                  <a:pt x="8447826" y="702186"/>
                  <a:pt x="8399267" y="713948"/>
                </a:cubicBezTo>
                <a:cubicBezTo>
                  <a:pt x="8359327" y="720193"/>
                  <a:pt x="8328180" y="730649"/>
                  <a:pt x="8291640" y="731915"/>
                </a:cubicBezTo>
                <a:cubicBezTo>
                  <a:pt x="8280654" y="738095"/>
                  <a:pt x="8268777" y="741688"/>
                  <a:pt x="8251948" y="737355"/>
                </a:cubicBezTo>
                <a:cubicBezTo>
                  <a:pt x="8215882" y="744957"/>
                  <a:pt x="8212832" y="755146"/>
                  <a:pt x="8184393" y="751751"/>
                </a:cubicBezTo>
                <a:cubicBezTo>
                  <a:pt x="8173075" y="769174"/>
                  <a:pt x="8168114" y="763895"/>
                  <a:pt x="8155434" y="761257"/>
                </a:cubicBezTo>
                <a:lnTo>
                  <a:pt x="8153823" y="761173"/>
                </a:lnTo>
                <a:lnTo>
                  <a:pt x="8152337" y="763644"/>
                </a:lnTo>
                <a:lnTo>
                  <a:pt x="8147026" y="765472"/>
                </a:lnTo>
                <a:lnTo>
                  <a:pt x="8130352" y="767262"/>
                </a:lnTo>
                <a:lnTo>
                  <a:pt x="8123725" y="767408"/>
                </a:lnTo>
                <a:cubicBezTo>
                  <a:pt x="8119291" y="767706"/>
                  <a:pt x="8116515" y="768155"/>
                  <a:pt x="8114787" y="768745"/>
                </a:cubicBezTo>
                <a:cubicBezTo>
                  <a:pt x="8114753" y="768812"/>
                  <a:pt x="8114716" y="768878"/>
                  <a:pt x="8114681" y="768946"/>
                </a:cubicBezTo>
                <a:lnTo>
                  <a:pt x="8106087" y="769868"/>
                </a:lnTo>
                <a:cubicBezTo>
                  <a:pt x="8090192" y="774423"/>
                  <a:pt x="8064932" y="784432"/>
                  <a:pt x="8047050" y="789846"/>
                </a:cubicBezTo>
                <a:cubicBezTo>
                  <a:pt x="8028366" y="790970"/>
                  <a:pt x="7984943" y="791619"/>
                  <a:pt x="7998793" y="802356"/>
                </a:cubicBezTo>
                <a:cubicBezTo>
                  <a:pt x="7992871" y="803059"/>
                  <a:pt x="7989962" y="804576"/>
                  <a:pt x="7988446" y="806503"/>
                </a:cubicBezTo>
                <a:cubicBezTo>
                  <a:pt x="7988363" y="806782"/>
                  <a:pt x="7988279" y="807061"/>
                  <a:pt x="7988194" y="807340"/>
                </a:cubicBezTo>
                <a:lnTo>
                  <a:pt x="7941821" y="811196"/>
                </a:lnTo>
                <a:lnTo>
                  <a:pt x="7913431" y="810908"/>
                </a:lnTo>
                <a:lnTo>
                  <a:pt x="7899391" y="811681"/>
                </a:lnTo>
                <a:lnTo>
                  <a:pt x="7894134" y="809997"/>
                </a:lnTo>
                <a:cubicBezTo>
                  <a:pt x="7889170" y="809235"/>
                  <a:pt x="7882983" y="809505"/>
                  <a:pt x="7874065" y="812104"/>
                </a:cubicBezTo>
                <a:lnTo>
                  <a:pt x="7872250" y="813063"/>
                </a:lnTo>
                <a:lnTo>
                  <a:pt x="7825620" y="810757"/>
                </a:lnTo>
                <a:cubicBezTo>
                  <a:pt x="7819392" y="809994"/>
                  <a:pt x="7764833" y="816501"/>
                  <a:pt x="7759398" y="814526"/>
                </a:cubicBezTo>
                <a:cubicBezTo>
                  <a:pt x="7724819" y="813934"/>
                  <a:pt x="7729736" y="814205"/>
                  <a:pt x="7671781" y="825332"/>
                </a:cubicBezTo>
                <a:cubicBezTo>
                  <a:pt x="7662860" y="827124"/>
                  <a:pt x="7506038" y="834490"/>
                  <a:pt x="7470640" y="840596"/>
                </a:cubicBezTo>
                <a:lnTo>
                  <a:pt x="7464881" y="840011"/>
                </a:lnTo>
                <a:lnTo>
                  <a:pt x="7468828" y="838867"/>
                </a:lnTo>
                <a:cubicBezTo>
                  <a:pt x="7467755" y="838929"/>
                  <a:pt x="7464874" y="839452"/>
                  <a:pt x="7463929" y="839915"/>
                </a:cubicBezTo>
                <a:lnTo>
                  <a:pt x="7464881" y="840011"/>
                </a:lnTo>
                <a:lnTo>
                  <a:pt x="7462887" y="840589"/>
                </a:lnTo>
                <a:cubicBezTo>
                  <a:pt x="7456605" y="841972"/>
                  <a:pt x="7444775" y="844340"/>
                  <a:pt x="7423655" y="848212"/>
                </a:cubicBezTo>
                <a:cubicBezTo>
                  <a:pt x="7401789" y="849153"/>
                  <a:pt x="7379434" y="857438"/>
                  <a:pt x="7346156" y="869806"/>
                </a:cubicBezTo>
                <a:cubicBezTo>
                  <a:pt x="7271178" y="897611"/>
                  <a:pt x="7249743" y="890013"/>
                  <a:pt x="7174543" y="893041"/>
                </a:cubicBezTo>
                <a:cubicBezTo>
                  <a:pt x="7148347" y="916454"/>
                  <a:pt x="7157917" y="896956"/>
                  <a:pt x="7120480" y="906142"/>
                </a:cubicBezTo>
                <a:cubicBezTo>
                  <a:pt x="7120216" y="888189"/>
                  <a:pt x="7078525" y="922435"/>
                  <a:pt x="7063799" y="904302"/>
                </a:cubicBezTo>
                <a:cubicBezTo>
                  <a:pt x="7057452" y="906549"/>
                  <a:pt x="7051768" y="909296"/>
                  <a:pt x="7046174" y="912191"/>
                </a:cubicBezTo>
                <a:lnTo>
                  <a:pt x="7043236" y="913697"/>
                </a:lnTo>
                <a:lnTo>
                  <a:pt x="7029299" y="916535"/>
                </a:lnTo>
                <a:lnTo>
                  <a:pt x="7011341" y="922055"/>
                </a:lnTo>
                <a:lnTo>
                  <a:pt x="6962721" y="926136"/>
                </a:lnTo>
                <a:cubicBezTo>
                  <a:pt x="6955177" y="928190"/>
                  <a:pt x="6934298" y="934551"/>
                  <a:pt x="6924046" y="935119"/>
                </a:cubicBezTo>
                <a:lnTo>
                  <a:pt x="6803921" y="953749"/>
                </a:lnTo>
                <a:cubicBezTo>
                  <a:pt x="6793798" y="956148"/>
                  <a:pt x="6756114" y="960863"/>
                  <a:pt x="6753130" y="967574"/>
                </a:cubicBezTo>
                <a:cubicBezTo>
                  <a:pt x="6747365" y="975888"/>
                  <a:pt x="6707255" y="968409"/>
                  <a:pt x="6715125" y="976612"/>
                </a:cubicBezTo>
                <a:lnTo>
                  <a:pt x="6558230" y="992648"/>
                </a:lnTo>
                <a:lnTo>
                  <a:pt x="6424995" y="997785"/>
                </a:lnTo>
                <a:lnTo>
                  <a:pt x="6223993" y="996254"/>
                </a:lnTo>
                <a:cubicBezTo>
                  <a:pt x="6210976" y="994645"/>
                  <a:pt x="6182117" y="995304"/>
                  <a:pt x="6170626" y="996191"/>
                </a:cubicBezTo>
                <a:lnTo>
                  <a:pt x="6139366" y="1000894"/>
                </a:lnTo>
                <a:lnTo>
                  <a:pt x="6132311" y="1006678"/>
                </a:lnTo>
                <a:lnTo>
                  <a:pt x="6112202" y="1007107"/>
                </a:lnTo>
                <a:lnTo>
                  <a:pt x="6106903" y="1008346"/>
                </a:lnTo>
                <a:cubicBezTo>
                  <a:pt x="6089917" y="1007017"/>
                  <a:pt x="6051453" y="999806"/>
                  <a:pt x="6010290" y="999136"/>
                </a:cubicBezTo>
                <a:cubicBezTo>
                  <a:pt x="5969128" y="998465"/>
                  <a:pt x="5880801" y="1013593"/>
                  <a:pt x="5859922" y="1004321"/>
                </a:cubicBezTo>
                <a:cubicBezTo>
                  <a:pt x="5765762" y="991088"/>
                  <a:pt x="5703766" y="1009352"/>
                  <a:pt x="5623801" y="983916"/>
                </a:cubicBezTo>
                <a:cubicBezTo>
                  <a:pt x="5544186" y="983963"/>
                  <a:pt x="5522368" y="975664"/>
                  <a:pt x="5462286" y="972082"/>
                </a:cubicBezTo>
                <a:cubicBezTo>
                  <a:pt x="5381152" y="966377"/>
                  <a:pt x="5295596" y="957595"/>
                  <a:pt x="5263300" y="962419"/>
                </a:cubicBezTo>
                <a:cubicBezTo>
                  <a:pt x="5223679" y="967819"/>
                  <a:pt x="5228790" y="951744"/>
                  <a:pt x="5146583" y="948153"/>
                </a:cubicBezTo>
                <a:cubicBezTo>
                  <a:pt x="5114696" y="951070"/>
                  <a:pt x="5103593" y="950913"/>
                  <a:pt x="5067376" y="951851"/>
                </a:cubicBezTo>
                <a:lnTo>
                  <a:pt x="4992329" y="947102"/>
                </a:lnTo>
                <a:cubicBezTo>
                  <a:pt x="4978545" y="948367"/>
                  <a:pt x="4970776" y="947303"/>
                  <a:pt x="4965683" y="945215"/>
                </a:cubicBezTo>
                <a:lnTo>
                  <a:pt x="4961310" y="941890"/>
                </a:lnTo>
                <a:lnTo>
                  <a:pt x="4943488" y="939683"/>
                </a:lnTo>
                <a:lnTo>
                  <a:pt x="4849224" y="927230"/>
                </a:lnTo>
                <a:lnTo>
                  <a:pt x="4847947" y="928231"/>
                </a:lnTo>
                <a:cubicBezTo>
                  <a:pt x="4826178" y="932813"/>
                  <a:pt x="4785045" y="935332"/>
                  <a:pt x="4754288" y="938607"/>
                </a:cubicBezTo>
                <a:cubicBezTo>
                  <a:pt x="4736761" y="935966"/>
                  <a:pt x="4682562" y="949752"/>
                  <a:pt x="4663397" y="947888"/>
                </a:cubicBezTo>
                <a:lnTo>
                  <a:pt x="4651959" y="947106"/>
                </a:lnTo>
                <a:lnTo>
                  <a:pt x="4651598" y="947335"/>
                </a:lnTo>
                <a:cubicBezTo>
                  <a:pt x="4648828" y="947687"/>
                  <a:pt x="4644956" y="947627"/>
                  <a:pt x="4639268" y="946997"/>
                </a:cubicBezTo>
                <a:lnTo>
                  <a:pt x="4631109" y="945679"/>
                </a:lnTo>
                <a:lnTo>
                  <a:pt x="4543237" y="945685"/>
                </a:lnTo>
                <a:lnTo>
                  <a:pt x="4438018" y="952550"/>
                </a:lnTo>
                <a:cubicBezTo>
                  <a:pt x="4374838" y="949681"/>
                  <a:pt x="4320080" y="950605"/>
                  <a:pt x="4248478" y="943944"/>
                </a:cubicBezTo>
                <a:cubicBezTo>
                  <a:pt x="4186345" y="948231"/>
                  <a:pt x="4126469" y="936911"/>
                  <a:pt x="4060040" y="924627"/>
                </a:cubicBezTo>
                <a:cubicBezTo>
                  <a:pt x="4001992" y="917353"/>
                  <a:pt x="3965469" y="896563"/>
                  <a:pt x="3900993" y="901281"/>
                </a:cubicBezTo>
                <a:cubicBezTo>
                  <a:pt x="3899958" y="898137"/>
                  <a:pt x="3897537" y="895435"/>
                  <a:pt x="3894163" y="893057"/>
                </a:cubicBezTo>
                <a:lnTo>
                  <a:pt x="3882282" y="887118"/>
                </a:lnTo>
                <a:lnTo>
                  <a:pt x="3879568" y="887386"/>
                </a:lnTo>
                <a:cubicBezTo>
                  <a:pt x="3869341" y="886992"/>
                  <a:pt x="3864486" y="885466"/>
                  <a:pt x="3862018" y="883446"/>
                </a:cubicBezTo>
                <a:lnTo>
                  <a:pt x="3860685" y="880589"/>
                </a:lnTo>
                <a:lnTo>
                  <a:pt x="3849430" y="877261"/>
                </a:lnTo>
                <a:lnTo>
                  <a:pt x="3829379" y="869021"/>
                </a:lnTo>
                <a:lnTo>
                  <a:pt x="3823641" y="869057"/>
                </a:lnTo>
                <a:lnTo>
                  <a:pt x="3790304" y="859084"/>
                </a:lnTo>
                <a:lnTo>
                  <a:pt x="3788900" y="859697"/>
                </a:lnTo>
                <a:cubicBezTo>
                  <a:pt x="3784995" y="860839"/>
                  <a:pt x="3780679" y="861255"/>
                  <a:pt x="3775383" y="860158"/>
                </a:cubicBezTo>
                <a:lnTo>
                  <a:pt x="3650549" y="856389"/>
                </a:lnTo>
                <a:lnTo>
                  <a:pt x="3643002" y="854718"/>
                </a:lnTo>
                <a:lnTo>
                  <a:pt x="3642633" y="854851"/>
                </a:lnTo>
                <a:cubicBezTo>
                  <a:pt x="3640525" y="854845"/>
                  <a:pt x="3637865" y="854429"/>
                  <a:pt x="3634236" y="853421"/>
                </a:cubicBezTo>
                <a:lnTo>
                  <a:pt x="3629243" y="851670"/>
                </a:lnTo>
                <a:lnTo>
                  <a:pt x="3614602" y="848429"/>
                </a:lnTo>
                <a:lnTo>
                  <a:pt x="3543752" y="861253"/>
                </a:lnTo>
                <a:cubicBezTo>
                  <a:pt x="3500035" y="859566"/>
                  <a:pt x="3467992" y="871747"/>
                  <a:pt x="3430556" y="860564"/>
                </a:cubicBezTo>
                <a:cubicBezTo>
                  <a:pt x="3389606" y="859043"/>
                  <a:pt x="3418847" y="866729"/>
                  <a:pt x="3385450" y="861153"/>
                </a:cubicBezTo>
                <a:cubicBezTo>
                  <a:pt x="3348090" y="860448"/>
                  <a:pt x="3237697" y="855648"/>
                  <a:pt x="3206411" y="856342"/>
                </a:cubicBezTo>
                <a:cubicBezTo>
                  <a:pt x="3180515" y="870648"/>
                  <a:pt x="3180956" y="864759"/>
                  <a:pt x="3172172" y="859926"/>
                </a:cubicBezTo>
                <a:lnTo>
                  <a:pt x="3167260" y="861600"/>
                </a:lnTo>
                <a:lnTo>
                  <a:pt x="3160907" y="862337"/>
                </a:lnTo>
                <a:lnTo>
                  <a:pt x="3144557" y="860933"/>
                </a:lnTo>
                <a:lnTo>
                  <a:pt x="3138575" y="859842"/>
                </a:lnTo>
                <a:cubicBezTo>
                  <a:pt x="3134393" y="859301"/>
                  <a:pt x="3131532" y="859210"/>
                  <a:pt x="3129468" y="859445"/>
                </a:cubicBezTo>
                <a:lnTo>
                  <a:pt x="3129191" y="859614"/>
                </a:lnTo>
                <a:lnTo>
                  <a:pt x="3080632" y="859576"/>
                </a:lnTo>
                <a:cubicBezTo>
                  <a:pt x="3066428" y="869092"/>
                  <a:pt x="3020225" y="848520"/>
                  <a:pt x="3020075" y="867669"/>
                </a:cubicBezTo>
                <a:cubicBezTo>
                  <a:pt x="3002560" y="865266"/>
                  <a:pt x="2993991" y="856922"/>
                  <a:pt x="2996410" y="869598"/>
                </a:cubicBezTo>
                <a:cubicBezTo>
                  <a:pt x="2990543" y="869161"/>
                  <a:pt x="2986591" y="870051"/>
                  <a:pt x="2983493" y="871583"/>
                </a:cubicBezTo>
                <a:lnTo>
                  <a:pt x="2982508" y="872324"/>
                </a:lnTo>
                <a:lnTo>
                  <a:pt x="2943646" y="866671"/>
                </a:lnTo>
                <a:lnTo>
                  <a:pt x="2937624" y="860873"/>
                </a:lnTo>
                <a:lnTo>
                  <a:pt x="2900278" y="855890"/>
                </a:lnTo>
                <a:lnTo>
                  <a:pt x="2877094" y="850038"/>
                </a:lnTo>
                <a:lnTo>
                  <a:pt x="2876089" y="849428"/>
                </a:lnTo>
                <a:lnTo>
                  <a:pt x="2858491" y="836891"/>
                </a:lnTo>
                <a:lnTo>
                  <a:pt x="2853221" y="836141"/>
                </a:lnTo>
                <a:cubicBezTo>
                  <a:pt x="2845104" y="833148"/>
                  <a:pt x="2820643" y="822508"/>
                  <a:pt x="2809798" y="818931"/>
                </a:cubicBezTo>
                <a:cubicBezTo>
                  <a:pt x="2803336" y="833150"/>
                  <a:pt x="2801586" y="821927"/>
                  <a:pt x="2788143" y="814680"/>
                </a:cubicBezTo>
                <a:cubicBezTo>
                  <a:pt x="2775104" y="835149"/>
                  <a:pt x="2745218" y="807855"/>
                  <a:pt x="2726584" y="814258"/>
                </a:cubicBezTo>
                <a:cubicBezTo>
                  <a:pt x="2717002" y="808472"/>
                  <a:pt x="2706629" y="802727"/>
                  <a:pt x="2695593" y="797218"/>
                </a:cubicBezTo>
                <a:lnTo>
                  <a:pt x="2688833" y="794195"/>
                </a:lnTo>
                <a:lnTo>
                  <a:pt x="2688479" y="794303"/>
                </a:lnTo>
                <a:cubicBezTo>
                  <a:pt x="2686546" y="794003"/>
                  <a:pt x="2684146" y="793143"/>
                  <a:pt x="2680911" y="791446"/>
                </a:cubicBezTo>
                <a:lnTo>
                  <a:pt x="2676500" y="788684"/>
                </a:lnTo>
                <a:lnTo>
                  <a:pt x="2597106" y="788233"/>
                </a:lnTo>
                <a:cubicBezTo>
                  <a:pt x="2557147" y="780192"/>
                  <a:pt x="2526549" y="790205"/>
                  <a:pt x="2493284" y="771780"/>
                </a:cubicBezTo>
                <a:cubicBezTo>
                  <a:pt x="2455850" y="764319"/>
                  <a:pt x="2421460" y="764032"/>
                  <a:pt x="2391347" y="752808"/>
                </a:cubicBezTo>
                <a:cubicBezTo>
                  <a:pt x="2376903" y="755171"/>
                  <a:pt x="2364156" y="754671"/>
                  <a:pt x="2354862" y="744636"/>
                </a:cubicBezTo>
                <a:cubicBezTo>
                  <a:pt x="2319232" y="739843"/>
                  <a:pt x="2307341" y="748884"/>
                  <a:pt x="2287979" y="735811"/>
                </a:cubicBezTo>
                <a:lnTo>
                  <a:pt x="2255010" y="734698"/>
                </a:lnTo>
                <a:lnTo>
                  <a:pt x="2251535" y="736637"/>
                </a:lnTo>
                <a:lnTo>
                  <a:pt x="2245631" y="736631"/>
                </a:lnTo>
                <a:lnTo>
                  <a:pt x="2230763" y="732710"/>
                </a:lnTo>
                <a:lnTo>
                  <a:pt x="2225379" y="730591"/>
                </a:lnTo>
                <a:cubicBezTo>
                  <a:pt x="2221589" y="729370"/>
                  <a:pt x="2218976" y="728867"/>
                  <a:pt x="2217057" y="728862"/>
                </a:cubicBezTo>
                <a:lnTo>
                  <a:pt x="2216788" y="729024"/>
                </a:lnTo>
                <a:lnTo>
                  <a:pt x="2209124" y="727003"/>
                </a:lnTo>
                <a:cubicBezTo>
                  <a:pt x="2196342" y="723123"/>
                  <a:pt x="2184048" y="718901"/>
                  <a:pt x="2172459" y="714519"/>
                </a:cubicBezTo>
                <a:cubicBezTo>
                  <a:pt x="2158494" y="723838"/>
                  <a:pt x="2117863" y="700822"/>
                  <a:pt x="2115857" y="723498"/>
                </a:cubicBezTo>
                <a:cubicBezTo>
                  <a:pt x="2100018" y="718231"/>
                  <a:pt x="2092968" y="707158"/>
                  <a:pt x="2093949" y="722515"/>
                </a:cubicBezTo>
                <a:lnTo>
                  <a:pt x="2080925" y="723827"/>
                </a:lnTo>
                <a:lnTo>
                  <a:pt x="1983785" y="689896"/>
                </a:lnTo>
                <a:cubicBezTo>
                  <a:pt x="1963617" y="681381"/>
                  <a:pt x="1989851" y="680295"/>
                  <a:pt x="1959913" y="672734"/>
                </a:cubicBezTo>
                <a:cubicBezTo>
                  <a:pt x="1903668" y="678499"/>
                  <a:pt x="1860398" y="653313"/>
                  <a:pt x="1804159" y="644533"/>
                </a:cubicBezTo>
                <a:cubicBezTo>
                  <a:pt x="1743487" y="627658"/>
                  <a:pt x="1612652" y="582310"/>
                  <a:pt x="1591576" y="571258"/>
                </a:cubicBezTo>
                <a:cubicBezTo>
                  <a:pt x="1573388" y="564719"/>
                  <a:pt x="1489080" y="557055"/>
                  <a:pt x="1496826" y="568535"/>
                </a:cubicBezTo>
                <a:cubicBezTo>
                  <a:pt x="1445419" y="536648"/>
                  <a:pt x="1419299" y="553467"/>
                  <a:pt x="1356936" y="530781"/>
                </a:cubicBezTo>
                <a:lnTo>
                  <a:pt x="1269628" y="539232"/>
                </a:lnTo>
                <a:lnTo>
                  <a:pt x="1194874" y="523525"/>
                </a:lnTo>
                <a:lnTo>
                  <a:pt x="1138189" y="509746"/>
                </a:lnTo>
                <a:lnTo>
                  <a:pt x="976781" y="468644"/>
                </a:lnTo>
                <a:cubicBezTo>
                  <a:pt x="929088" y="460952"/>
                  <a:pt x="905972" y="461750"/>
                  <a:pt x="882061" y="458215"/>
                </a:cubicBezTo>
                <a:lnTo>
                  <a:pt x="833317" y="447431"/>
                </a:lnTo>
                <a:lnTo>
                  <a:pt x="827386" y="446883"/>
                </a:lnTo>
                <a:lnTo>
                  <a:pt x="786341" y="445842"/>
                </a:lnTo>
                <a:lnTo>
                  <a:pt x="725073" y="448531"/>
                </a:lnTo>
                <a:cubicBezTo>
                  <a:pt x="698064" y="451325"/>
                  <a:pt x="645372" y="459412"/>
                  <a:pt x="624284" y="462606"/>
                </a:cubicBezTo>
                <a:cubicBezTo>
                  <a:pt x="591338" y="465778"/>
                  <a:pt x="563594" y="467685"/>
                  <a:pt x="527403" y="467566"/>
                </a:cubicBezTo>
                <a:cubicBezTo>
                  <a:pt x="485975" y="450521"/>
                  <a:pt x="440521" y="474706"/>
                  <a:pt x="407139" y="461890"/>
                </a:cubicBezTo>
                <a:cubicBezTo>
                  <a:pt x="379741" y="461756"/>
                  <a:pt x="370760" y="465054"/>
                  <a:pt x="363011" y="466758"/>
                </a:cubicBezTo>
                <a:lnTo>
                  <a:pt x="360644" y="472114"/>
                </a:lnTo>
                <a:lnTo>
                  <a:pt x="347271" y="472897"/>
                </a:lnTo>
                <a:lnTo>
                  <a:pt x="344210" y="474119"/>
                </a:lnTo>
                <a:cubicBezTo>
                  <a:pt x="338378" y="476473"/>
                  <a:pt x="332503" y="478642"/>
                  <a:pt x="326160" y="480110"/>
                </a:cubicBezTo>
                <a:cubicBezTo>
                  <a:pt x="317620" y="456362"/>
                  <a:pt x="270799" y="488667"/>
                  <a:pt x="275309" y="467738"/>
                </a:cubicBezTo>
                <a:lnTo>
                  <a:pt x="251787" y="466296"/>
                </a:lnTo>
                <a:lnTo>
                  <a:pt x="229585" y="458043"/>
                </a:lnTo>
                <a:lnTo>
                  <a:pt x="218012" y="449412"/>
                </a:lnTo>
                <a:lnTo>
                  <a:pt x="133735" y="416518"/>
                </a:lnTo>
                <a:lnTo>
                  <a:pt x="77108" y="390937"/>
                </a:lnTo>
                <a:lnTo>
                  <a:pt x="65936" y="382568"/>
                </a:lnTo>
                <a:lnTo>
                  <a:pt x="49890" y="382282"/>
                </a:lnTo>
                <a:cubicBezTo>
                  <a:pt x="47699" y="382935"/>
                  <a:pt x="45800" y="383830"/>
                  <a:pt x="44249" y="384936"/>
                </a:cubicBezTo>
                <a:lnTo>
                  <a:pt x="0" y="36364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0A61ECB-521C-4BFC-9F12-1BA566BC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4068"/>
            <a:ext cx="12192000" cy="1163932"/>
          </a:xfrm>
          <a:custGeom>
            <a:avLst/>
            <a:gdLst>
              <a:gd name="connsiteX0" fmla="*/ 2955508 w 12192000"/>
              <a:gd name="connsiteY0" fmla="*/ 929 h 1163932"/>
              <a:gd name="connsiteX1" fmla="*/ 2973472 w 12192000"/>
              <a:gd name="connsiteY1" fmla="*/ 2369 h 1163932"/>
              <a:gd name="connsiteX2" fmla="*/ 3052621 w 12192000"/>
              <a:gd name="connsiteY2" fmla="*/ 14030 h 1163932"/>
              <a:gd name="connsiteX3" fmla="*/ 3145220 w 12192000"/>
              <a:gd name="connsiteY3" fmla="*/ 16277 h 1163932"/>
              <a:gd name="connsiteX4" fmla="*/ 3233309 w 12192000"/>
              <a:gd name="connsiteY4" fmla="*/ 8968 h 1163932"/>
              <a:gd name="connsiteX5" fmla="*/ 3320851 w 12192000"/>
              <a:gd name="connsiteY5" fmla="*/ 18902 h 1163932"/>
              <a:gd name="connsiteX6" fmla="*/ 3394552 w 12192000"/>
              <a:gd name="connsiteY6" fmla="*/ 38279 h 1163932"/>
              <a:gd name="connsiteX7" fmla="*/ 3462252 w 12192000"/>
              <a:gd name="connsiteY7" fmla="*/ 68646 h 1163932"/>
              <a:gd name="connsiteX8" fmla="*/ 3504799 w 12192000"/>
              <a:gd name="connsiteY8" fmla="*/ 93363 h 1163932"/>
              <a:gd name="connsiteX9" fmla="*/ 3568807 w 12192000"/>
              <a:gd name="connsiteY9" fmla="*/ 84557 h 1163932"/>
              <a:gd name="connsiteX10" fmla="*/ 3571993 w 12192000"/>
              <a:gd name="connsiteY10" fmla="*/ 87105 h 1163932"/>
              <a:gd name="connsiteX11" fmla="*/ 3590879 w 12192000"/>
              <a:gd name="connsiteY11" fmla="*/ 100115 h 1163932"/>
              <a:gd name="connsiteX12" fmla="*/ 3623973 w 12192000"/>
              <a:gd name="connsiteY12" fmla="*/ 93084 h 1163932"/>
              <a:gd name="connsiteX13" fmla="*/ 3636728 w 12192000"/>
              <a:gd name="connsiteY13" fmla="*/ 98019 h 1163932"/>
              <a:gd name="connsiteX14" fmla="*/ 3676976 w 12192000"/>
              <a:gd name="connsiteY14" fmla="*/ 96600 h 1163932"/>
              <a:gd name="connsiteX15" fmla="*/ 3722653 w 12192000"/>
              <a:gd name="connsiteY15" fmla="*/ 115363 h 1163932"/>
              <a:gd name="connsiteX16" fmla="*/ 3775112 w 12192000"/>
              <a:gd name="connsiteY16" fmla="*/ 98970 h 1163932"/>
              <a:gd name="connsiteX17" fmla="*/ 3932956 w 12192000"/>
              <a:gd name="connsiteY17" fmla="*/ 122337 h 1163932"/>
              <a:gd name="connsiteX18" fmla="*/ 4100593 w 12192000"/>
              <a:gd name="connsiteY18" fmla="*/ 163834 h 1163932"/>
              <a:gd name="connsiteX19" fmla="*/ 4316364 w 12192000"/>
              <a:gd name="connsiteY19" fmla="*/ 177453 h 1163932"/>
              <a:gd name="connsiteX20" fmla="*/ 4387387 w 12192000"/>
              <a:gd name="connsiteY20" fmla="*/ 164360 h 1163932"/>
              <a:gd name="connsiteX21" fmla="*/ 4427957 w 12192000"/>
              <a:gd name="connsiteY21" fmla="*/ 177526 h 1163932"/>
              <a:gd name="connsiteX22" fmla="*/ 4502291 w 12192000"/>
              <a:gd name="connsiteY22" fmla="*/ 188197 h 1163932"/>
              <a:gd name="connsiteX23" fmla="*/ 4600771 w 12192000"/>
              <a:gd name="connsiteY23" fmla="*/ 212143 h 1163932"/>
              <a:gd name="connsiteX24" fmla="*/ 4644102 w 12192000"/>
              <a:gd name="connsiteY24" fmla="*/ 210363 h 1163932"/>
              <a:gd name="connsiteX25" fmla="*/ 4652752 w 12192000"/>
              <a:gd name="connsiteY25" fmla="*/ 210902 h 1163932"/>
              <a:gd name="connsiteX26" fmla="*/ 4652896 w 12192000"/>
              <a:gd name="connsiteY26" fmla="*/ 211286 h 1163932"/>
              <a:gd name="connsiteX27" fmla="*/ 4685303 w 12192000"/>
              <a:gd name="connsiteY27" fmla="*/ 212939 h 1163932"/>
              <a:gd name="connsiteX28" fmla="*/ 4690886 w 12192000"/>
              <a:gd name="connsiteY28" fmla="*/ 215767 h 1163932"/>
              <a:gd name="connsiteX29" fmla="*/ 4725430 w 12192000"/>
              <a:gd name="connsiteY29" fmla="*/ 238732 h 1163932"/>
              <a:gd name="connsiteX30" fmla="*/ 4800051 w 12192000"/>
              <a:gd name="connsiteY30" fmla="*/ 231099 h 1163932"/>
              <a:gd name="connsiteX31" fmla="*/ 4875115 w 12192000"/>
              <a:gd name="connsiteY31" fmla="*/ 264350 h 1163932"/>
              <a:gd name="connsiteX32" fmla="*/ 4936450 w 12192000"/>
              <a:gd name="connsiteY32" fmla="*/ 280902 h 1163932"/>
              <a:gd name="connsiteX33" fmla="*/ 5030961 w 12192000"/>
              <a:gd name="connsiteY33" fmla="*/ 305912 h 1163932"/>
              <a:gd name="connsiteX34" fmla="*/ 5082734 w 12192000"/>
              <a:gd name="connsiteY34" fmla="*/ 308581 h 1163932"/>
              <a:gd name="connsiteX35" fmla="*/ 5138799 w 12192000"/>
              <a:gd name="connsiteY35" fmla="*/ 303800 h 1163932"/>
              <a:gd name="connsiteX36" fmla="*/ 5259695 w 12192000"/>
              <a:gd name="connsiteY36" fmla="*/ 330476 h 1163932"/>
              <a:gd name="connsiteX37" fmla="*/ 5359642 w 12192000"/>
              <a:gd name="connsiteY37" fmla="*/ 340575 h 1163932"/>
              <a:gd name="connsiteX38" fmla="*/ 5372918 w 12192000"/>
              <a:gd name="connsiteY38" fmla="*/ 336834 h 1163932"/>
              <a:gd name="connsiteX39" fmla="*/ 5396084 w 12192000"/>
              <a:gd name="connsiteY39" fmla="*/ 328268 h 1163932"/>
              <a:gd name="connsiteX40" fmla="*/ 5414292 w 12192000"/>
              <a:gd name="connsiteY40" fmla="*/ 320863 h 1163932"/>
              <a:gd name="connsiteX41" fmla="*/ 5487276 w 12192000"/>
              <a:gd name="connsiteY41" fmla="*/ 307350 h 1163932"/>
              <a:gd name="connsiteX42" fmla="*/ 5612716 w 12192000"/>
              <a:gd name="connsiteY42" fmla="*/ 308118 h 1163932"/>
              <a:gd name="connsiteX43" fmla="*/ 5864813 w 12192000"/>
              <a:gd name="connsiteY43" fmla="*/ 257852 h 1163932"/>
              <a:gd name="connsiteX44" fmla="*/ 6151392 w 12192000"/>
              <a:gd name="connsiteY44" fmla="*/ 225732 h 1163932"/>
              <a:gd name="connsiteX45" fmla="*/ 6209396 w 12192000"/>
              <a:gd name="connsiteY45" fmla="*/ 220469 h 1163932"/>
              <a:gd name="connsiteX46" fmla="*/ 6269898 w 12192000"/>
              <a:gd name="connsiteY46" fmla="*/ 226300 h 1163932"/>
              <a:gd name="connsiteX47" fmla="*/ 6297029 w 12192000"/>
              <a:gd name="connsiteY47" fmla="*/ 224230 h 1163932"/>
              <a:gd name="connsiteX48" fmla="*/ 6352373 w 12192000"/>
              <a:gd name="connsiteY48" fmla="*/ 209161 h 1163932"/>
              <a:gd name="connsiteX49" fmla="*/ 6353759 w 12192000"/>
              <a:gd name="connsiteY49" fmla="*/ 209135 h 1163932"/>
              <a:gd name="connsiteX50" fmla="*/ 6363346 w 12192000"/>
              <a:gd name="connsiteY50" fmla="*/ 196700 h 1163932"/>
              <a:gd name="connsiteX51" fmla="*/ 6400681 w 12192000"/>
              <a:gd name="connsiteY51" fmla="*/ 204402 h 1163932"/>
              <a:gd name="connsiteX52" fmla="*/ 6402041 w 12192000"/>
              <a:gd name="connsiteY52" fmla="*/ 207073 h 1163932"/>
              <a:gd name="connsiteX53" fmla="*/ 6424912 w 12192000"/>
              <a:gd name="connsiteY53" fmla="*/ 204940 h 1163932"/>
              <a:gd name="connsiteX54" fmla="*/ 6502019 w 12192000"/>
              <a:gd name="connsiteY54" fmla="*/ 198788 h 1163932"/>
              <a:gd name="connsiteX55" fmla="*/ 6518229 w 12192000"/>
              <a:gd name="connsiteY55" fmla="*/ 197839 h 1163932"/>
              <a:gd name="connsiteX56" fmla="*/ 6519089 w 12192000"/>
              <a:gd name="connsiteY56" fmla="*/ 198274 h 1163932"/>
              <a:gd name="connsiteX57" fmla="*/ 6561047 w 12192000"/>
              <a:gd name="connsiteY57" fmla="*/ 182276 h 1163932"/>
              <a:gd name="connsiteX58" fmla="*/ 6595639 w 12192000"/>
              <a:gd name="connsiteY58" fmla="*/ 174596 h 1163932"/>
              <a:gd name="connsiteX59" fmla="*/ 6692265 w 12192000"/>
              <a:gd name="connsiteY59" fmla="*/ 171261 h 1163932"/>
              <a:gd name="connsiteX60" fmla="*/ 6697219 w 12192000"/>
              <a:gd name="connsiteY60" fmla="*/ 171733 h 1163932"/>
              <a:gd name="connsiteX61" fmla="*/ 6713656 w 12192000"/>
              <a:gd name="connsiteY61" fmla="*/ 160032 h 1163932"/>
              <a:gd name="connsiteX62" fmla="*/ 6714383 w 12192000"/>
              <a:gd name="connsiteY62" fmla="*/ 156857 h 1163932"/>
              <a:gd name="connsiteX63" fmla="*/ 6774793 w 12192000"/>
              <a:gd name="connsiteY63" fmla="*/ 166145 h 1163932"/>
              <a:gd name="connsiteX64" fmla="*/ 6782112 w 12192000"/>
              <a:gd name="connsiteY64" fmla="*/ 161687 h 1163932"/>
              <a:gd name="connsiteX65" fmla="*/ 6822392 w 12192000"/>
              <a:gd name="connsiteY65" fmla="*/ 175020 h 1163932"/>
              <a:gd name="connsiteX66" fmla="*/ 6842719 w 12192000"/>
              <a:gd name="connsiteY66" fmla="*/ 178025 h 1163932"/>
              <a:gd name="connsiteX67" fmla="*/ 6878958 w 12192000"/>
              <a:gd name="connsiteY67" fmla="*/ 187256 h 1163932"/>
              <a:gd name="connsiteX68" fmla="*/ 6881972 w 12192000"/>
              <a:gd name="connsiteY68" fmla="*/ 184277 h 1163932"/>
              <a:gd name="connsiteX69" fmla="*/ 6889133 w 12192000"/>
              <a:gd name="connsiteY69" fmla="*/ 187492 h 1163932"/>
              <a:gd name="connsiteX70" fmla="*/ 6894439 w 12192000"/>
              <a:gd name="connsiteY70" fmla="*/ 184074 h 1163932"/>
              <a:gd name="connsiteX71" fmla="*/ 6900419 w 12192000"/>
              <a:gd name="connsiteY71" fmla="*/ 185342 h 1163932"/>
              <a:gd name="connsiteX72" fmla="*/ 6963220 w 12192000"/>
              <a:gd name="connsiteY72" fmla="*/ 173736 h 1163932"/>
              <a:gd name="connsiteX73" fmla="*/ 6976706 w 12192000"/>
              <a:gd name="connsiteY73" fmla="*/ 177326 h 1163932"/>
              <a:gd name="connsiteX74" fmla="*/ 6987064 w 12192000"/>
              <a:gd name="connsiteY74" fmla="*/ 166834 h 1163932"/>
              <a:gd name="connsiteX75" fmla="*/ 7030230 w 12192000"/>
              <a:gd name="connsiteY75" fmla="*/ 166147 h 1163932"/>
              <a:gd name="connsiteX76" fmla="*/ 7045014 w 12192000"/>
              <a:gd name="connsiteY76" fmla="*/ 175533 h 1163932"/>
              <a:gd name="connsiteX77" fmla="*/ 7058714 w 12192000"/>
              <a:gd name="connsiteY77" fmla="*/ 182424 h 1163932"/>
              <a:gd name="connsiteX78" fmla="*/ 7060499 w 12192000"/>
              <a:gd name="connsiteY78" fmla="*/ 182495 h 1163932"/>
              <a:gd name="connsiteX79" fmla="*/ 7078430 w 12192000"/>
              <a:gd name="connsiteY79" fmla="*/ 183225 h 1163932"/>
              <a:gd name="connsiteX80" fmla="*/ 7176563 w 12192000"/>
              <a:gd name="connsiteY80" fmla="*/ 179676 h 1163932"/>
              <a:gd name="connsiteX81" fmla="*/ 7205529 w 12192000"/>
              <a:gd name="connsiteY81" fmla="*/ 187443 h 1163932"/>
              <a:gd name="connsiteX82" fmla="*/ 7310118 w 12192000"/>
              <a:gd name="connsiteY82" fmla="*/ 169037 h 1163932"/>
              <a:gd name="connsiteX83" fmla="*/ 7673859 w 12192000"/>
              <a:gd name="connsiteY83" fmla="*/ 156768 h 1163932"/>
              <a:gd name="connsiteX84" fmla="*/ 7692748 w 12192000"/>
              <a:gd name="connsiteY84" fmla="*/ 167969 h 1163932"/>
              <a:gd name="connsiteX85" fmla="*/ 7715729 w 12192000"/>
              <a:gd name="connsiteY85" fmla="*/ 163804 h 1163932"/>
              <a:gd name="connsiteX86" fmla="*/ 7974189 w 12192000"/>
              <a:gd name="connsiteY86" fmla="*/ 161251 h 1163932"/>
              <a:gd name="connsiteX87" fmla="*/ 8101969 w 12192000"/>
              <a:gd name="connsiteY87" fmla="*/ 150927 h 1163932"/>
              <a:gd name="connsiteX88" fmla="*/ 8106826 w 12192000"/>
              <a:gd name="connsiteY88" fmla="*/ 146285 h 1163932"/>
              <a:gd name="connsiteX89" fmla="*/ 8162058 w 12192000"/>
              <a:gd name="connsiteY89" fmla="*/ 103136 h 1163932"/>
              <a:gd name="connsiteX90" fmla="*/ 8184568 w 12192000"/>
              <a:gd name="connsiteY90" fmla="*/ 100422 h 1163932"/>
              <a:gd name="connsiteX91" fmla="*/ 8205350 w 12192000"/>
              <a:gd name="connsiteY91" fmla="*/ 106344 h 1163932"/>
              <a:gd name="connsiteX92" fmla="*/ 8228227 w 12192000"/>
              <a:gd name="connsiteY92" fmla="*/ 112404 h 1163932"/>
              <a:gd name="connsiteX93" fmla="*/ 8229109 w 12192000"/>
              <a:gd name="connsiteY93" fmla="*/ 109777 h 1163932"/>
              <a:gd name="connsiteX94" fmla="*/ 8237963 w 12192000"/>
              <a:gd name="connsiteY94" fmla="*/ 113428 h 1163932"/>
              <a:gd name="connsiteX95" fmla="*/ 8248358 w 12192000"/>
              <a:gd name="connsiteY95" fmla="*/ 112494 h 1163932"/>
              <a:gd name="connsiteX96" fmla="*/ 8249309 w 12192000"/>
              <a:gd name="connsiteY96" fmla="*/ 113130 h 1163932"/>
              <a:gd name="connsiteX97" fmla="*/ 8249997 w 12192000"/>
              <a:gd name="connsiteY97" fmla="*/ 112347 h 1163932"/>
              <a:gd name="connsiteX98" fmla="*/ 8272162 w 12192000"/>
              <a:gd name="connsiteY98" fmla="*/ 110356 h 1163932"/>
              <a:gd name="connsiteX99" fmla="*/ 8292349 w 12192000"/>
              <a:gd name="connsiteY99" fmla="*/ 103912 h 1163932"/>
              <a:gd name="connsiteX100" fmla="*/ 8292491 w 12192000"/>
              <a:gd name="connsiteY100" fmla="*/ 103935 h 1163932"/>
              <a:gd name="connsiteX101" fmla="*/ 8307239 w 12192000"/>
              <a:gd name="connsiteY101" fmla="*/ 101023 h 1163932"/>
              <a:gd name="connsiteX102" fmla="*/ 8339282 w 12192000"/>
              <a:gd name="connsiteY102" fmla="*/ 115374 h 1163932"/>
              <a:gd name="connsiteX103" fmla="*/ 8346156 w 12192000"/>
              <a:gd name="connsiteY103" fmla="*/ 117659 h 1163932"/>
              <a:gd name="connsiteX104" fmla="*/ 8346467 w 12192000"/>
              <a:gd name="connsiteY104" fmla="*/ 117456 h 1163932"/>
              <a:gd name="connsiteX105" fmla="*/ 8354069 w 12192000"/>
              <a:gd name="connsiteY105" fmla="*/ 119374 h 1163932"/>
              <a:gd name="connsiteX106" fmla="*/ 8358687 w 12192000"/>
              <a:gd name="connsiteY106" fmla="*/ 121825 h 1163932"/>
              <a:gd name="connsiteX107" fmla="*/ 8433385 w 12192000"/>
              <a:gd name="connsiteY107" fmla="*/ 106101 h 1163932"/>
              <a:gd name="connsiteX108" fmla="*/ 8533779 w 12192000"/>
              <a:gd name="connsiteY108" fmla="*/ 104806 h 1163932"/>
              <a:gd name="connsiteX109" fmla="*/ 8632833 w 12192000"/>
              <a:gd name="connsiteY109" fmla="*/ 106964 h 1163932"/>
              <a:gd name="connsiteX110" fmla="*/ 8668523 w 12192000"/>
              <a:gd name="connsiteY110" fmla="*/ 109411 h 1163932"/>
              <a:gd name="connsiteX111" fmla="*/ 8732893 w 12192000"/>
              <a:gd name="connsiteY111" fmla="*/ 106423 h 1163932"/>
              <a:gd name="connsiteX112" fmla="*/ 8764071 w 12192000"/>
              <a:gd name="connsiteY112" fmla="*/ 101019 h 1163932"/>
              <a:gd name="connsiteX113" fmla="*/ 8767004 w 12192000"/>
              <a:gd name="connsiteY113" fmla="*/ 97951 h 1163932"/>
              <a:gd name="connsiteX114" fmla="*/ 8772553 w 12192000"/>
              <a:gd name="connsiteY114" fmla="*/ 96746 h 1163932"/>
              <a:gd name="connsiteX115" fmla="*/ 8787201 w 12192000"/>
              <a:gd name="connsiteY115" fmla="*/ 98465 h 1163932"/>
              <a:gd name="connsiteX116" fmla="*/ 8792624 w 12192000"/>
              <a:gd name="connsiteY116" fmla="*/ 99935 h 1163932"/>
              <a:gd name="connsiteX117" fmla="*/ 8800741 w 12192000"/>
              <a:gd name="connsiteY117" fmla="*/ 100329 h 1163932"/>
              <a:gd name="connsiteX118" fmla="*/ 8800966 w 12192000"/>
              <a:gd name="connsiteY118" fmla="*/ 100077 h 1163932"/>
              <a:gd name="connsiteX119" fmla="*/ 8808513 w 12192000"/>
              <a:gd name="connsiteY119" fmla="*/ 100962 h 1163932"/>
              <a:gd name="connsiteX120" fmla="*/ 8845110 w 12192000"/>
              <a:gd name="connsiteY120" fmla="*/ 108611 h 1163932"/>
              <a:gd name="connsiteX121" fmla="*/ 8896773 w 12192000"/>
              <a:gd name="connsiteY121" fmla="*/ 86101 h 1163932"/>
              <a:gd name="connsiteX122" fmla="*/ 8917529 w 12192000"/>
              <a:gd name="connsiteY122" fmla="*/ 82805 h 1163932"/>
              <a:gd name="connsiteX123" fmla="*/ 8929546 w 12192000"/>
              <a:gd name="connsiteY123" fmla="*/ 78543 h 1163932"/>
              <a:gd name="connsiteX124" fmla="*/ 9026654 w 12192000"/>
              <a:gd name="connsiteY124" fmla="*/ 99852 h 1163932"/>
              <a:gd name="connsiteX125" fmla="*/ 9040737 w 12192000"/>
              <a:gd name="connsiteY125" fmla="*/ 105786 h 1163932"/>
              <a:gd name="connsiteX126" fmla="*/ 9052026 w 12192000"/>
              <a:gd name="connsiteY126" fmla="*/ 115808 h 1163932"/>
              <a:gd name="connsiteX127" fmla="*/ 9203241 w 12192000"/>
              <a:gd name="connsiteY127" fmla="*/ 118145 h 1163932"/>
              <a:gd name="connsiteX128" fmla="*/ 9415584 w 12192000"/>
              <a:gd name="connsiteY128" fmla="*/ 163588 h 1163932"/>
              <a:gd name="connsiteX129" fmla="*/ 9505102 w 12192000"/>
              <a:gd name="connsiteY129" fmla="*/ 147474 h 1163932"/>
              <a:gd name="connsiteX130" fmla="*/ 9643040 w 12192000"/>
              <a:gd name="connsiteY130" fmla="*/ 164665 h 1163932"/>
              <a:gd name="connsiteX131" fmla="*/ 9762999 w 12192000"/>
              <a:gd name="connsiteY131" fmla="*/ 169055 h 1163932"/>
              <a:gd name="connsiteX132" fmla="*/ 9776183 w 12192000"/>
              <a:gd name="connsiteY132" fmla="*/ 168623 h 1163932"/>
              <a:gd name="connsiteX133" fmla="*/ 9780532 w 12192000"/>
              <a:gd name="connsiteY133" fmla="*/ 162255 h 1163932"/>
              <a:gd name="connsiteX134" fmla="*/ 9824924 w 12192000"/>
              <a:gd name="connsiteY134" fmla="*/ 158079 h 1163932"/>
              <a:gd name="connsiteX135" fmla="*/ 9910588 w 12192000"/>
              <a:gd name="connsiteY135" fmla="*/ 160759 h 1163932"/>
              <a:gd name="connsiteX136" fmla="*/ 9924173 w 12192000"/>
              <a:gd name="connsiteY136" fmla="*/ 165023 h 1163932"/>
              <a:gd name="connsiteX137" fmla="*/ 10010969 w 12192000"/>
              <a:gd name="connsiteY137" fmla="*/ 162234 h 1163932"/>
              <a:gd name="connsiteX138" fmla="*/ 10070699 w 12192000"/>
              <a:gd name="connsiteY138" fmla="*/ 164286 h 1163932"/>
              <a:gd name="connsiteX139" fmla="*/ 10083825 w 12192000"/>
              <a:gd name="connsiteY139" fmla="*/ 168444 h 1163932"/>
              <a:gd name="connsiteX140" fmla="*/ 10097932 w 12192000"/>
              <a:gd name="connsiteY140" fmla="*/ 161160 h 1163932"/>
              <a:gd name="connsiteX141" fmla="*/ 10101779 w 12192000"/>
              <a:gd name="connsiteY141" fmla="*/ 155488 h 1163932"/>
              <a:gd name="connsiteX142" fmla="*/ 10149437 w 12192000"/>
              <a:gd name="connsiteY142" fmla="*/ 158598 h 1163932"/>
              <a:gd name="connsiteX143" fmla="*/ 10155104 w 12192000"/>
              <a:gd name="connsiteY143" fmla="*/ 158045 h 1163932"/>
              <a:gd name="connsiteX144" fmla="*/ 10250982 w 12192000"/>
              <a:gd name="connsiteY144" fmla="*/ 135074 h 1163932"/>
              <a:gd name="connsiteX145" fmla="*/ 10343301 w 12192000"/>
              <a:gd name="connsiteY145" fmla="*/ 97316 h 1163932"/>
              <a:gd name="connsiteX146" fmla="*/ 10366625 w 12192000"/>
              <a:gd name="connsiteY146" fmla="*/ 85860 h 1163932"/>
              <a:gd name="connsiteX147" fmla="*/ 10433505 w 12192000"/>
              <a:gd name="connsiteY147" fmla="*/ 71432 h 1163932"/>
              <a:gd name="connsiteX148" fmla="*/ 10547510 w 12192000"/>
              <a:gd name="connsiteY148" fmla="*/ 53678 h 1163932"/>
              <a:gd name="connsiteX149" fmla="*/ 10588150 w 12192000"/>
              <a:gd name="connsiteY149" fmla="*/ 38719 h 1163932"/>
              <a:gd name="connsiteX150" fmla="*/ 10589457 w 12192000"/>
              <a:gd name="connsiteY150" fmla="*/ 31728 h 1163932"/>
              <a:gd name="connsiteX151" fmla="*/ 10699976 w 12192000"/>
              <a:gd name="connsiteY151" fmla="*/ 49777 h 1163932"/>
              <a:gd name="connsiteX152" fmla="*/ 10812237 w 12192000"/>
              <a:gd name="connsiteY152" fmla="*/ 52759 h 1163932"/>
              <a:gd name="connsiteX153" fmla="*/ 10869837 w 12192000"/>
              <a:gd name="connsiteY153" fmla="*/ 72227 h 1163932"/>
              <a:gd name="connsiteX154" fmla="*/ 10881770 w 12192000"/>
              <a:gd name="connsiteY154" fmla="*/ 80104 h 1163932"/>
              <a:gd name="connsiteX155" fmla="*/ 10896899 w 12192000"/>
              <a:gd name="connsiteY155" fmla="*/ 77163 h 1163932"/>
              <a:gd name="connsiteX156" fmla="*/ 10901748 w 12192000"/>
              <a:gd name="connsiteY156" fmla="*/ 72784 h 1163932"/>
              <a:gd name="connsiteX157" fmla="*/ 10947419 w 12192000"/>
              <a:gd name="connsiteY157" fmla="*/ 89748 h 1163932"/>
              <a:gd name="connsiteX158" fmla="*/ 10953034 w 12192000"/>
              <a:gd name="connsiteY158" fmla="*/ 90870 h 1163932"/>
              <a:gd name="connsiteX159" fmla="*/ 10992070 w 12192000"/>
              <a:gd name="connsiteY159" fmla="*/ 95273 h 1163932"/>
              <a:gd name="connsiteX160" fmla="*/ 11112372 w 12192000"/>
              <a:gd name="connsiteY160" fmla="*/ 88679 h 1163932"/>
              <a:gd name="connsiteX161" fmla="*/ 11147719 w 12192000"/>
              <a:gd name="connsiteY161" fmla="*/ 86992 h 1163932"/>
              <a:gd name="connsiteX162" fmla="*/ 11172617 w 12192000"/>
              <a:gd name="connsiteY162" fmla="*/ 82697 h 1163932"/>
              <a:gd name="connsiteX163" fmla="*/ 11240397 w 12192000"/>
              <a:gd name="connsiteY163" fmla="*/ 88262 h 1163932"/>
              <a:gd name="connsiteX164" fmla="*/ 11270034 w 12192000"/>
              <a:gd name="connsiteY164" fmla="*/ 98379 h 1163932"/>
              <a:gd name="connsiteX165" fmla="*/ 11293091 w 12192000"/>
              <a:gd name="connsiteY165" fmla="*/ 98474 h 1163932"/>
              <a:gd name="connsiteX166" fmla="*/ 11310949 w 12192000"/>
              <a:gd name="connsiteY166" fmla="*/ 104274 h 1163932"/>
              <a:gd name="connsiteX167" fmla="*/ 11345279 w 12192000"/>
              <a:gd name="connsiteY167" fmla="*/ 101883 h 1163932"/>
              <a:gd name="connsiteX168" fmla="*/ 11354597 w 12192000"/>
              <a:gd name="connsiteY168" fmla="*/ 104385 h 1163932"/>
              <a:gd name="connsiteX169" fmla="*/ 11367725 w 12192000"/>
              <a:gd name="connsiteY169" fmla="*/ 104431 h 1163932"/>
              <a:gd name="connsiteX170" fmla="*/ 11399832 w 12192000"/>
              <a:gd name="connsiteY170" fmla="*/ 117048 h 1163932"/>
              <a:gd name="connsiteX171" fmla="*/ 11487595 w 12192000"/>
              <a:gd name="connsiteY171" fmla="*/ 158754 h 1163932"/>
              <a:gd name="connsiteX172" fmla="*/ 11590850 w 12192000"/>
              <a:gd name="connsiteY172" fmla="*/ 244984 h 1163932"/>
              <a:gd name="connsiteX173" fmla="*/ 11736204 w 12192000"/>
              <a:gd name="connsiteY173" fmla="*/ 283941 h 1163932"/>
              <a:gd name="connsiteX174" fmla="*/ 11760331 w 12192000"/>
              <a:gd name="connsiteY174" fmla="*/ 298368 h 1163932"/>
              <a:gd name="connsiteX175" fmla="*/ 11819139 w 12192000"/>
              <a:gd name="connsiteY175" fmla="*/ 310575 h 1163932"/>
              <a:gd name="connsiteX176" fmla="*/ 11821967 w 12192000"/>
              <a:gd name="connsiteY176" fmla="*/ 312222 h 1163932"/>
              <a:gd name="connsiteX177" fmla="*/ 11847125 w 12192000"/>
              <a:gd name="connsiteY177" fmla="*/ 303833 h 1163932"/>
              <a:gd name="connsiteX178" fmla="*/ 11980134 w 12192000"/>
              <a:gd name="connsiteY178" fmla="*/ 328343 h 1163932"/>
              <a:gd name="connsiteX179" fmla="*/ 12174576 w 12192000"/>
              <a:gd name="connsiteY179" fmla="*/ 382540 h 1163932"/>
              <a:gd name="connsiteX180" fmla="*/ 12192000 w 12192000"/>
              <a:gd name="connsiteY180" fmla="*/ 385665 h 1163932"/>
              <a:gd name="connsiteX181" fmla="*/ 12192000 w 12192000"/>
              <a:gd name="connsiteY181" fmla="*/ 1163932 h 1163932"/>
              <a:gd name="connsiteX182" fmla="*/ 0 w 12192000"/>
              <a:gd name="connsiteY182" fmla="*/ 1163932 h 1163932"/>
              <a:gd name="connsiteX183" fmla="*/ 0 w 12192000"/>
              <a:gd name="connsiteY183" fmla="*/ 489977 h 1163932"/>
              <a:gd name="connsiteX184" fmla="*/ 5331 w 12192000"/>
              <a:gd name="connsiteY184" fmla="*/ 489229 h 1163932"/>
              <a:gd name="connsiteX185" fmla="*/ 39902 w 12192000"/>
              <a:gd name="connsiteY185" fmla="*/ 478716 h 1163932"/>
              <a:gd name="connsiteX186" fmla="*/ 117880 w 12192000"/>
              <a:gd name="connsiteY186" fmla="*/ 427388 h 1163932"/>
              <a:gd name="connsiteX187" fmla="*/ 238140 w 12192000"/>
              <a:gd name="connsiteY187" fmla="*/ 385729 h 1163932"/>
              <a:gd name="connsiteX188" fmla="*/ 249589 w 12192000"/>
              <a:gd name="connsiteY188" fmla="*/ 385949 h 1163932"/>
              <a:gd name="connsiteX189" fmla="*/ 296963 w 12192000"/>
              <a:gd name="connsiteY189" fmla="*/ 362534 h 1163932"/>
              <a:gd name="connsiteX190" fmla="*/ 339235 w 12192000"/>
              <a:gd name="connsiteY190" fmla="*/ 330857 h 1163932"/>
              <a:gd name="connsiteX191" fmla="*/ 447152 w 12192000"/>
              <a:gd name="connsiteY191" fmla="*/ 333855 h 1163932"/>
              <a:gd name="connsiteX192" fmla="*/ 475247 w 12192000"/>
              <a:gd name="connsiteY192" fmla="*/ 343146 h 1163932"/>
              <a:gd name="connsiteX193" fmla="*/ 477967 w 12192000"/>
              <a:gd name="connsiteY193" fmla="*/ 344392 h 1163932"/>
              <a:gd name="connsiteX194" fmla="*/ 527683 w 12192000"/>
              <a:gd name="connsiteY194" fmla="*/ 339655 h 1163932"/>
              <a:gd name="connsiteX195" fmla="*/ 703732 w 12192000"/>
              <a:gd name="connsiteY195" fmla="*/ 323031 h 1163932"/>
              <a:gd name="connsiteX196" fmla="*/ 853391 w 12192000"/>
              <a:gd name="connsiteY196" fmla="*/ 310023 h 1163932"/>
              <a:gd name="connsiteX197" fmla="*/ 925332 w 12192000"/>
              <a:gd name="connsiteY197" fmla="*/ 305118 h 1163932"/>
              <a:gd name="connsiteX198" fmla="*/ 941286 w 12192000"/>
              <a:gd name="connsiteY198" fmla="*/ 295364 h 1163932"/>
              <a:gd name="connsiteX199" fmla="*/ 950845 w 12192000"/>
              <a:gd name="connsiteY199" fmla="*/ 293027 h 1163932"/>
              <a:gd name="connsiteX200" fmla="*/ 953292 w 12192000"/>
              <a:gd name="connsiteY200" fmla="*/ 287324 h 1163932"/>
              <a:gd name="connsiteX201" fmla="*/ 967499 w 12192000"/>
              <a:gd name="connsiteY201" fmla="*/ 280192 h 1163932"/>
              <a:gd name="connsiteX202" fmla="*/ 985161 w 12192000"/>
              <a:gd name="connsiteY202" fmla="*/ 277297 h 1163932"/>
              <a:gd name="connsiteX203" fmla="*/ 1069267 w 12192000"/>
              <a:gd name="connsiteY203" fmla="*/ 269198 h 1163932"/>
              <a:gd name="connsiteX204" fmla="*/ 1138407 w 12192000"/>
              <a:gd name="connsiteY204" fmla="*/ 252999 h 1163932"/>
              <a:gd name="connsiteX205" fmla="*/ 1164931 w 12192000"/>
              <a:gd name="connsiteY205" fmla="*/ 245054 h 1163932"/>
              <a:gd name="connsiteX206" fmla="*/ 1211622 w 12192000"/>
              <a:gd name="connsiteY206" fmla="*/ 227108 h 1163932"/>
              <a:gd name="connsiteX207" fmla="*/ 1274567 w 12192000"/>
              <a:gd name="connsiteY207" fmla="*/ 209812 h 1163932"/>
              <a:gd name="connsiteX208" fmla="*/ 1325029 w 12192000"/>
              <a:gd name="connsiteY208" fmla="*/ 214369 h 1163932"/>
              <a:gd name="connsiteX209" fmla="*/ 1356805 w 12192000"/>
              <a:gd name="connsiteY209" fmla="*/ 210054 h 1163932"/>
              <a:gd name="connsiteX210" fmla="*/ 1468752 w 12192000"/>
              <a:gd name="connsiteY210" fmla="*/ 221036 h 1163932"/>
              <a:gd name="connsiteX211" fmla="*/ 1650750 w 12192000"/>
              <a:gd name="connsiteY211" fmla="*/ 171522 h 1163932"/>
              <a:gd name="connsiteX212" fmla="*/ 1655056 w 12192000"/>
              <a:gd name="connsiteY212" fmla="*/ 178538 h 1163932"/>
              <a:gd name="connsiteX213" fmla="*/ 1683220 w 12192000"/>
              <a:gd name="connsiteY213" fmla="*/ 176084 h 1163932"/>
              <a:gd name="connsiteX214" fmla="*/ 1685599 w 12192000"/>
              <a:gd name="connsiteY214" fmla="*/ 171820 h 1163932"/>
              <a:gd name="connsiteX215" fmla="*/ 1689230 w 12192000"/>
              <a:gd name="connsiteY215" fmla="*/ 171091 h 1163932"/>
              <a:gd name="connsiteX216" fmla="*/ 1691052 w 12192000"/>
              <a:gd name="connsiteY216" fmla="*/ 175010 h 1163932"/>
              <a:gd name="connsiteX217" fmla="*/ 1735783 w 12192000"/>
              <a:gd name="connsiteY217" fmla="*/ 183832 h 1163932"/>
              <a:gd name="connsiteX218" fmla="*/ 1797102 w 12192000"/>
              <a:gd name="connsiteY218" fmla="*/ 188721 h 1163932"/>
              <a:gd name="connsiteX219" fmla="*/ 1845638 w 12192000"/>
              <a:gd name="connsiteY219" fmla="*/ 170206 h 1163932"/>
              <a:gd name="connsiteX220" fmla="*/ 1848980 w 12192000"/>
              <a:gd name="connsiteY220" fmla="*/ 173948 h 1163932"/>
              <a:gd name="connsiteX221" fmla="*/ 1880587 w 12192000"/>
              <a:gd name="connsiteY221" fmla="*/ 171938 h 1163932"/>
              <a:gd name="connsiteX222" fmla="*/ 1995803 w 12192000"/>
              <a:gd name="connsiteY222" fmla="*/ 138279 h 1163932"/>
              <a:gd name="connsiteX223" fmla="*/ 2057448 w 12192000"/>
              <a:gd name="connsiteY223" fmla="*/ 135082 h 1163932"/>
              <a:gd name="connsiteX224" fmla="*/ 2119088 w 12192000"/>
              <a:gd name="connsiteY224" fmla="*/ 119940 h 1163932"/>
              <a:gd name="connsiteX225" fmla="*/ 2138831 w 12192000"/>
              <a:gd name="connsiteY225" fmla="*/ 122626 h 1163932"/>
              <a:gd name="connsiteX226" fmla="*/ 2174180 w 12192000"/>
              <a:gd name="connsiteY226" fmla="*/ 117121 h 1163932"/>
              <a:gd name="connsiteX227" fmla="*/ 2214259 w 12192000"/>
              <a:gd name="connsiteY227" fmla="*/ 116974 h 1163932"/>
              <a:gd name="connsiteX228" fmla="*/ 2264911 w 12192000"/>
              <a:gd name="connsiteY228" fmla="*/ 108071 h 1163932"/>
              <a:gd name="connsiteX229" fmla="*/ 2298963 w 12192000"/>
              <a:gd name="connsiteY229" fmla="*/ 107788 h 1163932"/>
              <a:gd name="connsiteX230" fmla="*/ 2454058 w 12192000"/>
              <a:gd name="connsiteY230" fmla="*/ 73698 h 1163932"/>
              <a:gd name="connsiteX231" fmla="*/ 2534188 w 12192000"/>
              <a:gd name="connsiteY231" fmla="*/ 70162 h 1163932"/>
              <a:gd name="connsiteX232" fmla="*/ 2616912 w 12192000"/>
              <a:gd name="connsiteY232" fmla="*/ 51189 h 1163932"/>
              <a:gd name="connsiteX233" fmla="*/ 2698592 w 12192000"/>
              <a:gd name="connsiteY233" fmla="*/ 42305 h 1163932"/>
              <a:gd name="connsiteX234" fmla="*/ 2891953 w 12192000"/>
              <a:gd name="connsiteY234" fmla="*/ 34973 h 1163932"/>
              <a:gd name="connsiteX235" fmla="*/ 2955508 w 12192000"/>
              <a:gd name="connsiteY235" fmla="*/ 929 h 11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2192000" h="1163932">
                <a:moveTo>
                  <a:pt x="2955508" y="929"/>
                </a:moveTo>
                <a:cubicBezTo>
                  <a:pt x="2962603" y="-560"/>
                  <a:pt x="2968871" y="-381"/>
                  <a:pt x="2973472" y="2369"/>
                </a:cubicBezTo>
                <a:cubicBezTo>
                  <a:pt x="2988398" y="1582"/>
                  <a:pt x="3039854" y="237"/>
                  <a:pt x="3052621" y="14030"/>
                </a:cubicBezTo>
                <a:cubicBezTo>
                  <a:pt x="3074269" y="13590"/>
                  <a:pt x="3124337" y="16403"/>
                  <a:pt x="3145220" y="16277"/>
                </a:cubicBezTo>
                <a:cubicBezTo>
                  <a:pt x="3177400" y="20825"/>
                  <a:pt x="3204801" y="-725"/>
                  <a:pt x="3233309" y="8968"/>
                </a:cubicBezTo>
                <a:cubicBezTo>
                  <a:pt x="3255675" y="17814"/>
                  <a:pt x="3297066" y="12790"/>
                  <a:pt x="3320851" y="18902"/>
                </a:cubicBezTo>
                <a:cubicBezTo>
                  <a:pt x="3329831" y="31255"/>
                  <a:pt x="3377875" y="43091"/>
                  <a:pt x="3394552" y="38279"/>
                </a:cubicBezTo>
                <a:cubicBezTo>
                  <a:pt x="3429790" y="45194"/>
                  <a:pt x="3435943" y="63076"/>
                  <a:pt x="3462252" y="68646"/>
                </a:cubicBezTo>
                <a:lnTo>
                  <a:pt x="3504799" y="93363"/>
                </a:lnTo>
                <a:lnTo>
                  <a:pt x="3568807" y="84557"/>
                </a:lnTo>
                <a:lnTo>
                  <a:pt x="3571993" y="87105"/>
                </a:lnTo>
                <a:cubicBezTo>
                  <a:pt x="3578062" y="92009"/>
                  <a:pt x="3584192" y="96609"/>
                  <a:pt x="3590879" y="100115"/>
                </a:cubicBezTo>
                <a:cubicBezTo>
                  <a:pt x="3596400" y="81013"/>
                  <a:pt x="3611075" y="86890"/>
                  <a:pt x="3623973" y="93084"/>
                </a:cubicBezTo>
                <a:lnTo>
                  <a:pt x="3636728" y="98019"/>
                </a:lnTo>
                <a:lnTo>
                  <a:pt x="3676976" y="96600"/>
                </a:lnTo>
                <a:cubicBezTo>
                  <a:pt x="3705974" y="106056"/>
                  <a:pt x="3711759" y="107306"/>
                  <a:pt x="3722653" y="115363"/>
                </a:cubicBezTo>
                <a:lnTo>
                  <a:pt x="3775112" y="98970"/>
                </a:lnTo>
                <a:lnTo>
                  <a:pt x="3932956" y="122337"/>
                </a:lnTo>
                <a:cubicBezTo>
                  <a:pt x="3980745" y="133345"/>
                  <a:pt x="4055421" y="160233"/>
                  <a:pt x="4100593" y="163834"/>
                </a:cubicBezTo>
                <a:cubicBezTo>
                  <a:pt x="4235789" y="175679"/>
                  <a:pt x="4169239" y="187722"/>
                  <a:pt x="4316364" y="177453"/>
                </a:cubicBezTo>
                <a:cubicBezTo>
                  <a:pt x="4321343" y="172718"/>
                  <a:pt x="4381395" y="166811"/>
                  <a:pt x="4387387" y="164360"/>
                </a:cubicBezTo>
                <a:lnTo>
                  <a:pt x="4427957" y="177526"/>
                </a:lnTo>
                <a:lnTo>
                  <a:pt x="4502291" y="188197"/>
                </a:lnTo>
                <a:lnTo>
                  <a:pt x="4600771" y="212143"/>
                </a:lnTo>
                <a:cubicBezTo>
                  <a:pt x="4614771" y="210903"/>
                  <a:pt x="4629325" y="210251"/>
                  <a:pt x="4644102" y="210363"/>
                </a:cubicBezTo>
                <a:lnTo>
                  <a:pt x="4652752" y="210902"/>
                </a:lnTo>
                <a:cubicBezTo>
                  <a:pt x="4652799" y="211030"/>
                  <a:pt x="4652848" y="211157"/>
                  <a:pt x="4652896" y="211286"/>
                </a:cubicBezTo>
                <a:cubicBezTo>
                  <a:pt x="4658320" y="211626"/>
                  <a:pt x="4678972" y="212192"/>
                  <a:pt x="4685303" y="212939"/>
                </a:cubicBezTo>
                <a:lnTo>
                  <a:pt x="4690886" y="215767"/>
                </a:lnTo>
                <a:lnTo>
                  <a:pt x="4725430" y="238732"/>
                </a:lnTo>
                <a:cubicBezTo>
                  <a:pt x="4737427" y="231591"/>
                  <a:pt x="4775104" y="226830"/>
                  <a:pt x="4800051" y="231099"/>
                </a:cubicBezTo>
                <a:cubicBezTo>
                  <a:pt x="4824999" y="235370"/>
                  <a:pt x="4838104" y="254681"/>
                  <a:pt x="4875115" y="264350"/>
                </a:cubicBezTo>
                <a:cubicBezTo>
                  <a:pt x="4910396" y="272074"/>
                  <a:pt x="4896976" y="272080"/>
                  <a:pt x="4936450" y="280902"/>
                </a:cubicBezTo>
                <a:cubicBezTo>
                  <a:pt x="4977972" y="291139"/>
                  <a:pt x="4987604" y="299206"/>
                  <a:pt x="5030961" y="305912"/>
                </a:cubicBezTo>
                <a:cubicBezTo>
                  <a:pt x="5067269" y="323566"/>
                  <a:pt x="5060686" y="296079"/>
                  <a:pt x="5082734" y="308581"/>
                </a:cubicBezTo>
                <a:lnTo>
                  <a:pt x="5138799" y="303800"/>
                </a:lnTo>
                <a:cubicBezTo>
                  <a:pt x="5159783" y="303972"/>
                  <a:pt x="5222232" y="329865"/>
                  <a:pt x="5259695" y="330476"/>
                </a:cubicBezTo>
                <a:cubicBezTo>
                  <a:pt x="5294177" y="331408"/>
                  <a:pt x="5329952" y="341580"/>
                  <a:pt x="5359642" y="340575"/>
                </a:cubicBezTo>
                <a:lnTo>
                  <a:pt x="5372918" y="336834"/>
                </a:lnTo>
                <a:lnTo>
                  <a:pt x="5396084" y="328268"/>
                </a:lnTo>
                <a:lnTo>
                  <a:pt x="5414292" y="320863"/>
                </a:lnTo>
                <a:cubicBezTo>
                  <a:pt x="5419283" y="317134"/>
                  <a:pt x="5483979" y="313053"/>
                  <a:pt x="5487276" y="307350"/>
                </a:cubicBezTo>
                <a:cubicBezTo>
                  <a:pt x="5545059" y="311386"/>
                  <a:pt x="5551468" y="308718"/>
                  <a:pt x="5612716" y="308118"/>
                </a:cubicBezTo>
                <a:cubicBezTo>
                  <a:pt x="5706701" y="319100"/>
                  <a:pt x="5706403" y="275903"/>
                  <a:pt x="5864813" y="257852"/>
                </a:cubicBezTo>
                <a:cubicBezTo>
                  <a:pt x="5919383" y="252630"/>
                  <a:pt x="6095366" y="235151"/>
                  <a:pt x="6151392" y="225732"/>
                </a:cubicBezTo>
                <a:cubicBezTo>
                  <a:pt x="6137061" y="192047"/>
                  <a:pt x="6183146" y="231837"/>
                  <a:pt x="6209396" y="220469"/>
                </a:cubicBezTo>
                <a:cubicBezTo>
                  <a:pt x="6229147" y="220563"/>
                  <a:pt x="6253887" y="222487"/>
                  <a:pt x="6269898" y="226300"/>
                </a:cubicBezTo>
                <a:cubicBezTo>
                  <a:pt x="6278362" y="227355"/>
                  <a:pt x="6287329" y="226959"/>
                  <a:pt x="6297029" y="224230"/>
                </a:cubicBezTo>
                <a:cubicBezTo>
                  <a:pt x="6312240" y="212407"/>
                  <a:pt x="6330874" y="209880"/>
                  <a:pt x="6352373" y="209161"/>
                </a:cubicBezTo>
                <a:lnTo>
                  <a:pt x="6353759" y="209135"/>
                </a:lnTo>
                <a:lnTo>
                  <a:pt x="6363346" y="196700"/>
                </a:lnTo>
                <a:cubicBezTo>
                  <a:pt x="6374599" y="188260"/>
                  <a:pt x="6378877" y="205848"/>
                  <a:pt x="6400681" y="204402"/>
                </a:cubicBezTo>
                <a:lnTo>
                  <a:pt x="6402041" y="207073"/>
                </a:lnTo>
                <a:lnTo>
                  <a:pt x="6424912" y="204940"/>
                </a:lnTo>
                <a:cubicBezTo>
                  <a:pt x="6440035" y="209475"/>
                  <a:pt x="6489474" y="188920"/>
                  <a:pt x="6502019" y="198788"/>
                </a:cubicBezTo>
                <a:cubicBezTo>
                  <a:pt x="6507553" y="199163"/>
                  <a:pt x="6513074" y="197832"/>
                  <a:pt x="6518229" y="197839"/>
                </a:cubicBezTo>
                <a:lnTo>
                  <a:pt x="6519089" y="198274"/>
                </a:lnTo>
                <a:lnTo>
                  <a:pt x="6561047" y="182276"/>
                </a:lnTo>
                <a:cubicBezTo>
                  <a:pt x="6576908" y="188273"/>
                  <a:pt x="6586597" y="187556"/>
                  <a:pt x="6595639" y="174596"/>
                </a:cubicBezTo>
                <a:cubicBezTo>
                  <a:pt x="6669524" y="204588"/>
                  <a:pt x="6631660" y="167763"/>
                  <a:pt x="6692265" y="171261"/>
                </a:cubicBezTo>
                <a:lnTo>
                  <a:pt x="6697219" y="171733"/>
                </a:lnTo>
                <a:lnTo>
                  <a:pt x="6713656" y="160032"/>
                </a:lnTo>
                <a:cubicBezTo>
                  <a:pt x="6713896" y="158972"/>
                  <a:pt x="6714141" y="157917"/>
                  <a:pt x="6714383" y="156857"/>
                </a:cubicBezTo>
                <a:lnTo>
                  <a:pt x="6774793" y="166145"/>
                </a:lnTo>
                <a:lnTo>
                  <a:pt x="6782112" y="161687"/>
                </a:lnTo>
                <a:lnTo>
                  <a:pt x="6822392" y="175020"/>
                </a:lnTo>
                <a:lnTo>
                  <a:pt x="6842719" y="178025"/>
                </a:lnTo>
                <a:lnTo>
                  <a:pt x="6878958" y="187256"/>
                </a:lnTo>
                <a:lnTo>
                  <a:pt x="6881972" y="184277"/>
                </a:lnTo>
                <a:lnTo>
                  <a:pt x="6889133" y="187492"/>
                </a:lnTo>
                <a:lnTo>
                  <a:pt x="6894439" y="184074"/>
                </a:lnTo>
                <a:lnTo>
                  <a:pt x="6900419" y="185342"/>
                </a:lnTo>
                <a:cubicBezTo>
                  <a:pt x="6911884" y="183619"/>
                  <a:pt x="6950507" y="175071"/>
                  <a:pt x="6963220" y="173736"/>
                </a:cubicBezTo>
                <a:lnTo>
                  <a:pt x="6976706" y="177326"/>
                </a:lnTo>
                <a:lnTo>
                  <a:pt x="6987064" y="166834"/>
                </a:lnTo>
                <a:lnTo>
                  <a:pt x="7030230" y="166147"/>
                </a:lnTo>
                <a:lnTo>
                  <a:pt x="7045014" y="175533"/>
                </a:lnTo>
                <a:lnTo>
                  <a:pt x="7058714" y="182424"/>
                </a:lnTo>
                <a:lnTo>
                  <a:pt x="7060499" y="182495"/>
                </a:lnTo>
                <a:lnTo>
                  <a:pt x="7078430" y="183225"/>
                </a:lnTo>
                <a:lnTo>
                  <a:pt x="7176563" y="179676"/>
                </a:lnTo>
                <a:lnTo>
                  <a:pt x="7205529" y="187443"/>
                </a:lnTo>
                <a:lnTo>
                  <a:pt x="7310118" y="169037"/>
                </a:lnTo>
                <a:cubicBezTo>
                  <a:pt x="7440488" y="161452"/>
                  <a:pt x="7553495" y="197026"/>
                  <a:pt x="7673859" y="156768"/>
                </a:cubicBezTo>
                <a:lnTo>
                  <a:pt x="7692748" y="167969"/>
                </a:lnTo>
                <a:lnTo>
                  <a:pt x="7715729" y="163804"/>
                </a:lnTo>
                <a:cubicBezTo>
                  <a:pt x="7811110" y="149060"/>
                  <a:pt x="7909958" y="141152"/>
                  <a:pt x="7974189" y="161251"/>
                </a:cubicBezTo>
                <a:cubicBezTo>
                  <a:pt x="8006066" y="157939"/>
                  <a:pt x="8083084" y="150326"/>
                  <a:pt x="8101969" y="150927"/>
                </a:cubicBezTo>
                <a:lnTo>
                  <a:pt x="8106826" y="146285"/>
                </a:lnTo>
                <a:lnTo>
                  <a:pt x="8162058" y="103136"/>
                </a:lnTo>
                <a:lnTo>
                  <a:pt x="8184568" y="100422"/>
                </a:lnTo>
                <a:lnTo>
                  <a:pt x="8205350" y="106344"/>
                </a:lnTo>
                <a:cubicBezTo>
                  <a:pt x="8213920" y="108834"/>
                  <a:pt x="8222826" y="111343"/>
                  <a:pt x="8228227" y="112404"/>
                </a:cubicBezTo>
                <a:lnTo>
                  <a:pt x="8229109" y="109777"/>
                </a:lnTo>
                <a:lnTo>
                  <a:pt x="8237963" y="113428"/>
                </a:lnTo>
                <a:lnTo>
                  <a:pt x="8248358" y="112494"/>
                </a:lnTo>
                <a:lnTo>
                  <a:pt x="8249309" y="113130"/>
                </a:lnTo>
                <a:lnTo>
                  <a:pt x="8249997" y="112347"/>
                </a:lnTo>
                <a:lnTo>
                  <a:pt x="8272162" y="110356"/>
                </a:lnTo>
                <a:lnTo>
                  <a:pt x="8292349" y="103912"/>
                </a:lnTo>
                <a:lnTo>
                  <a:pt x="8292491" y="103935"/>
                </a:lnTo>
                <a:cubicBezTo>
                  <a:pt x="8298009" y="104409"/>
                  <a:pt x="8303135" y="103922"/>
                  <a:pt x="8307239" y="101023"/>
                </a:cubicBezTo>
                <a:cubicBezTo>
                  <a:pt x="8317233" y="106089"/>
                  <a:pt x="8327966" y="110943"/>
                  <a:pt x="8339282" y="115374"/>
                </a:cubicBezTo>
                <a:lnTo>
                  <a:pt x="8346156" y="117659"/>
                </a:lnTo>
                <a:lnTo>
                  <a:pt x="8346467" y="117456"/>
                </a:lnTo>
                <a:cubicBezTo>
                  <a:pt x="8348336" y="117423"/>
                  <a:pt x="8350739" y="117978"/>
                  <a:pt x="8354069" y="119374"/>
                </a:cubicBezTo>
                <a:lnTo>
                  <a:pt x="8358687" y="121825"/>
                </a:lnTo>
                <a:lnTo>
                  <a:pt x="8433385" y="106101"/>
                </a:lnTo>
                <a:cubicBezTo>
                  <a:pt x="8472316" y="107679"/>
                  <a:pt x="8499361" y="89243"/>
                  <a:pt x="8533779" y="104806"/>
                </a:cubicBezTo>
                <a:cubicBezTo>
                  <a:pt x="8570237" y="106199"/>
                  <a:pt x="8602608" y="99501"/>
                  <a:pt x="8632833" y="106964"/>
                </a:cubicBezTo>
                <a:cubicBezTo>
                  <a:pt x="8646003" y="101130"/>
                  <a:pt x="8658069" y="99126"/>
                  <a:pt x="8668523" y="109411"/>
                </a:cubicBezTo>
                <a:cubicBezTo>
                  <a:pt x="8702829" y="107932"/>
                  <a:pt x="8712456" y="94511"/>
                  <a:pt x="8732893" y="106423"/>
                </a:cubicBezTo>
                <a:lnTo>
                  <a:pt x="8764071" y="101019"/>
                </a:lnTo>
                <a:lnTo>
                  <a:pt x="8767004" y="97951"/>
                </a:lnTo>
                <a:lnTo>
                  <a:pt x="8772553" y="96746"/>
                </a:lnTo>
                <a:lnTo>
                  <a:pt x="8787201" y="98465"/>
                </a:lnTo>
                <a:lnTo>
                  <a:pt x="8792624" y="99935"/>
                </a:lnTo>
                <a:cubicBezTo>
                  <a:pt x="8796395" y="100640"/>
                  <a:pt x="8798936" y="100714"/>
                  <a:pt x="8800741" y="100329"/>
                </a:cubicBezTo>
                <a:lnTo>
                  <a:pt x="8800966" y="100077"/>
                </a:lnTo>
                <a:lnTo>
                  <a:pt x="8808513" y="100962"/>
                </a:lnTo>
                <a:cubicBezTo>
                  <a:pt x="8821191" y="103057"/>
                  <a:pt x="8833467" y="105663"/>
                  <a:pt x="8845110" y="108611"/>
                </a:cubicBezTo>
                <a:cubicBezTo>
                  <a:pt x="8856640" y="94429"/>
                  <a:pt x="8898769" y="114061"/>
                  <a:pt x="8896773" y="86101"/>
                </a:cubicBezTo>
                <a:cubicBezTo>
                  <a:pt x="8912560" y="89254"/>
                  <a:pt x="8921083" y="101262"/>
                  <a:pt x="8917529" y="82805"/>
                </a:cubicBezTo>
                <a:lnTo>
                  <a:pt x="8929546" y="78543"/>
                </a:lnTo>
                <a:lnTo>
                  <a:pt x="9026654" y="99852"/>
                </a:lnTo>
                <a:lnTo>
                  <a:pt x="9040737" y="105786"/>
                </a:lnTo>
                <a:cubicBezTo>
                  <a:pt x="9045198" y="108424"/>
                  <a:pt x="9049055" y="111684"/>
                  <a:pt x="9052026" y="115808"/>
                </a:cubicBezTo>
                <a:cubicBezTo>
                  <a:pt x="9103902" y="97277"/>
                  <a:pt x="9148883" y="119005"/>
                  <a:pt x="9203241" y="118145"/>
                </a:cubicBezTo>
                <a:cubicBezTo>
                  <a:pt x="9263154" y="126206"/>
                  <a:pt x="9393882" y="154481"/>
                  <a:pt x="9415584" y="163588"/>
                </a:cubicBezTo>
                <a:cubicBezTo>
                  <a:pt x="9433796" y="167802"/>
                  <a:pt x="9514347" y="159834"/>
                  <a:pt x="9505102" y="147474"/>
                </a:cubicBezTo>
                <a:cubicBezTo>
                  <a:pt x="9558875" y="175676"/>
                  <a:pt x="9580546" y="149889"/>
                  <a:pt x="9643040" y="164665"/>
                </a:cubicBezTo>
                <a:lnTo>
                  <a:pt x="9762999" y="169055"/>
                </a:lnTo>
                <a:lnTo>
                  <a:pt x="9776183" y="168623"/>
                </a:lnTo>
                <a:lnTo>
                  <a:pt x="9780532" y="162255"/>
                </a:lnTo>
                <a:lnTo>
                  <a:pt x="9824924" y="158079"/>
                </a:lnTo>
                <a:cubicBezTo>
                  <a:pt x="9845325" y="170634"/>
                  <a:pt x="9880317" y="158344"/>
                  <a:pt x="9910588" y="160759"/>
                </a:cubicBezTo>
                <a:lnTo>
                  <a:pt x="9924173" y="165023"/>
                </a:lnTo>
                <a:lnTo>
                  <a:pt x="10010969" y="162234"/>
                </a:lnTo>
                <a:lnTo>
                  <a:pt x="10070699" y="164286"/>
                </a:lnTo>
                <a:lnTo>
                  <a:pt x="10083825" y="168444"/>
                </a:lnTo>
                <a:lnTo>
                  <a:pt x="10097932" y="161160"/>
                </a:lnTo>
                <a:cubicBezTo>
                  <a:pt x="10099580" y="159385"/>
                  <a:pt x="10100873" y="157473"/>
                  <a:pt x="10101779" y="155488"/>
                </a:cubicBezTo>
                <a:lnTo>
                  <a:pt x="10149437" y="158598"/>
                </a:lnTo>
                <a:lnTo>
                  <a:pt x="10155104" y="158045"/>
                </a:lnTo>
                <a:lnTo>
                  <a:pt x="10250982" y="135074"/>
                </a:lnTo>
                <a:cubicBezTo>
                  <a:pt x="10282349" y="124953"/>
                  <a:pt x="10324027" y="105518"/>
                  <a:pt x="10343301" y="97316"/>
                </a:cubicBezTo>
                <a:cubicBezTo>
                  <a:pt x="10346266" y="87573"/>
                  <a:pt x="10357577" y="89038"/>
                  <a:pt x="10366625" y="85860"/>
                </a:cubicBezTo>
                <a:cubicBezTo>
                  <a:pt x="10373832" y="76124"/>
                  <a:pt x="10418445" y="69199"/>
                  <a:pt x="10433505" y="71432"/>
                </a:cubicBezTo>
                <a:cubicBezTo>
                  <a:pt x="10475361" y="83650"/>
                  <a:pt x="10513941" y="44949"/>
                  <a:pt x="10547510" y="53678"/>
                </a:cubicBezTo>
                <a:cubicBezTo>
                  <a:pt x="10573283" y="48227"/>
                  <a:pt x="10581157" y="42377"/>
                  <a:pt x="10588150" y="38719"/>
                </a:cubicBezTo>
                <a:lnTo>
                  <a:pt x="10589457" y="31728"/>
                </a:lnTo>
                <a:lnTo>
                  <a:pt x="10699976" y="49777"/>
                </a:lnTo>
                <a:cubicBezTo>
                  <a:pt x="10735033" y="53897"/>
                  <a:pt x="10768025" y="45042"/>
                  <a:pt x="10812237" y="52759"/>
                </a:cubicBezTo>
                <a:lnTo>
                  <a:pt x="10869837" y="72227"/>
                </a:lnTo>
                <a:lnTo>
                  <a:pt x="10881770" y="80104"/>
                </a:lnTo>
                <a:lnTo>
                  <a:pt x="10896899" y="77163"/>
                </a:lnTo>
                <a:cubicBezTo>
                  <a:pt x="10898848" y="75922"/>
                  <a:pt x="10900479" y="74444"/>
                  <a:pt x="10901748" y="72784"/>
                </a:cubicBezTo>
                <a:lnTo>
                  <a:pt x="10947419" y="89748"/>
                </a:lnTo>
                <a:lnTo>
                  <a:pt x="10953034" y="90870"/>
                </a:lnTo>
                <a:lnTo>
                  <a:pt x="10992070" y="95273"/>
                </a:lnTo>
                <a:lnTo>
                  <a:pt x="11112372" y="88679"/>
                </a:lnTo>
                <a:cubicBezTo>
                  <a:pt x="11108439" y="74830"/>
                  <a:pt x="11140018" y="97031"/>
                  <a:pt x="11147719" y="86992"/>
                </a:cubicBezTo>
                <a:cubicBezTo>
                  <a:pt x="11152509" y="78401"/>
                  <a:pt x="11163205" y="83136"/>
                  <a:pt x="11172617" y="82697"/>
                </a:cubicBezTo>
                <a:cubicBezTo>
                  <a:pt x="11181525" y="75359"/>
                  <a:pt x="11226208" y="81688"/>
                  <a:pt x="11240397" y="88262"/>
                </a:cubicBezTo>
                <a:cubicBezTo>
                  <a:pt x="11249960" y="94287"/>
                  <a:pt x="11259949" y="97164"/>
                  <a:pt x="11270034" y="98379"/>
                </a:cubicBezTo>
                <a:lnTo>
                  <a:pt x="11293091" y="98474"/>
                </a:lnTo>
                <a:lnTo>
                  <a:pt x="11310949" y="104274"/>
                </a:lnTo>
                <a:lnTo>
                  <a:pt x="11345279" y="101883"/>
                </a:lnTo>
                <a:lnTo>
                  <a:pt x="11354597" y="104385"/>
                </a:lnTo>
                <a:lnTo>
                  <a:pt x="11367725" y="104431"/>
                </a:lnTo>
                <a:lnTo>
                  <a:pt x="11399832" y="117048"/>
                </a:lnTo>
                <a:cubicBezTo>
                  <a:pt x="11426330" y="131555"/>
                  <a:pt x="11452641" y="150886"/>
                  <a:pt x="11487595" y="158754"/>
                </a:cubicBezTo>
                <a:cubicBezTo>
                  <a:pt x="11515406" y="151514"/>
                  <a:pt x="11531776" y="244887"/>
                  <a:pt x="11590850" y="244984"/>
                </a:cubicBezTo>
                <a:cubicBezTo>
                  <a:pt x="11687863" y="198241"/>
                  <a:pt x="11587614" y="291800"/>
                  <a:pt x="11736204" y="283941"/>
                </a:cubicBezTo>
                <a:cubicBezTo>
                  <a:pt x="11744762" y="275580"/>
                  <a:pt x="11762511" y="286184"/>
                  <a:pt x="11760331" y="298368"/>
                </a:cubicBezTo>
                <a:cubicBezTo>
                  <a:pt x="11769810" y="295289"/>
                  <a:pt x="11817448" y="290644"/>
                  <a:pt x="11819139" y="310575"/>
                </a:cubicBezTo>
                <a:lnTo>
                  <a:pt x="11821967" y="312222"/>
                </a:lnTo>
                <a:lnTo>
                  <a:pt x="11847125" y="303833"/>
                </a:lnTo>
                <a:cubicBezTo>
                  <a:pt x="11890550" y="301151"/>
                  <a:pt x="11927400" y="329991"/>
                  <a:pt x="11980134" y="328343"/>
                </a:cubicBezTo>
                <a:cubicBezTo>
                  <a:pt x="11999877" y="317657"/>
                  <a:pt x="12100908" y="364667"/>
                  <a:pt x="12174576" y="382540"/>
                </a:cubicBezTo>
                <a:lnTo>
                  <a:pt x="12192000" y="385665"/>
                </a:lnTo>
                <a:lnTo>
                  <a:pt x="12192000" y="1163932"/>
                </a:lnTo>
                <a:lnTo>
                  <a:pt x="0" y="1163932"/>
                </a:lnTo>
                <a:lnTo>
                  <a:pt x="0" y="489977"/>
                </a:lnTo>
                <a:lnTo>
                  <a:pt x="5331" y="489229"/>
                </a:lnTo>
                <a:cubicBezTo>
                  <a:pt x="18193" y="486710"/>
                  <a:pt x="30228" y="483363"/>
                  <a:pt x="39902" y="478716"/>
                </a:cubicBezTo>
                <a:lnTo>
                  <a:pt x="117880" y="427388"/>
                </a:lnTo>
                <a:lnTo>
                  <a:pt x="238140" y="385729"/>
                </a:lnTo>
                <a:lnTo>
                  <a:pt x="249589" y="385949"/>
                </a:lnTo>
                <a:lnTo>
                  <a:pt x="296963" y="362534"/>
                </a:lnTo>
                <a:cubicBezTo>
                  <a:pt x="312678" y="353496"/>
                  <a:pt x="327245" y="343226"/>
                  <a:pt x="339235" y="330857"/>
                </a:cubicBezTo>
                <a:cubicBezTo>
                  <a:pt x="358017" y="316348"/>
                  <a:pt x="430593" y="324331"/>
                  <a:pt x="447152" y="333855"/>
                </a:cubicBezTo>
                <a:cubicBezTo>
                  <a:pt x="455944" y="335789"/>
                  <a:pt x="465515" y="339134"/>
                  <a:pt x="475247" y="343146"/>
                </a:cubicBezTo>
                <a:lnTo>
                  <a:pt x="477967" y="344392"/>
                </a:lnTo>
                <a:lnTo>
                  <a:pt x="527683" y="339655"/>
                </a:lnTo>
                <a:lnTo>
                  <a:pt x="703732" y="323031"/>
                </a:lnTo>
                <a:cubicBezTo>
                  <a:pt x="746107" y="337252"/>
                  <a:pt x="806181" y="307763"/>
                  <a:pt x="853391" y="310023"/>
                </a:cubicBezTo>
                <a:cubicBezTo>
                  <a:pt x="890324" y="307038"/>
                  <a:pt x="911072" y="307293"/>
                  <a:pt x="925332" y="305118"/>
                </a:cubicBezTo>
                <a:lnTo>
                  <a:pt x="941286" y="295364"/>
                </a:lnTo>
                <a:lnTo>
                  <a:pt x="950845" y="293027"/>
                </a:lnTo>
                <a:lnTo>
                  <a:pt x="953292" y="287324"/>
                </a:lnTo>
                <a:lnTo>
                  <a:pt x="967499" y="280192"/>
                </a:lnTo>
                <a:cubicBezTo>
                  <a:pt x="972860" y="278300"/>
                  <a:pt x="978671" y="277177"/>
                  <a:pt x="985161" y="277297"/>
                </a:cubicBezTo>
                <a:cubicBezTo>
                  <a:pt x="1006876" y="286454"/>
                  <a:pt x="1042482" y="256677"/>
                  <a:pt x="1069267" y="269198"/>
                </a:cubicBezTo>
                <a:cubicBezTo>
                  <a:pt x="1094808" y="265150"/>
                  <a:pt x="1122462" y="257023"/>
                  <a:pt x="1138407" y="252999"/>
                </a:cubicBezTo>
                <a:cubicBezTo>
                  <a:pt x="1144898" y="243390"/>
                  <a:pt x="1166843" y="255604"/>
                  <a:pt x="1164931" y="245054"/>
                </a:cubicBezTo>
                <a:cubicBezTo>
                  <a:pt x="1180564" y="253372"/>
                  <a:pt x="1196701" y="233033"/>
                  <a:pt x="1211622" y="227108"/>
                </a:cubicBezTo>
                <a:cubicBezTo>
                  <a:pt x="1223659" y="235648"/>
                  <a:pt x="1243095" y="214792"/>
                  <a:pt x="1274567" y="209812"/>
                </a:cubicBezTo>
                <a:cubicBezTo>
                  <a:pt x="1293468" y="207689"/>
                  <a:pt x="1311321" y="214329"/>
                  <a:pt x="1325029" y="214369"/>
                </a:cubicBezTo>
                <a:cubicBezTo>
                  <a:pt x="1338735" y="214409"/>
                  <a:pt x="1348238" y="204450"/>
                  <a:pt x="1356805" y="210054"/>
                </a:cubicBezTo>
                <a:cubicBezTo>
                  <a:pt x="1397191" y="226080"/>
                  <a:pt x="1434108" y="220864"/>
                  <a:pt x="1468752" y="221036"/>
                </a:cubicBezTo>
                <a:lnTo>
                  <a:pt x="1650750" y="171522"/>
                </a:lnTo>
                <a:cubicBezTo>
                  <a:pt x="1648963" y="175128"/>
                  <a:pt x="1647366" y="179078"/>
                  <a:pt x="1655056" y="178538"/>
                </a:cubicBezTo>
                <a:cubicBezTo>
                  <a:pt x="1671361" y="175610"/>
                  <a:pt x="1673472" y="191103"/>
                  <a:pt x="1683220" y="176084"/>
                </a:cubicBezTo>
                <a:lnTo>
                  <a:pt x="1685599" y="171820"/>
                </a:lnTo>
                <a:lnTo>
                  <a:pt x="1689230" y="171091"/>
                </a:lnTo>
                <a:cubicBezTo>
                  <a:pt x="1691077" y="171209"/>
                  <a:pt x="1691927" y="172238"/>
                  <a:pt x="1691052" y="175010"/>
                </a:cubicBezTo>
                <a:cubicBezTo>
                  <a:pt x="1708143" y="163422"/>
                  <a:pt x="1721518" y="180819"/>
                  <a:pt x="1735783" y="183832"/>
                </a:cubicBezTo>
                <a:cubicBezTo>
                  <a:pt x="1749257" y="172743"/>
                  <a:pt x="1765900" y="189995"/>
                  <a:pt x="1797102" y="188721"/>
                </a:cubicBezTo>
                <a:cubicBezTo>
                  <a:pt x="1811926" y="175989"/>
                  <a:pt x="1818113" y="188014"/>
                  <a:pt x="1845638" y="170206"/>
                </a:cubicBezTo>
                <a:cubicBezTo>
                  <a:pt x="1846487" y="171605"/>
                  <a:pt x="1847613" y="172863"/>
                  <a:pt x="1848980" y="173948"/>
                </a:cubicBezTo>
                <a:cubicBezTo>
                  <a:pt x="1856916" y="180245"/>
                  <a:pt x="1871067" y="179345"/>
                  <a:pt x="1880587" y="171938"/>
                </a:cubicBezTo>
                <a:cubicBezTo>
                  <a:pt x="1923931" y="147552"/>
                  <a:pt x="1960626" y="145420"/>
                  <a:pt x="1995803" y="138279"/>
                </a:cubicBezTo>
                <a:cubicBezTo>
                  <a:pt x="2035252" y="132570"/>
                  <a:pt x="2005733" y="159108"/>
                  <a:pt x="2057448" y="135082"/>
                </a:cubicBezTo>
                <a:lnTo>
                  <a:pt x="2119088" y="119940"/>
                </a:lnTo>
                <a:lnTo>
                  <a:pt x="2138831" y="122626"/>
                </a:lnTo>
                <a:lnTo>
                  <a:pt x="2174180" y="117121"/>
                </a:lnTo>
                <a:lnTo>
                  <a:pt x="2214259" y="116974"/>
                </a:lnTo>
                <a:cubicBezTo>
                  <a:pt x="2231866" y="115824"/>
                  <a:pt x="2248895" y="113224"/>
                  <a:pt x="2264911" y="108071"/>
                </a:cubicBezTo>
                <a:lnTo>
                  <a:pt x="2298963" y="107788"/>
                </a:lnTo>
                <a:cubicBezTo>
                  <a:pt x="2352919" y="99467"/>
                  <a:pt x="2408915" y="93907"/>
                  <a:pt x="2454058" y="73698"/>
                </a:cubicBezTo>
                <a:cubicBezTo>
                  <a:pt x="2493261" y="67427"/>
                  <a:pt x="2507044" y="73914"/>
                  <a:pt x="2534188" y="70162"/>
                </a:cubicBezTo>
                <a:cubicBezTo>
                  <a:pt x="2561369" y="61552"/>
                  <a:pt x="2595762" y="55004"/>
                  <a:pt x="2616912" y="51189"/>
                </a:cubicBezTo>
                <a:lnTo>
                  <a:pt x="2698592" y="42305"/>
                </a:lnTo>
                <a:lnTo>
                  <a:pt x="2891953" y="34973"/>
                </a:lnTo>
                <a:cubicBezTo>
                  <a:pt x="2905485" y="24878"/>
                  <a:pt x="2934220" y="5398"/>
                  <a:pt x="2955508" y="929"/>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048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8">
            <a:extLst>
              <a:ext uri="{FF2B5EF4-FFF2-40B4-BE49-F238E27FC236}">
                <a16:creationId xmlns:a16="http://schemas.microsoft.com/office/drawing/2014/main" id="{4B24796A-C1F6-4B21-B963-70E55A1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62542" y="650765"/>
                  <a:pt x="11942810" y="654842"/>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3697" y="740068"/>
                  <a:pt x="11675363" y="758566"/>
                  <a:pt x="11656818" y="769062"/>
                </a:cubicBezTo>
                <a:cubicBezTo>
                  <a:pt x="11625284" y="783558"/>
                  <a:pt x="11554969" y="799151"/>
                  <a:pt x="11501920" y="813109"/>
                </a:cubicBezTo>
                <a:cubicBezTo>
                  <a:pt x="11454695" y="835456"/>
                  <a:pt x="11390520" y="825328"/>
                  <a:pt x="11338523" y="852810"/>
                </a:cubicBezTo>
                <a:cubicBezTo>
                  <a:pt x="11359787" y="876196"/>
                  <a:pt x="11199516" y="937717"/>
                  <a:pt x="11228040" y="958953"/>
                </a:cubicBezTo>
                <a:cubicBezTo>
                  <a:pt x="11228306" y="989423"/>
                  <a:pt x="11195223" y="1012070"/>
                  <a:pt x="11193568" y="1039464"/>
                </a:cubicBezTo>
                <a:cubicBezTo>
                  <a:pt x="11162876" y="1085947"/>
                  <a:pt x="11137185" y="1048589"/>
                  <a:pt x="11120819" y="1126133"/>
                </a:cubicBezTo>
                <a:cubicBezTo>
                  <a:pt x="11102484" y="1167191"/>
                  <a:pt x="11052637" y="1154700"/>
                  <a:pt x="11028687" y="1199018"/>
                </a:cubicBezTo>
                <a:lnTo>
                  <a:pt x="10815658" y="1287849"/>
                </a:lnTo>
                <a:cubicBezTo>
                  <a:pt x="10788450" y="1285136"/>
                  <a:pt x="10703766" y="1299362"/>
                  <a:pt x="10679906" y="1324988"/>
                </a:cubicBezTo>
                <a:cubicBezTo>
                  <a:pt x="10679874" y="1319534"/>
                  <a:pt x="10639666" y="1317757"/>
                  <a:pt x="10636304" y="1317928"/>
                </a:cubicBezTo>
                <a:lnTo>
                  <a:pt x="10573203" y="1351996"/>
                </a:lnTo>
                <a:cubicBezTo>
                  <a:pt x="10559779" y="1354649"/>
                  <a:pt x="10512149" y="1357988"/>
                  <a:pt x="10513263" y="1350756"/>
                </a:cubicBezTo>
                <a:lnTo>
                  <a:pt x="10464012" y="1391778"/>
                </a:lnTo>
                <a:cubicBezTo>
                  <a:pt x="10423640" y="1376337"/>
                  <a:pt x="10438452" y="1415603"/>
                  <a:pt x="10405409" y="1422789"/>
                </a:cubicBezTo>
                <a:cubicBezTo>
                  <a:pt x="10385126" y="1419848"/>
                  <a:pt x="10374706" y="1423369"/>
                  <a:pt x="10370530" y="1441596"/>
                </a:cubicBezTo>
                <a:cubicBezTo>
                  <a:pt x="10275106" y="1425375"/>
                  <a:pt x="10333678" y="1459760"/>
                  <a:pt x="10264922" y="1472107"/>
                </a:cubicBezTo>
                <a:cubicBezTo>
                  <a:pt x="10202958" y="1479098"/>
                  <a:pt x="10140026" y="1496808"/>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45595" y="1716106"/>
                  <a:pt x="9217145" y="1771195"/>
                </a:cubicBezTo>
                <a:cubicBezTo>
                  <a:pt x="9131538" y="1776872"/>
                  <a:pt x="9039728" y="1814874"/>
                  <a:pt x="8955875" y="1796806"/>
                </a:cubicBezTo>
                <a:cubicBezTo>
                  <a:pt x="8861771" y="1817659"/>
                  <a:pt x="8730077" y="1856614"/>
                  <a:pt x="8648415" y="1878623"/>
                </a:cubicBezTo>
                <a:cubicBezTo>
                  <a:pt x="8582974" y="1903887"/>
                  <a:pt x="8546739" y="1852067"/>
                  <a:pt x="8495949" y="1902425"/>
                </a:cubicBezTo>
                <a:cubicBezTo>
                  <a:pt x="8427249" y="190760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45936" y="1763820"/>
                  <a:pt x="7491452" y="1888481"/>
                  <a:pt x="7449425" y="1810910"/>
                </a:cubicBezTo>
                <a:lnTo>
                  <a:pt x="7342915" y="1819827"/>
                </a:lnTo>
                <a:lnTo>
                  <a:pt x="7255191" y="1834354"/>
                </a:lnTo>
                <a:cubicBezTo>
                  <a:pt x="7235153" y="1839259"/>
                  <a:pt x="7150315" y="1831629"/>
                  <a:pt x="7131205" y="1845557"/>
                </a:cubicBezTo>
                <a:cubicBezTo>
                  <a:pt x="6968750" y="1838101"/>
                  <a:pt x="7023103" y="1812698"/>
                  <a:pt x="6917124" y="1837109"/>
                </a:cubicBezTo>
                <a:cubicBezTo>
                  <a:pt x="6877603" y="1902702"/>
                  <a:pt x="6892534" y="1847120"/>
                  <a:pt x="6837145" y="1870724"/>
                </a:cubicBezTo>
                <a:cubicBezTo>
                  <a:pt x="6837564" y="1818835"/>
                  <a:pt x="6774797" y="1914502"/>
                  <a:pt x="6753991" y="1860969"/>
                </a:cubicBezTo>
                <a:cubicBezTo>
                  <a:pt x="6744571" y="1866959"/>
                  <a:pt x="6736100" y="1874451"/>
                  <a:pt x="6727754" y="1882372"/>
                </a:cubicBezTo>
                <a:lnTo>
                  <a:pt x="6723371" y="1886494"/>
                </a:lnTo>
                <a:lnTo>
                  <a:pt x="6702779" y="1893601"/>
                </a:lnTo>
                <a:lnTo>
                  <a:pt x="6700779" y="1907344"/>
                </a:lnTo>
                <a:lnTo>
                  <a:pt x="6672513" y="1926452"/>
                </a:lnTo>
                <a:cubicBezTo>
                  <a:pt x="6661340" y="1931795"/>
                  <a:pt x="6648626" y="1935420"/>
                  <a:pt x="6633549" y="1936255"/>
                </a:cubicBezTo>
                <a:cubicBezTo>
                  <a:pt x="6577487" y="1918608"/>
                  <a:pt x="6514284" y="1994298"/>
                  <a:pt x="6444344" y="1969663"/>
                </a:cubicBezTo>
                <a:cubicBezTo>
                  <a:pt x="6419228" y="1965060"/>
                  <a:pt x="6345188" y="1978090"/>
                  <a:pt x="6333446" y="1997163"/>
                </a:cubicBezTo>
                <a:cubicBezTo>
                  <a:pt x="6318475" y="2003304"/>
                  <a:pt x="6299617" y="2000258"/>
                  <a:pt x="6294933" y="2019412"/>
                </a:cubicBezTo>
                <a:cubicBezTo>
                  <a:pt x="6286089" y="2042978"/>
                  <a:pt x="6227534" y="2018229"/>
                  <a:pt x="6238719" y="2042547"/>
                </a:cubicBezTo>
                <a:cubicBezTo>
                  <a:pt x="6197253" y="2025805"/>
                  <a:pt x="6172998" y="2076097"/>
                  <a:pt x="6142310" y="2092510"/>
                </a:cubicBezTo>
                <a:cubicBezTo>
                  <a:pt x="6109012" y="2074635"/>
                  <a:pt x="6077468" y="2126693"/>
                  <a:pt x="6007916" y="2143752"/>
                </a:cubicBezTo>
                <a:cubicBezTo>
                  <a:pt x="5971122" y="2122806"/>
                  <a:pt x="5961132" y="2155600"/>
                  <a:pt x="5894610" y="2130684"/>
                </a:cubicBezTo>
                <a:cubicBezTo>
                  <a:pt x="5862904" y="2132950"/>
                  <a:pt x="5874801" y="2153974"/>
                  <a:pt x="5817682" y="2157358"/>
                </a:cubicBezTo>
                <a:cubicBezTo>
                  <a:pt x="5714062" y="2126880"/>
                  <a:pt x="5671650" y="2172824"/>
                  <a:pt x="5591469" y="2178389"/>
                </a:cubicBezTo>
                <a:cubicBezTo>
                  <a:pt x="5502264" y="2190142"/>
                  <a:pt x="5536340" y="2207288"/>
                  <a:pt x="5414282" y="2183070"/>
                </a:cubicBezTo>
                <a:cubicBezTo>
                  <a:pt x="5407945" y="2205016"/>
                  <a:pt x="5394338" y="2208803"/>
                  <a:pt x="5368369" y="2204272"/>
                </a:cubicBezTo>
                <a:cubicBezTo>
                  <a:pt x="5325431" y="2211442"/>
                  <a:pt x="5342455" y="2259851"/>
                  <a:pt x="5291263" y="2239182"/>
                </a:cubicBezTo>
                <a:cubicBezTo>
                  <a:pt x="5306347" y="2263964"/>
                  <a:pt x="5213539" y="2266092"/>
                  <a:pt x="5240857" y="2289444"/>
                </a:cubicBezTo>
                <a:cubicBezTo>
                  <a:pt x="5219918" y="2319202"/>
                  <a:pt x="5195143" y="2282479"/>
                  <a:pt x="5173523" y="2309057"/>
                </a:cubicBezTo>
                <a:cubicBezTo>
                  <a:pt x="5143898" y="2320355"/>
                  <a:pt x="5183399" y="2277184"/>
                  <a:pt x="5148543" y="2282356"/>
                </a:cubicBezTo>
                <a:cubicBezTo>
                  <a:pt x="5107618" y="2293388"/>
                  <a:pt x="5094122" y="2245019"/>
                  <a:pt x="5079548" y="2313485"/>
                </a:cubicBezTo>
                <a:cubicBezTo>
                  <a:pt x="5031869" y="2307804"/>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26864" y="3266436"/>
                  <a:pt x="863490" y="3291254"/>
                  <a:pt x="779276" y="3327290"/>
                </a:cubicBezTo>
                <a:cubicBezTo>
                  <a:pt x="712585" y="3298149"/>
                  <a:pt x="672574" y="3378796"/>
                  <a:pt x="600378" y="3335250"/>
                </a:cubicBezTo>
                <a:cubicBezTo>
                  <a:pt x="595066" y="3356366"/>
                  <a:pt x="514059" y="3361176"/>
                  <a:pt x="493457" y="3365044"/>
                </a:cubicBezTo>
                <a:cubicBezTo>
                  <a:pt x="492856" y="3399551"/>
                  <a:pt x="399613" y="3365059"/>
                  <a:pt x="349402" y="3380897"/>
                </a:cubicBezTo>
                <a:cubicBezTo>
                  <a:pt x="299189" y="3396735"/>
                  <a:pt x="242632" y="3446393"/>
                  <a:pt x="192183" y="3460075"/>
                </a:cubicBezTo>
                <a:cubicBezTo>
                  <a:pt x="141735" y="3473757"/>
                  <a:pt x="105425" y="3449353"/>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6BA206-3880-48B3-9561-115031F32FE3}"/>
              </a:ext>
            </a:extLst>
          </p:cNvPr>
          <p:cNvSpPr>
            <a:spLocks noGrp="1"/>
          </p:cNvSpPr>
          <p:nvPr>
            <p:ph type="title"/>
          </p:nvPr>
        </p:nvSpPr>
        <p:spPr>
          <a:xfrm>
            <a:off x="1050879" y="609601"/>
            <a:ext cx="9810604" cy="1216024"/>
          </a:xfrm>
        </p:spPr>
        <p:txBody>
          <a:bodyPr>
            <a:normAutofit/>
          </a:bodyPr>
          <a:lstStyle/>
          <a:p>
            <a:r>
              <a:rPr lang="en-US" dirty="0">
                <a:solidFill>
                  <a:schemeClr val="accent5">
                    <a:lumMod val="75000"/>
                  </a:schemeClr>
                </a:solidFill>
              </a:rPr>
              <a:t>objectives</a:t>
            </a:r>
          </a:p>
        </p:txBody>
      </p:sp>
      <p:sp>
        <p:nvSpPr>
          <p:cNvPr id="26" name="Freeform: Shape 20">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803" y="1958614"/>
            <a:ext cx="3681516"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List">
            <a:extLst>
              <a:ext uri="{FF2B5EF4-FFF2-40B4-BE49-F238E27FC236}">
                <a16:creationId xmlns:a16="http://schemas.microsoft.com/office/drawing/2014/main" id="{63AC9B93-6653-4494-BF02-32C50F4D9E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7452" y="2319792"/>
            <a:ext cx="3222790" cy="3222790"/>
          </a:xfrm>
          <a:prstGeom prst="rect">
            <a:avLst/>
          </a:prstGeom>
        </p:spPr>
      </p:pic>
      <p:sp>
        <p:nvSpPr>
          <p:cNvPr id="3" name="Content Placeholder 2">
            <a:extLst>
              <a:ext uri="{FF2B5EF4-FFF2-40B4-BE49-F238E27FC236}">
                <a16:creationId xmlns:a16="http://schemas.microsoft.com/office/drawing/2014/main" id="{6590D7C5-CD71-450F-9F4A-4192B783897C}"/>
              </a:ext>
            </a:extLst>
          </p:cNvPr>
          <p:cNvSpPr>
            <a:spLocks noGrp="1"/>
          </p:cNvSpPr>
          <p:nvPr>
            <p:ph idx="1"/>
          </p:nvPr>
        </p:nvSpPr>
        <p:spPr>
          <a:xfrm>
            <a:off x="5187900" y="2162755"/>
            <a:ext cx="5954298" cy="4091623"/>
          </a:xfrm>
        </p:spPr>
        <p:txBody>
          <a:bodyPr anchor="ctr">
            <a:normAutofit/>
          </a:bodyPr>
          <a:lstStyle/>
          <a:p>
            <a:pPr marL="0" indent="0">
              <a:buNone/>
            </a:pPr>
            <a:r>
              <a:rPr lang="en-US" dirty="0">
                <a:solidFill>
                  <a:schemeClr val="accent5">
                    <a:lumMod val="75000"/>
                  </a:schemeClr>
                </a:solidFill>
              </a:rPr>
              <a:t>Objectives are your goals for the year.  They are determined by the Leadership Team each year.  You can have your own personal goals if you would like, however, they will not be a part of your end of year review.  </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There are 2 types of Objectives</a:t>
            </a:r>
          </a:p>
          <a:p>
            <a:r>
              <a:rPr lang="en-US" dirty="0">
                <a:solidFill>
                  <a:schemeClr val="accent5">
                    <a:lumMod val="75000"/>
                  </a:schemeClr>
                </a:solidFill>
              </a:rPr>
              <a:t>Performance – these are included in your review</a:t>
            </a:r>
          </a:p>
          <a:p>
            <a:r>
              <a:rPr lang="en-US" dirty="0">
                <a:solidFill>
                  <a:schemeClr val="accent5">
                    <a:lumMod val="75000"/>
                  </a:schemeClr>
                </a:solidFill>
              </a:rPr>
              <a:t>Development – these aren’t included in your review but are used as tools to help you grow and develop in your career</a:t>
            </a:r>
          </a:p>
        </p:txBody>
      </p:sp>
      <p:sp>
        <p:nvSpPr>
          <p:cNvPr id="23"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3830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6BA206-3880-48B3-9561-115031F32FE3}"/>
              </a:ext>
            </a:extLst>
          </p:cNvPr>
          <p:cNvSpPr>
            <a:spLocks noGrp="1"/>
          </p:cNvSpPr>
          <p:nvPr>
            <p:ph type="title"/>
          </p:nvPr>
        </p:nvSpPr>
        <p:spPr>
          <a:xfrm>
            <a:off x="659075" y="139797"/>
            <a:ext cx="5436925" cy="1786965"/>
          </a:xfrm>
        </p:spPr>
        <p:txBody>
          <a:bodyPr anchor="t">
            <a:normAutofit/>
          </a:bodyPr>
          <a:lstStyle/>
          <a:p>
            <a:r>
              <a:rPr lang="en-US" dirty="0">
                <a:solidFill>
                  <a:schemeClr val="accent5">
                    <a:lumMod val="75000"/>
                  </a:schemeClr>
                </a:solidFill>
              </a:rPr>
              <a:t>objectives</a:t>
            </a:r>
          </a:p>
        </p:txBody>
      </p:sp>
      <p:pic>
        <p:nvPicPr>
          <p:cNvPr id="13" name="Content Placeholder 12">
            <a:extLst>
              <a:ext uri="{FF2B5EF4-FFF2-40B4-BE49-F238E27FC236}">
                <a16:creationId xmlns:a16="http://schemas.microsoft.com/office/drawing/2014/main" id="{9DFF0A0D-6F37-4D7E-AB1C-54E0E2E18625}"/>
              </a:ext>
            </a:extLst>
          </p:cNvPr>
          <p:cNvPicPr>
            <a:picLocks noGrp="1" noChangeAspect="1"/>
          </p:cNvPicPr>
          <p:nvPr>
            <p:ph idx="1"/>
          </p:nvPr>
        </p:nvPicPr>
        <p:blipFill>
          <a:blip r:embed="rId2"/>
          <a:stretch>
            <a:fillRect/>
          </a:stretch>
        </p:blipFill>
        <p:spPr>
          <a:xfrm>
            <a:off x="228686" y="750946"/>
            <a:ext cx="11734627" cy="5967257"/>
          </a:xfrm>
          <a:prstGeom prst="rect">
            <a:avLst/>
          </a:prstGeom>
        </p:spPr>
      </p:pic>
    </p:spTree>
    <p:extLst>
      <p:ext uri="{BB962C8B-B14F-4D97-AF65-F5344CB8AC3E}">
        <p14:creationId xmlns:p14="http://schemas.microsoft.com/office/powerpoint/2010/main" val="15822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B24796A-C1F6-4B21-B963-70E55A144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62542" y="650765"/>
                  <a:pt x="11942810" y="654842"/>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3697" y="740068"/>
                  <a:pt x="11675363" y="758566"/>
                  <a:pt x="11656818" y="769062"/>
                </a:cubicBezTo>
                <a:cubicBezTo>
                  <a:pt x="11625284" y="783558"/>
                  <a:pt x="11554969" y="799151"/>
                  <a:pt x="11501920" y="813109"/>
                </a:cubicBezTo>
                <a:cubicBezTo>
                  <a:pt x="11454695" y="835456"/>
                  <a:pt x="11390520" y="825328"/>
                  <a:pt x="11338523" y="852810"/>
                </a:cubicBezTo>
                <a:cubicBezTo>
                  <a:pt x="11359787" y="876196"/>
                  <a:pt x="11199516" y="937717"/>
                  <a:pt x="11228040" y="958953"/>
                </a:cubicBezTo>
                <a:cubicBezTo>
                  <a:pt x="11228306" y="989423"/>
                  <a:pt x="11195223" y="1012070"/>
                  <a:pt x="11193568" y="1039464"/>
                </a:cubicBezTo>
                <a:cubicBezTo>
                  <a:pt x="11162876" y="1085947"/>
                  <a:pt x="11137185" y="1048589"/>
                  <a:pt x="11120819" y="1126133"/>
                </a:cubicBezTo>
                <a:cubicBezTo>
                  <a:pt x="11102484" y="1167191"/>
                  <a:pt x="11052637" y="1154700"/>
                  <a:pt x="11028687" y="1199018"/>
                </a:cubicBezTo>
                <a:lnTo>
                  <a:pt x="10815658" y="1287849"/>
                </a:lnTo>
                <a:cubicBezTo>
                  <a:pt x="10788450" y="1285136"/>
                  <a:pt x="10703766" y="1299362"/>
                  <a:pt x="10679906" y="1324988"/>
                </a:cubicBezTo>
                <a:cubicBezTo>
                  <a:pt x="10679874" y="1319534"/>
                  <a:pt x="10639666" y="1317757"/>
                  <a:pt x="10636304" y="1317928"/>
                </a:cubicBezTo>
                <a:lnTo>
                  <a:pt x="10573203" y="1351996"/>
                </a:lnTo>
                <a:cubicBezTo>
                  <a:pt x="10559779" y="1354649"/>
                  <a:pt x="10512149" y="1357988"/>
                  <a:pt x="10513263" y="1350756"/>
                </a:cubicBezTo>
                <a:lnTo>
                  <a:pt x="10464012" y="1391778"/>
                </a:lnTo>
                <a:cubicBezTo>
                  <a:pt x="10423640" y="1376337"/>
                  <a:pt x="10438452" y="1415603"/>
                  <a:pt x="10405409" y="1422789"/>
                </a:cubicBezTo>
                <a:cubicBezTo>
                  <a:pt x="10385126" y="1419848"/>
                  <a:pt x="10374706" y="1423369"/>
                  <a:pt x="10370530" y="1441596"/>
                </a:cubicBezTo>
                <a:cubicBezTo>
                  <a:pt x="10275106" y="1425375"/>
                  <a:pt x="10333678" y="1459760"/>
                  <a:pt x="10264922" y="1472107"/>
                </a:cubicBezTo>
                <a:cubicBezTo>
                  <a:pt x="10202958" y="1479098"/>
                  <a:pt x="10140026" y="1496808"/>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45595" y="1716106"/>
                  <a:pt x="9217145" y="1771195"/>
                </a:cubicBezTo>
                <a:cubicBezTo>
                  <a:pt x="9131538" y="1776872"/>
                  <a:pt x="9039728" y="1814874"/>
                  <a:pt x="8955875" y="1796806"/>
                </a:cubicBezTo>
                <a:cubicBezTo>
                  <a:pt x="8861771" y="1817659"/>
                  <a:pt x="8730077" y="1856614"/>
                  <a:pt x="8648415" y="1878623"/>
                </a:cubicBezTo>
                <a:cubicBezTo>
                  <a:pt x="8582974" y="1903887"/>
                  <a:pt x="8546739" y="1852067"/>
                  <a:pt x="8495949" y="1902425"/>
                </a:cubicBezTo>
                <a:cubicBezTo>
                  <a:pt x="8427249" y="190760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45936" y="1763820"/>
                  <a:pt x="7491452" y="1888481"/>
                  <a:pt x="7449425" y="1810910"/>
                </a:cubicBezTo>
                <a:lnTo>
                  <a:pt x="7342915" y="1819827"/>
                </a:lnTo>
                <a:lnTo>
                  <a:pt x="7255191" y="1834354"/>
                </a:lnTo>
                <a:cubicBezTo>
                  <a:pt x="7235153" y="1839259"/>
                  <a:pt x="7150315" y="1831629"/>
                  <a:pt x="7131205" y="1845557"/>
                </a:cubicBezTo>
                <a:cubicBezTo>
                  <a:pt x="6968750" y="1838101"/>
                  <a:pt x="7023103" y="1812698"/>
                  <a:pt x="6917124" y="1837109"/>
                </a:cubicBezTo>
                <a:cubicBezTo>
                  <a:pt x="6877603" y="1902702"/>
                  <a:pt x="6892534" y="1847120"/>
                  <a:pt x="6837145" y="1870724"/>
                </a:cubicBezTo>
                <a:cubicBezTo>
                  <a:pt x="6837564" y="1818835"/>
                  <a:pt x="6774797" y="1914502"/>
                  <a:pt x="6753991" y="1860969"/>
                </a:cubicBezTo>
                <a:cubicBezTo>
                  <a:pt x="6744571" y="1866959"/>
                  <a:pt x="6736100" y="1874451"/>
                  <a:pt x="6727754" y="1882372"/>
                </a:cubicBezTo>
                <a:lnTo>
                  <a:pt x="6723371" y="1886494"/>
                </a:lnTo>
                <a:lnTo>
                  <a:pt x="6702779" y="1893601"/>
                </a:lnTo>
                <a:lnTo>
                  <a:pt x="6700779" y="1907344"/>
                </a:lnTo>
                <a:lnTo>
                  <a:pt x="6672513" y="1926452"/>
                </a:lnTo>
                <a:cubicBezTo>
                  <a:pt x="6661340" y="1931795"/>
                  <a:pt x="6648626" y="1935420"/>
                  <a:pt x="6633549" y="1936255"/>
                </a:cubicBezTo>
                <a:cubicBezTo>
                  <a:pt x="6577487" y="1918608"/>
                  <a:pt x="6514284" y="1994298"/>
                  <a:pt x="6444344" y="1969663"/>
                </a:cubicBezTo>
                <a:cubicBezTo>
                  <a:pt x="6419228" y="1965060"/>
                  <a:pt x="6345188" y="1978090"/>
                  <a:pt x="6333446" y="1997163"/>
                </a:cubicBezTo>
                <a:cubicBezTo>
                  <a:pt x="6318475" y="2003304"/>
                  <a:pt x="6299617" y="2000258"/>
                  <a:pt x="6294933" y="2019412"/>
                </a:cubicBezTo>
                <a:cubicBezTo>
                  <a:pt x="6286089" y="2042978"/>
                  <a:pt x="6227534" y="2018229"/>
                  <a:pt x="6238719" y="2042547"/>
                </a:cubicBezTo>
                <a:cubicBezTo>
                  <a:pt x="6197253" y="2025805"/>
                  <a:pt x="6172998" y="2076097"/>
                  <a:pt x="6142310" y="2092510"/>
                </a:cubicBezTo>
                <a:cubicBezTo>
                  <a:pt x="6109012" y="2074635"/>
                  <a:pt x="6077468" y="2126693"/>
                  <a:pt x="6007916" y="2143752"/>
                </a:cubicBezTo>
                <a:cubicBezTo>
                  <a:pt x="5971122" y="2122806"/>
                  <a:pt x="5961132" y="2155600"/>
                  <a:pt x="5894610" y="2130684"/>
                </a:cubicBezTo>
                <a:cubicBezTo>
                  <a:pt x="5862904" y="2132950"/>
                  <a:pt x="5874801" y="2153974"/>
                  <a:pt x="5817682" y="2157358"/>
                </a:cubicBezTo>
                <a:cubicBezTo>
                  <a:pt x="5714062" y="2126880"/>
                  <a:pt x="5671650" y="2172824"/>
                  <a:pt x="5591469" y="2178389"/>
                </a:cubicBezTo>
                <a:cubicBezTo>
                  <a:pt x="5502264" y="2190142"/>
                  <a:pt x="5536340" y="2207288"/>
                  <a:pt x="5414282" y="2183070"/>
                </a:cubicBezTo>
                <a:cubicBezTo>
                  <a:pt x="5407945" y="2205016"/>
                  <a:pt x="5394338" y="2208803"/>
                  <a:pt x="5368369" y="2204272"/>
                </a:cubicBezTo>
                <a:cubicBezTo>
                  <a:pt x="5325431" y="2211442"/>
                  <a:pt x="5342455" y="2259851"/>
                  <a:pt x="5291263" y="2239182"/>
                </a:cubicBezTo>
                <a:cubicBezTo>
                  <a:pt x="5306347" y="2263964"/>
                  <a:pt x="5213539" y="2266092"/>
                  <a:pt x="5240857" y="2289444"/>
                </a:cubicBezTo>
                <a:cubicBezTo>
                  <a:pt x="5219918" y="2319202"/>
                  <a:pt x="5195143" y="2282479"/>
                  <a:pt x="5173523" y="2309057"/>
                </a:cubicBezTo>
                <a:cubicBezTo>
                  <a:pt x="5143898" y="2320355"/>
                  <a:pt x="5183399" y="2277184"/>
                  <a:pt x="5148543" y="2282356"/>
                </a:cubicBezTo>
                <a:cubicBezTo>
                  <a:pt x="5107618" y="2293388"/>
                  <a:pt x="5094122" y="2245019"/>
                  <a:pt x="5079548" y="2313485"/>
                </a:cubicBezTo>
                <a:cubicBezTo>
                  <a:pt x="5031869" y="2307804"/>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26864" y="3266436"/>
                  <a:pt x="863490" y="3291254"/>
                  <a:pt x="779276" y="3327290"/>
                </a:cubicBezTo>
                <a:cubicBezTo>
                  <a:pt x="712585" y="3298149"/>
                  <a:pt x="672574" y="3378796"/>
                  <a:pt x="600378" y="3335250"/>
                </a:cubicBezTo>
                <a:cubicBezTo>
                  <a:pt x="595066" y="3356366"/>
                  <a:pt x="514059" y="3361176"/>
                  <a:pt x="493457" y="3365044"/>
                </a:cubicBezTo>
                <a:cubicBezTo>
                  <a:pt x="492856" y="3399551"/>
                  <a:pt x="399613" y="3365059"/>
                  <a:pt x="349402" y="3380897"/>
                </a:cubicBezTo>
                <a:cubicBezTo>
                  <a:pt x="299189" y="3396735"/>
                  <a:pt x="242632" y="3446393"/>
                  <a:pt x="192183" y="3460075"/>
                </a:cubicBezTo>
                <a:cubicBezTo>
                  <a:pt x="141735" y="3473757"/>
                  <a:pt x="105425" y="3449353"/>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6BA206-3880-48B3-9561-115031F32FE3}"/>
              </a:ext>
            </a:extLst>
          </p:cNvPr>
          <p:cNvSpPr>
            <a:spLocks noGrp="1"/>
          </p:cNvSpPr>
          <p:nvPr>
            <p:ph type="title"/>
          </p:nvPr>
        </p:nvSpPr>
        <p:spPr>
          <a:xfrm>
            <a:off x="1050879" y="609601"/>
            <a:ext cx="9810604" cy="1216024"/>
          </a:xfrm>
        </p:spPr>
        <p:txBody>
          <a:bodyPr>
            <a:normAutofit/>
          </a:bodyPr>
          <a:lstStyle/>
          <a:p>
            <a:r>
              <a:rPr lang="en-US" dirty="0">
                <a:solidFill>
                  <a:schemeClr val="accent5">
                    <a:lumMod val="75000"/>
                  </a:schemeClr>
                </a:solidFill>
              </a:rPr>
              <a:t>Activities</a:t>
            </a:r>
          </a:p>
        </p:txBody>
      </p:sp>
      <p:sp>
        <p:nvSpPr>
          <p:cNvPr id="23" name="Freeform: Shape 22">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803" y="1958614"/>
            <a:ext cx="3681516"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descr="Mining Tools">
            <a:extLst>
              <a:ext uri="{FF2B5EF4-FFF2-40B4-BE49-F238E27FC236}">
                <a16:creationId xmlns:a16="http://schemas.microsoft.com/office/drawing/2014/main" id="{33C14BB3-A523-4896-A490-12FF5490AF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7452" y="2319792"/>
            <a:ext cx="3222790" cy="3222790"/>
          </a:xfrm>
          <a:prstGeom prst="rect">
            <a:avLst/>
          </a:prstGeom>
        </p:spPr>
      </p:pic>
      <p:sp>
        <p:nvSpPr>
          <p:cNvPr id="3" name="Content Placeholder 2">
            <a:extLst>
              <a:ext uri="{FF2B5EF4-FFF2-40B4-BE49-F238E27FC236}">
                <a16:creationId xmlns:a16="http://schemas.microsoft.com/office/drawing/2014/main" id="{6590D7C5-CD71-450F-9F4A-4192B783897C}"/>
              </a:ext>
            </a:extLst>
          </p:cNvPr>
          <p:cNvSpPr>
            <a:spLocks noGrp="1"/>
          </p:cNvSpPr>
          <p:nvPr>
            <p:ph idx="1"/>
          </p:nvPr>
        </p:nvSpPr>
        <p:spPr>
          <a:xfrm>
            <a:off x="5187900" y="2162755"/>
            <a:ext cx="5954298" cy="4091623"/>
          </a:xfrm>
        </p:spPr>
        <p:txBody>
          <a:bodyPr anchor="ctr">
            <a:normAutofit/>
          </a:bodyPr>
          <a:lstStyle/>
          <a:p>
            <a:pPr marL="0" indent="0">
              <a:buNone/>
            </a:pPr>
            <a:r>
              <a:rPr lang="en-US" dirty="0">
                <a:solidFill>
                  <a:schemeClr val="accent5">
                    <a:lumMod val="75000"/>
                  </a:schemeClr>
                </a:solidFill>
              </a:rPr>
              <a:t>The Activity buckets are where you keep your manager informed of your day-to-day activities that impact your objectives.  They will be reviewed in every 1:1.  Depending on the Activity, you may not have an update in every 1:1.  They are not a part of your end of year review.  </a:t>
            </a:r>
          </a:p>
        </p:txBody>
      </p:sp>
      <p:sp>
        <p:nvSpPr>
          <p:cNvPr id="25"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497" y="580224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930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6BA206-3880-48B3-9561-115031F32FE3}"/>
              </a:ext>
            </a:extLst>
          </p:cNvPr>
          <p:cNvSpPr>
            <a:spLocks noGrp="1"/>
          </p:cNvSpPr>
          <p:nvPr>
            <p:ph type="title"/>
          </p:nvPr>
        </p:nvSpPr>
        <p:spPr>
          <a:xfrm>
            <a:off x="732997" y="328892"/>
            <a:ext cx="5436925" cy="1786965"/>
          </a:xfrm>
        </p:spPr>
        <p:txBody>
          <a:bodyPr anchor="t">
            <a:normAutofit/>
          </a:bodyPr>
          <a:lstStyle/>
          <a:p>
            <a:r>
              <a:rPr lang="en-US" dirty="0">
                <a:solidFill>
                  <a:schemeClr val="accent5">
                    <a:lumMod val="75000"/>
                  </a:schemeClr>
                </a:solidFill>
              </a:rPr>
              <a:t>Activities</a:t>
            </a:r>
          </a:p>
        </p:txBody>
      </p:sp>
      <p:pic>
        <p:nvPicPr>
          <p:cNvPr id="11" name="Content Placeholder 10">
            <a:extLst>
              <a:ext uri="{FF2B5EF4-FFF2-40B4-BE49-F238E27FC236}">
                <a16:creationId xmlns:a16="http://schemas.microsoft.com/office/drawing/2014/main" id="{CFD6AA54-49DB-40BF-82DC-3824B2984EFF}"/>
              </a:ext>
            </a:extLst>
          </p:cNvPr>
          <p:cNvPicPr>
            <a:picLocks noGrp="1" noChangeAspect="1"/>
          </p:cNvPicPr>
          <p:nvPr>
            <p:ph idx="1"/>
          </p:nvPr>
        </p:nvPicPr>
        <p:blipFill>
          <a:blip r:embed="rId2"/>
          <a:stretch>
            <a:fillRect/>
          </a:stretch>
        </p:blipFill>
        <p:spPr>
          <a:xfrm>
            <a:off x="375620" y="887594"/>
            <a:ext cx="11366238" cy="6069092"/>
          </a:xfrm>
          <a:prstGeom prst="rect">
            <a:avLst/>
          </a:prstGeom>
        </p:spPr>
      </p:pic>
    </p:spTree>
    <p:extLst>
      <p:ext uri="{BB962C8B-B14F-4D97-AF65-F5344CB8AC3E}">
        <p14:creationId xmlns:p14="http://schemas.microsoft.com/office/powerpoint/2010/main" val="174428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26A41B-8A19-487E-BD55-01167CF7F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C4807F2-B5F4-4832-B9EC-C96C9CBDE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767014" flipH="1">
            <a:off x="2774100" y="-1894523"/>
            <a:ext cx="7170758" cy="12352700"/>
          </a:xfrm>
          <a:custGeom>
            <a:avLst/>
            <a:gdLst>
              <a:gd name="connsiteX0" fmla="*/ 0 w 7170758"/>
              <a:gd name="connsiteY0" fmla="*/ 11492330 h 12352700"/>
              <a:gd name="connsiteX1" fmla="*/ 5168943 w 7170758"/>
              <a:gd name="connsiteY1" fmla="*/ 12352700 h 12352700"/>
              <a:gd name="connsiteX2" fmla="*/ 7170758 w 7170758"/>
              <a:gd name="connsiteY2" fmla="*/ 326163 h 12352700"/>
              <a:gd name="connsiteX3" fmla="*/ 5211229 w 7170758"/>
              <a:gd name="connsiteY3" fmla="*/ 0 h 12352700"/>
              <a:gd name="connsiteX4" fmla="*/ 5211235 w 7170758"/>
              <a:gd name="connsiteY4" fmla="*/ 303 h 12352700"/>
              <a:gd name="connsiteX5" fmla="*/ 5125744 w 7170758"/>
              <a:gd name="connsiteY5" fmla="*/ 311331 h 12352700"/>
              <a:gd name="connsiteX6" fmla="*/ 5095471 w 7170758"/>
              <a:gd name="connsiteY6" fmla="*/ 495519 h 12352700"/>
              <a:gd name="connsiteX7" fmla="*/ 4977060 w 7170758"/>
              <a:gd name="connsiteY7" fmla="*/ 703611 h 12352700"/>
              <a:gd name="connsiteX8" fmla="*/ 4677999 w 7170758"/>
              <a:gd name="connsiteY8" fmla="*/ 1006806 h 12352700"/>
              <a:gd name="connsiteX9" fmla="*/ 4244694 w 7170758"/>
              <a:gd name="connsiteY9" fmla="*/ 1470023 h 12352700"/>
              <a:gd name="connsiteX10" fmla="*/ 3856538 w 7170758"/>
              <a:gd name="connsiteY10" fmla="*/ 1888990 h 12352700"/>
              <a:gd name="connsiteX11" fmla="*/ 3127512 w 7170758"/>
              <a:gd name="connsiteY11" fmla="*/ 2519154 h 12352700"/>
              <a:gd name="connsiteX12" fmla="*/ 3094826 w 7170758"/>
              <a:gd name="connsiteY12" fmla="*/ 2611193 h 12352700"/>
              <a:gd name="connsiteX13" fmla="*/ 2855076 w 7170758"/>
              <a:gd name="connsiteY13" fmla="*/ 2868261 h 12352700"/>
              <a:gd name="connsiteX14" fmla="*/ 2795079 w 7170758"/>
              <a:gd name="connsiteY14" fmla="*/ 2952760 h 12352700"/>
              <a:gd name="connsiteX15" fmla="*/ 2687974 w 7170758"/>
              <a:gd name="connsiteY15" fmla="*/ 3125862 h 12352700"/>
              <a:gd name="connsiteX16" fmla="*/ 2632520 w 7170758"/>
              <a:gd name="connsiteY16" fmla="*/ 3207520 h 12352700"/>
              <a:gd name="connsiteX17" fmla="*/ 2523917 w 7170758"/>
              <a:gd name="connsiteY17" fmla="*/ 3672581 h 12352700"/>
              <a:gd name="connsiteX18" fmla="*/ 2362484 w 7170758"/>
              <a:gd name="connsiteY18" fmla="*/ 3932467 h 12352700"/>
              <a:gd name="connsiteX19" fmla="*/ 2186680 w 7170758"/>
              <a:gd name="connsiteY19" fmla="*/ 4370763 h 12352700"/>
              <a:gd name="connsiteX20" fmla="*/ 1867435 w 7170758"/>
              <a:gd name="connsiteY20" fmla="*/ 4811101 h 12352700"/>
              <a:gd name="connsiteX21" fmla="*/ 1731209 w 7170758"/>
              <a:gd name="connsiteY21" fmla="*/ 5348227 h 12352700"/>
              <a:gd name="connsiteX22" fmla="*/ 1619001 w 7170758"/>
              <a:gd name="connsiteY22" fmla="*/ 5913848 h 12352700"/>
              <a:gd name="connsiteX23" fmla="*/ 1583307 w 7170758"/>
              <a:gd name="connsiteY23" fmla="*/ 6077361 h 12352700"/>
              <a:gd name="connsiteX24" fmla="*/ 1545954 w 7170758"/>
              <a:gd name="connsiteY24" fmla="*/ 6106863 h 12352700"/>
              <a:gd name="connsiteX25" fmla="*/ 1528197 w 7170758"/>
              <a:gd name="connsiteY25" fmla="*/ 6216490 h 12352700"/>
              <a:gd name="connsiteX26" fmla="*/ 1478443 w 7170758"/>
              <a:gd name="connsiteY26" fmla="*/ 6316412 h 12352700"/>
              <a:gd name="connsiteX27" fmla="*/ 1444911 w 7170758"/>
              <a:gd name="connsiteY27" fmla="*/ 6471242 h 12352700"/>
              <a:gd name="connsiteX28" fmla="*/ 1450295 w 7170758"/>
              <a:gd name="connsiteY28" fmla="*/ 6727118 h 12352700"/>
              <a:gd name="connsiteX29" fmla="*/ 1417057 w 7170758"/>
              <a:gd name="connsiteY29" fmla="*/ 6823660 h 12352700"/>
              <a:gd name="connsiteX30" fmla="*/ 1422686 w 7170758"/>
              <a:gd name="connsiteY30" fmla="*/ 6883251 h 12352700"/>
              <a:gd name="connsiteX31" fmla="*/ 1396910 w 7170758"/>
              <a:gd name="connsiteY31" fmla="*/ 6885269 h 12352700"/>
              <a:gd name="connsiteX32" fmla="*/ 1335463 w 7170758"/>
              <a:gd name="connsiteY32" fmla="*/ 7015122 h 12352700"/>
              <a:gd name="connsiteX33" fmla="*/ 1328526 w 7170758"/>
              <a:gd name="connsiteY33" fmla="*/ 7038791 h 12352700"/>
              <a:gd name="connsiteX34" fmla="*/ 1219997 w 7170758"/>
              <a:gd name="connsiteY34" fmla="*/ 7155969 h 12352700"/>
              <a:gd name="connsiteX35" fmla="*/ 1177561 w 7170758"/>
              <a:gd name="connsiteY35" fmla="*/ 7235011 h 12352700"/>
              <a:gd name="connsiteX36" fmla="*/ 1134805 w 7170758"/>
              <a:gd name="connsiteY36" fmla="*/ 7276857 h 12352700"/>
              <a:gd name="connsiteX37" fmla="*/ 1028219 w 7170758"/>
              <a:gd name="connsiteY37" fmla="*/ 7464365 h 12352700"/>
              <a:gd name="connsiteX38" fmla="*/ 836389 w 7170758"/>
              <a:gd name="connsiteY38" fmla="*/ 8000885 h 12352700"/>
              <a:gd name="connsiteX39" fmla="*/ 622220 w 7170758"/>
              <a:gd name="connsiteY39" fmla="*/ 8683581 h 12352700"/>
              <a:gd name="connsiteX40" fmla="*/ 460982 w 7170758"/>
              <a:gd name="connsiteY40" fmla="*/ 9287993 h 12352700"/>
              <a:gd name="connsiteX41" fmla="*/ 402314 w 7170758"/>
              <a:gd name="connsiteY41" fmla="*/ 9561249 h 12352700"/>
              <a:gd name="connsiteX42" fmla="*/ 422044 w 7170758"/>
              <a:gd name="connsiteY42" fmla="*/ 9833547 h 12352700"/>
              <a:gd name="connsiteX43" fmla="*/ 335400 w 7170758"/>
              <a:gd name="connsiteY43" fmla="*/ 10072328 h 12352700"/>
              <a:gd name="connsiteX44" fmla="*/ 286060 w 7170758"/>
              <a:gd name="connsiteY44" fmla="*/ 10405104 h 12352700"/>
              <a:gd name="connsiteX45" fmla="*/ 256438 w 7170758"/>
              <a:gd name="connsiteY45" fmla="*/ 10653704 h 12352700"/>
              <a:gd name="connsiteX46" fmla="*/ 123859 w 7170758"/>
              <a:gd name="connsiteY46" fmla="*/ 11011991 h 12352700"/>
              <a:gd name="connsiteX47" fmla="*/ 21278 w 7170758"/>
              <a:gd name="connsiteY47" fmla="*/ 11435242 h 123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170758" h="12352700">
                <a:moveTo>
                  <a:pt x="0" y="11492330"/>
                </a:moveTo>
                <a:lnTo>
                  <a:pt x="5168943" y="12352700"/>
                </a:lnTo>
                <a:lnTo>
                  <a:pt x="7170758" y="326163"/>
                </a:lnTo>
                <a:lnTo>
                  <a:pt x="5211229" y="0"/>
                </a:lnTo>
                <a:lnTo>
                  <a:pt x="5211235" y="303"/>
                </a:lnTo>
                <a:cubicBezTo>
                  <a:pt x="5203560" y="95753"/>
                  <a:pt x="5143829" y="211768"/>
                  <a:pt x="5125744" y="311331"/>
                </a:cubicBezTo>
                <a:cubicBezTo>
                  <a:pt x="5093603" y="339913"/>
                  <a:pt x="5120276" y="482584"/>
                  <a:pt x="5095471" y="495519"/>
                </a:cubicBezTo>
                <a:lnTo>
                  <a:pt x="4977060" y="703611"/>
                </a:lnTo>
                <a:cubicBezTo>
                  <a:pt x="4865323" y="753837"/>
                  <a:pt x="4800060" y="879070"/>
                  <a:pt x="4677999" y="1006806"/>
                </a:cubicBezTo>
                <a:cubicBezTo>
                  <a:pt x="4555937" y="1134541"/>
                  <a:pt x="4668490" y="1278227"/>
                  <a:pt x="4244694" y="1470023"/>
                </a:cubicBezTo>
                <a:cubicBezTo>
                  <a:pt x="4245043" y="1506282"/>
                  <a:pt x="3912530" y="1750749"/>
                  <a:pt x="3856538" y="1888990"/>
                </a:cubicBezTo>
                <a:cubicBezTo>
                  <a:pt x="3670340" y="2063845"/>
                  <a:pt x="3254463" y="2398787"/>
                  <a:pt x="3127512" y="2519154"/>
                </a:cubicBezTo>
                <a:cubicBezTo>
                  <a:pt x="3129397" y="2529744"/>
                  <a:pt x="3094953" y="2599059"/>
                  <a:pt x="3094826" y="2611193"/>
                </a:cubicBezTo>
                <a:cubicBezTo>
                  <a:pt x="3049419" y="2669377"/>
                  <a:pt x="2905034" y="2811333"/>
                  <a:pt x="2855076" y="2868261"/>
                </a:cubicBezTo>
                <a:lnTo>
                  <a:pt x="2795079" y="2952760"/>
                </a:lnTo>
                <a:lnTo>
                  <a:pt x="2687974" y="3125862"/>
                </a:lnTo>
                <a:cubicBezTo>
                  <a:pt x="2663305" y="3169585"/>
                  <a:pt x="2657128" y="3166132"/>
                  <a:pt x="2632520" y="3207520"/>
                </a:cubicBezTo>
                <a:cubicBezTo>
                  <a:pt x="2589290" y="3305569"/>
                  <a:pt x="2565957" y="3559539"/>
                  <a:pt x="2523917" y="3672581"/>
                </a:cubicBezTo>
                <a:cubicBezTo>
                  <a:pt x="2475250" y="3769614"/>
                  <a:pt x="2448722" y="3875203"/>
                  <a:pt x="2362484" y="3932467"/>
                </a:cubicBezTo>
                <a:cubicBezTo>
                  <a:pt x="2287649" y="4118638"/>
                  <a:pt x="2244627" y="4200905"/>
                  <a:pt x="2186680" y="4370763"/>
                </a:cubicBezTo>
                <a:cubicBezTo>
                  <a:pt x="2139211" y="4407041"/>
                  <a:pt x="1868585" y="4743432"/>
                  <a:pt x="1867435" y="4811101"/>
                </a:cubicBezTo>
                <a:cubicBezTo>
                  <a:pt x="1858074" y="4965582"/>
                  <a:pt x="1789128" y="5181431"/>
                  <a:pt x="1731209" y="5348227"/>
                </a:cubicBezTo>
                <a:cubicBezTo>
                  <a:pt x="1678725" y="5548329"/>
                  <a:pt x="1647453" y="5785122"/>
                  <a:pt x="1619001" y="5913848"/>
                </a:cubicBezTo>
                <a:lnTo>
                  <a:pt x="1583307" y="6077361"/>
                </a:lnTo>
                <a:cubicBezTo>
                  <a:pt x="1574048" y="6091111"/>
                  <a:pt x="1548598" y="6098191"/>
                  <a:pt x="1545954" y="6106863"/>
                </a:cubicBezTo>
                <a:cubicBezTo>
                  <a:pt x="1546011" y="6107425"/>
                  <a:pt x="1528140" y="6215927"/>
                  <a:pt x="1528197" y="6216490"/>
                </a:cubicBezTo>
                <a:lnTo>
                  <a:pt x="1478443" y="6316412"/>
                </a:lnTo>
                <a:cubicBezTo>
                  <a:pt x="1447990" y="6363483"/>
                  <a:pt x="1475408" y="6430984"/>
                  <a:pt x="1444911" y="6471242"/>
                </a:cubicBezTo>
                <a:cubicBezTo>
                  <a:pt x="1456990" y="6560649"/>
                  <a:pt x="1377193" y="6654482"/>
                  <a:pt x="1450295" y="6727118"/>
                </a:cubicBezTo>
                <a:cubicBezTo>
                  <a:pt x="1411019" y="6784157"/>
                  <a:pt x="1364347" y="6785087"/>
                  <a:pt x="1417057" y="6823660"/>
                </a:cubicBezTo>
                <a:cubicBezTo>
                  <a:pt x="1405315" y="6844158"/>
                  <a:pt x="1422125" y="6865796"/>
                  <a:pt x="1422686" y="6883251"/>
                </a:cubicBezTo>
                <a:lnTo>
                  <a:pt x="1396910" y="6885269"/>
                </a:lnTo>
                <a:lnTo>
                  <a:pt x="1335463" y="7015122"/>
                </a:lnTo>
                <a:lnTo>
                  <a:pt x="1328526" y="7038791"/>
                </a:lnTo>
                <a:lnTo>
                  <a:pt x="1219997" y="7155969"/>
                </a:lnTo>
                <a:lnTo>
                  <a:pt x="1177561" y="7235011"/>
                </a:lnTo>
                <a:lnTo>
                  <a:pt x="1134805" y="7276857"/>
                </a:lnTo>
                <a:cubicBezTo>
                  <a:pt x="1119396" y="7287915"/>
                  <a:pt x="1091781" y="7440510"/>
                  <a:pt x="1028219" y="7464365"/>
                </a:cubicBezTo>
                <a:cubicBezTo>
                  <a:pt x="952823" y="7805496"/>
                  <a:pt x="904055" y="7797682"/>
                  <a:pt x="836389" y="8000885"/>
                </a:cubicBezTo>
                <a:cubicBezTo>
                  <a:pt x="768723" y="8204089"/>
                  <a:pt x="809532" y="8271839"/>
                  <a:pt x="622220" y="8683581"/>
                </a:cubicBezTo>
                <a:cubicBezTo>
                  <a:pt x="531001" y="8931494"/>
                  <a:pt x="502217" y="9138841"/>
                  <a:pt x="460982" y="9287993"/>
                </a:cubicBezTo>
                <a:cubicBezTo>
                  <a:pt x="453369" y="9330524"/>
                  <a:pt x="381421" y="9527208"/>
                  <a:pt x="402314" y="9561249"/>
                </a:cubicBezTo>
                <a:cubicBezTo>
                  <a:pt x="424751" y="9610363"/>
                  <a:pt x="377317" y="9830548"/>
                  <a:pt x="422044" y="9833547"/>
                </a:cubicBezTo>
                <a:cubicBezTo>
                  <a:pt x="355384" y="9910733"/>
                  <a:pt x="345831" y="9980565"/>
                  <a:pt x="335400" y="10072328"/>
                </a:cubicBezTo>
                <a:cubicBezTo>
                  <a:pt x="275882" y="10128993"/>
                  <a:pt x="336909" y="10221314"/>
                  <a:pt x="286060" y="10405104"/>
                </a:cubicBezTo>
                <a:cubicBezTo>
                  <a:pt x="252193" y="10514340"/>
                  <a:pt x="283472" y="10552556"/>
                  <a:pt x="256438" y="10653704"/>
                </a:cubicBezTo>
                <a:cubicBezTo>
                  <a:pt x="229405" y="10754852"/>
                  <a:pt x="164391" y="10971035"/>
                  <a:pt x="123859" y="11011991"/>
                </a:cubicBezTo>
                <a:cubicBezTo>
                  <a:pt x="58538" y="11240530"/>
                  <a:pt x="69534" y="11294698"/>
                  <a:pt x="21278" y="1143524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6BA206-3880-48B3-9561-115031F32FE3}"/>
              </a:ext>
            </a:extLst>
          </p:cNvPr>
          <p:cNvSpPr>
            <a:spLocks noGrp="1"/>
          </p:cNvSpPr>
          <p:nvPr>
            <p:ph type="title"/>
          </p:nvPr>
        </p:nvSpPr>
        <p:spPr>
          <a:xfrm>
            <a:off x="1050877" y="615950"/>
            <a:ext cx="10133463" cy="1212850"/>
          </a:xfrm>
        </p:spPr>
        <p:txBody>
          <a:bodyPr>
            <a:normAutofit/>
          </a:bodyPr>
          <a:lstStyle/>
          <a:p>
            <a:r>
              <a:rPr lang="en-US" dirty="0">
                <a:solidFill>
                  <a:schemeClr val="accent5">
                    <a:lumMod val="75000"/>
                  </a:schemeClr>
                </a:solidFill>
              </a:rPr>
              <a:t>achievements</a:t>
            </a:r>
          </a:p>
        </p:txBody>
      </p:sp>
      <p:sp>
        <p:nvSpPr>
          <p:cNvPr id="21" name="Freeform: Shape 20">
            <a:extLst>
              <a:ext uri="{FF2B5EF4-FFF2-40B4-BE49-F238E27FC236}">
                <a16:creationId xmlns:a16="http://schemas.microsoft.com/office/drawing/2014/main" id="{42DD9C40-A2FD-4448-A65D-7D76177E1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548" y="2135875"/>
            <a:ext cx="3710992" cy="393129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Trophy">
            <a:extLst>
              <a:ext uri="{FF2B5EF4-FFF2-40B4-BE49-F238E27FC236}">
                <a16:creationId xmlns:a16="http://schemas.microsoft.com/office/drawing/2014/main" id="{03495262-716D-428F-9706-730DC4F134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0142" y="2450009"/>
            <a:ext cx="3323830" cy="3323830"/>
          </a:xfrm>
          <a:prstGeom prst="rect">
            <a:avLst/>
          </a:prstGeom>
        </p:spPr>
      </p:pic>
      <p:sp>
        <p:nvSpPr>
          <p:cNvPr id="3" name="Content Placeholder 2">
            <a:extLst>
              <a:ext uri="{FF2B5EF4-FFF2-40B4-BE49-F238E27FC236}">
                <a16:creationId xmlns:a16="http://schemas.microsoft.com/office/drawing/2014/main" id="{6590D7C5-CD71-450F-9F4A-4192B783897C}"/>
              </a:ext>
            </a:extLst>
          </p:cNvPr>
          <p:cNvSpPr>
            <a:spLocks noGrp="1"/>
          </p:cNvSpPr>
          <p:nvPr>
            <p:ph idx="1"/>
          </p:nvPr>
        </p:nvSpPr>
        <p:spPr>
          <a:xfrm>
            <a:off x="5288508" y="2534781"/>
            <a:ext cx="5643350" cy="3751719"/>
          </a:xfrm>
        </p:spPr>
        <p:txBody>
          <a:bodyPr anchor="ctr">
            <a:normAutofit/>
          </a:bodyPr>
          <a:lstStyle/>
          <a:p>
            <a:pPr marL="0" indent="0">
              <a:buNone/>
            </a:pPr>
            <a:r>
              <a:rPr lang="en-US" dirty="0">
                <a:solidFill>
                  <a:schemeClr val="accent5">
                    <a:lumMod val="75000"/>
                  </a:schemeClr>
                </a:solidFill>
              </a:rPr>
              <a:t>Achievements are a direct link to your Objectives and are used to track how you are performing against an Objective.  </a:t>
            </a:r>
          </a:p>
          <a:p>
            <a:pPr marL="0" indent="0">
              <a:buNone/>
            </a:pPr>
            <a:endParaRPr lang="en-US" dirty="0">
              <a:solidFill>
                <a:schemeClr val="accent5">
                  <a:lumMod val="75000"/>
                </a:schemeClr>
              </a:solidFill>
            </a:endParaRPr>
          </a:p>
          <a:p>
            <a:pPr marL="0" indent="0">
              <a:buNone/>
            </a:pPr>
            <a:r>
              <a:rPr lang="en-US" dirty="0">
                <a:solidFill>
                  <a:schemeClr val="accent5">
                    <a:lumMod val="75000"/>
                  </a:schemeClr>
                </a:solidFill>
              </a:rPr>
              <a:t>You can add Achievements for Performance and Development Objectives, but remember, only Performance Objectives and Achievements are shown in your review.  </a:t>
            </a:r>
          </a:p>
        </p:txBody>
      </p:sp>
    </p:spTree>
    <p:extLst>
      <p:ext uri="{BB962C8B-B14F-4D97-AF65-F5344CB8AC3E}">
        <p14:creationId xmlns:p14="http://schemas.microsoft.com/office/powerpoint/2010/main" val="311495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6BA206-3880-48B3-9561-115031F32FE3}"/>
              </a:ext>
            </a:extLst>
          </p:cNvPr>
          <p:cNvSpPr>
            <a:spLocks noGrp="1"/>
          </p:cNvSpPr>
          <p:nvPr>
            <p:ph type="title"/>
          </p:nvPr>
        </p:nvSpPr>
        <p:spPr>
          <a:xfrm>
            <a:off x="812800" y="603623"/>
            <a:ext cx="5436925" cy="1786965"/>
          </a:xfrm>
        </p:spPr>
        <p:txBody>
          <a:bodyPr anchor="t">
            <a:normAutofit/>
          </a:bodyPr>
          <a:lstStyle/>
          <a:p>
            <a:r>
              <a:rPr lang="en-US" dirty="0">
                <a:solidFill>
                  <a:schemeClr val="accent5">
                    <a:lumMod val="75000"/>
                  </a:schemeClr>
                </a:solidFill>
              </a:rPr>
              <a:t>achievements</a:t>
            </a:r>
          </a:p>
        </p:txBody>
      </p:sp>
      <p:pic>
        <p:nvPicPr>
          <p:cNvPr id="9" name="Picture 8">
            <a:extLst>
              <a:ext uri="{FF2B5EF4-FFF2-40B4-BE49-F238E27FC236}">
                <a16:creationId xmlns:a16="http://schemas.microsoft.com/office/drawing/2014/main" id="{4138FC05-8EBF-4FE1-9812-EF71D23A4D18}"/>
              </a:ext>
            </a:extLst>
          </p:cNvPr>
          <p:cNvPicPr>
            <a:picLocks noChangeAspect="1"/>
          </p:cNvPicPr>
          <p:nvPr/>
        </p:nvPicPr>
        <p:blipFill>
          <a:blip r:embed="rId2"/>
          <a:stretch>
            <a:fillRect/>
          </a:stretch>
        </p:blipFill>
        <p:spPr>
          <a:xfrm>
            <a:off x="187809" y="1941317"/>
            <a:ext cx="11816381" cy="3757118"/>
          </a:xfrm>
          <a:prstGeom prst="rect">
            <a:avLst/>
          </a:prstGeom>
        </p:spPr>
      </p:pic>
    </p:spTree>
    <p:extLst>
      <p:ext uri="{BB962C8B-B14F-4D97-AF65-F5344CB8AC3E}">
        <p14:creationId xmlns:p14="http://schemas.microsoft.com/office/powerpoint/2010/main" val="127583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BFCF97AB-4F6C-4B80-9B53-DC7C440E873F}"/>
              </a:ext>
            </a:extLst>
          </p:cNvPr>
          <p:cNvPicPr>
            <a:picLocks noChangeAspect="1"/>
          </p:cNvPicPr>
          <p:nvPr/>
        </p:nvPicPr>
        <p:blipFill>
          <a:blip r:embed="rId2"/>
          <a:stretch>
            <a:fillRect/>
          </a:stretch>
        </p:blipFill>
        <p:spPr>
          <a:xfrm>
            <a:off x="2495691" y="111239"/>
            <a:ext cx="7642222" cy="6693314"/>
          </a:xfrm>
          <a:prstGeom prst="rect">
            <a:avLst/>
          </a:prstGeom>
        </p:spPr>
      </p:pic>
    </p:spTree>
    <p:extLst>
      <p:ext uri="{BB962C8B-B14F-4D97-AF65-F5344CB8AC3E}">
        <p14:creationId xmlns:p14="http://schemas.microsoft.com/office/powerpoint/2010/main" val="2339503503"/>
      </p:ext>
    </p:extLst>
  </p:cSld>
  <p:clrMapOvr>
    <a:masterClrMapping/>
  </p:clrMapOvr>
</p:sld>
</file>

<file path=ppt/theme/theme1.xml><?xml version="1.0" encoding="utf-8"?>
<a:theme xmlns:a="http://schemas.openxmlformats.org/drawingml/2006/main" name="Archive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17</TotalTime>
  <Words>533</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Bembo</vt:lpstr>
      <vt:lpstr>ArchiveVTI</vt:lpstr>
      <vt:lpstr>My Career</vt:lpstr>
      <vt:lpstr>  You are responsible for your career  </vt:lpstr>
      <vt:lpstr>objectives</vt:lpstr>
      <vt:lpstr>objectives</vt:lpstr>
      <vt:lpstr>Activities</vt:lpstr>
      <vt:lpstr>Activities</vt:lpstr>
      <vt:lpstr>achievements</vt:lpstr>
      <vt:lpstr>achievements</vt:lpstr>
      <vt:lpstr>PowerPoint Presentation</vt:lpstr>
      <vt:lpstr>Due date</vt:lpstr>
      <vt:lpstr>Things to remember</vt:lpstr>
      <vt:lpstr>Tips for Success for 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MyCareer</dc:title>
  <dc:creator>Holcomb, Jennifer</dc:creator>
  <cp:lastModifiedBy>Holcomb, Jennifer</cp:lastModifiedBy>
  <cp:revision>3</cp:revision>
  <dcterms:created xsi:type="dcterms:W3CDTF">2021-02-24T04:43:14Z</dcterms:created>
  <dcterms:modified xsi:type="dcterms:W3CDTF">2021-03-01T04:05:08Z</dcterms:modified>
</cp:coreProperties>
</file>