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34765" y="32050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56" idx="2"/>
          </p:cNvCxnSpPr>
          <p:nvPr/>
        </p:nvCxnSpPr>
        <p:spPr>
          <a:xfrm flipV="1">
            <a:off x="1542765" y="2709025"/>
            <a:ext cx="3734498" cy="79481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1" idx="2"/>
          </p:cNvCxnSpPr>
          <p:nvPr/>
        </p:nvCxnSpPr>
        <p:spPr>
          <a:xfrm flipV="1">
            <a:off x="3749363" y="1663225"/>
            <a:ext cx="380907" cy="74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53EEEDF4-1002-1E7A-1B54-934AF3C976FD}"/>
              </a:ext>
            </a:extLst>
          </p:cNvPr>
          <p:cNvSpPr/>
          <p:nvPr/>
        </p:nvSpPr>
        <p:spPr>
          <a:xfrm>
            <a:off x="2981964" y="320503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Static code analysis using Regula</a:t>
            </a:r>
            <a:endParaRPr sz="1000" dirty="0"/>
          </a:p>
        </p:txBody>
      </p:sp>
      <p:sp>
        <p:nvSpPr>
          <p:cNvPr id="6" name="Google Shape;58;p13">
            <a:extLst>
              <a:ext uri="{FF2B5EF4-FFF2-40B4-BE49-F238E27FC236}">
                <a16:creationId xmlns:a16="http://schemas.microsoft.com/office/drawing/2014/main" id="{7F451352-54F7-2F01-E70C-4423DD85602B}"/>
              </a:ext>
            </a:extLst>
          </p:cNvPr>
          <p:cNvSpPr/>
          <p:nvPr/>
        </p:nvSpPr>
        <p:spPr>
          <a:xfrm>
            <a:off x="6984425" y="3156318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Compliance scan with AWS Config</a:t>
            </a:r>
            <a:endParaRPr sz="1000" dirty="0"/>
          </a:p>
        </p:txBody>
      </p:sp>
      <p:cxnSp>
        <p:nvCxnSpPr>
          <p:cNvPr id="8" name="Google Shape;62;p13">
            <a:extLst>
              <a:ext uri="{FF2B5EF4-FFF2-40B4-BE49-F238E27FC236}">
                <a16:creationId xmlns:a16="http://schemas.microsoft.com/office/drawing/2014/main" id="{36581C50-1222-3F1D-DADD-1910A34428D5}"/>
              </a:ext>
            </a:extLst>
          </p:cNvPr>
          <p:cNvCxnSpPr>
            <a:cxnSpLocks/>
            <a:stCxn id="55" idx="2"/>
            <a:endCxn id="6" idx="0"/>
          </p:cNvCxnSpPr>
          <p:nvPr/>
        </p:nvCxnSpPr>
        <p:spPr>
          <a:xfrm rot="5400000">
            <a:off x="7414779" y="2932671"/>
            <a:ext cx="4472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822DB98D-F147-F521-833D-D0667854FC05}"/>
              </a:ext>
            </a:extLst>
          </p:cNvPr>
          <p:cNvSpPr/>
          <p:nvPr/>
        </p:nvSpPr>
        <p:spPr>
          <a:xfrm>
            <a:off x="3476270" y="10656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Scan image/container with Amazon Inspector</a:t>
            </a:r>
            <a:endParaRPr sz="1000" dirty="0"/>
          </a:p>
        </p:txBody>
      </p:sp>
      <p:cxnSp>
        <p:nvCxnSpPr>
          <p:cNvPr id="13" name="Google Shape;61;p13">
            <a:extLst>
              <a:ext uri="{FF2B5EF4-FFF2-40B4-BE49-F238E27FC236}">
                <a16:creationId xmlns:a16="http://schemas.microsoft.com/office/drawing/2014/main" id="{96F19FE3-8ED4-ECEF-9880-CAD4B41855F0}"/>
              </a:ext>
            </a:extLst>
          </p:cNvPr>
          <p:cNvCxnSpPr>
            <a:cxnSpLocks/>
            <a:stCxn id="11" idx="3"/>
            <a:endCxn id="56" idx="0"/>
          </p:cNvCxnSpPr>
          <p:nvPr/>
        </p:nvCxnSpPr>
        <p:spPr>
          <a:xfrm>
            <a:off x="4784270" y="1364425"/>
            <a:ext cx="492993" cy="747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2f063bf-ce3a-473c-8609-3866002c85b0}" enabled="1" method="Standard" siteId="{b914a242-e718-443b-a47c-6b4c649d8c0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Diavoorstelling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Faessen, Gijs</cp:lastModifiedBy>
  <cp:revision>1</cp:revision>
  <dcterms:modified xsi:type="dcterms:W3CDTF">2024-06-18T14:09:32Z</dcterms:modified>
</cp:coreProperties>
</file>