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D8E5-CF4D-4122-8939-46F0825EC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15E74-0806-4B6A-A8AF-39929A64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8B96-1998-428A-BB40-8BCA8BF5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F65F-034C-472A-B00E-693432B7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F017-E908-4217-8020-C9F5E060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2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7AE7-50F8-4F31-9F23-58FA98D2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D0BB7-2232-46D4-B9A8-27A06A32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5D49-3378-409D-8813-28513D5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7913-AF62-44A7-978D-A207A433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80CA-2D57-4871-914B-BD2A0429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284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0F123-24AC-4D2C-A1FE-2083140DF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8CCEA-2407-4A3D-AC7A-329C9DA1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4A21F-2C1E-4E32-BDDB-41E0F457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CD593-71FF-4BA0-B66C-3BBB34AC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BD029-3E0F-45ED-93E6-31A109C5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574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A9A0-8ADC-4845-A0C5-5C0CD86D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9362-C686-403F-B81C-04930820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64D3-7500-45FE-B4EF-3009772D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176C-CB86-425F-8066-8E810CD3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7440-BAE6-4504-AA6B-E9F8EDB3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702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7A6E-BDAE-41F8-BEB9-5FA686BC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D0CE6-16D7-4DD6-AE36-1910CD18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C86B-C1C3-4BD4-924B-71BD9E0D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F5F4-FE77-4D89-ADBE-EF30DD52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7FB46-85EB-436F-ACB2-267190F8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977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D56C-3842-4AEA-A55C-C85FC8B9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9A3B-2A7F-44FA-818D-B6A31C2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84CEE-F845-4F85-AE5B-E9B632B7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5DE49-0D52-499D-9BF9-E2C61D1A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98290-D4BC-4EF2-AEFE-D533919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422A1-94AC-4E03-BCC3-9BC4482B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00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BA60-DF75-4E52-B129-7DE2172C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10D63-700B-4255-9DEB-FEE87A86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5121C-45B1-4ACB-A893-9C3911C0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9FEB1-904F-4DEA-9ABA-9231A821B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AE942-969A-4BCB-9AC0-0965D316B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73FDB-2D24-43F9-8370-17A38AAF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10F0D-265C-405E-B40F-45B61C37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4A15C-AA4E-4C81-AA85-3DA59C86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432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3D46-43FE-46FF-A9EE-0D52C7E7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CC992-14DA-4B49-B2F6-2CBB4E52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708BB-AF7A-4F2C-A900-8EA070EB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A6D31-17FA-422F-9475-5CB801F5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929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9BB66-FCF5-44C1-B4C5-D9930AB5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3B4BA-E5BA-4357-A411-C3BD901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2DA55-90DE-4DCF-B24F-961B6B1E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507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DA67-AF05-42EC-A6E7-531DA27D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3F6B-ADF3-4081-8839-C4507EE6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A55F3-31C6-463D-B256-D81B689A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A36D-7AD5-41F5-B63C-F55078B0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C628A-6CAF-43EE-86B3-239F041A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FE65C-1BF4-4644-9190-1B9E83F1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621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44CE-90E3-4C9E-AAA6-29863AEB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BAD89-2329-4D86-B288-C98510F54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D7B4-A3F7-4C8B-9D02-6828FEE17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82B2B-F63D-474D-8141-D2BF6BBB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7E25-B0AD-40BB-9239-F4A794B1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EB2ED-1650-4BA3-B0E6-31ABAB95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827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AE13C-5530-44A7-BD1D-5BA08B2A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7A20-B34A-4282-98E1-B3E371C8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E814-EBC5-41ED-BBBC-FA1F7B147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7E70-70F3-41A6-B39B-6B7EBA482C82}" type="datetimeFigureOut">
              <a:rPr lang="da-DK" smtClean="0"/>
              <a:t>15-11-2021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E1BB-A13E-41B8-B1E2-CB68EC1C7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4CA8-8912-4F3B-939F-A95D6053A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4DFC-220C-449F-A667-2C7DB7BD6AF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21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dentity-server.mfaester.d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vention-api.mfaester.d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vention-website.mfaester.d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601D-D179-4A52-9794-2165FF2B4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0EAFD-427D-4A09-A251-0D51F0B88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513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515D-D5E9-4AEE-8BA1-21C4AC19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5541-61CA-4DB5-A285-3D313A1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Not </a:t>
            </a:r>
            <a:r>
              <a:rPr lang="da-DK" dirty="0" err="1"/>
              <a:t>exactly</a:t>
            </a:r>
            <a:r>
              <a:rPr lang="da-DK" dirty="0"/>
              <a:t> the solution I had </a:t>
            </a:r>
            <a:r>
              <a:rPr lang="da-DK" dirty="0" err="1"/>
              <a:t>hoped</a:t>
            </a:r>
            <a:endParaRPr lang="da-DK" dirty="0"/>
          </a:p>
          <a:p>
            <a:r>
              <a:rPr lang="da-DK" dirty="0"/>
              <a:t>Acceptable for </a:t>
            </a:r>
            <a:r>
              <a:rPr lang="da-DK" dirty="0" err="1"/>
              <a:t>demoin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AWS </a:t>
            </a:r>
            <a:r>
              <a:rPr lang="da-DK" dirty="0" err="1"/>
              <a:t>infrastructure</a:t>
            </a:r>
            <a:endParaRPr lang="da-DK" dirty="0"/>
          </a:p>
          <a:p>
            <a:pPr lvl="1"/>
            <a:r>
              <a:rPr lang="da-DK" dirty="0"/>
              <a:t>IdentityServer4 identity-server.mfaester.dk</a:t>
            </a:r>
          </a:p>
          <a:p>
            <a:r>
              <a:rPr lang="da-DK" dirty="0"/>
              <a:t>Pure stubs</a:t>
            </a:r>
          </a:p>
          <a:p>
            <a:pPr lvl="1"/>
            <a:r>
              <a:rPr lang="da-DK" dirty="0"/>
              <a:t>Website</a:t>
            </a:r>
          </a:p>
          <a:p>
            <a:pPr lvl="1"/>
            <a:r>
              <a:rPr lang="da-DK" dirty="0"/>
              <a:t>API</a:t>
            </a:r>
          </a:p>
          <a:p>
            <a:pPr lvl="1"/>
            <a:r>
              <a:rPr lang="da-DK" dirty="0"/>
              <a:t>Integration with </a:t>
            </a:r>
            <a:r>
              <a:rPr lang="da-DK" dirty="0" err="1"/>
              <a:t>external</a:t>
            </a:r>
            <a:r>
              <a:rPr lang="da-DK" dirty="0"/>
              <a:t> web </a:t>
            </a:r>
            <a:r>
              <a:rPr lang="da-DK" dirty="0" err="1"/>
              <a:t>apis</a:t>
            </a:r>
            <a:r>
              <a:rPr lang="da-DK" dirty="0"/>
              <a:t>.</a:t>
            </a:r>
          </a:p>
          <a:p>
            <a:r>
              <a:rPr lang="da-DK" dirty="0"/>
              <a:t>To </a:t>
            </a:r>
            <a:r>
              <a:rPr lang="da-DK" dirty="0" err="1"/>
              <a:t>broad</a:t>
            </a:r>
            <a:r>
              <a:rPr lang="da-DK" dirty="0"/>
              <a:t> – </a:t>
            </a:r>
            <a:r>
              <a:rPr lang="da-DK" dirty="0" err="1"/>
              <a:t>nothing</a:t>
            </a:r>
            <a:r>
              <a:rPr lang="da-DK" dirty="0"/>
              <a:t> is </a:t>
            </a:r>
            <a:r>
              <a:rPr lang="da-DK" dirty="0" err="1"/>
              <a:t>entirely</a:t>
            </a:r>
            <a:r>
              <a:rPr lang="da-DK" dirty="0"/>
              <a:t> </a:t>
            </a:r>
            <a:r>
              <a:rPr lang="da-DK" dirty="0" err="1"/>
              <a:t>complete</a:t>
            </a:r>
            <a:r>
              <a:rPr lang="da-DK" dirty="0"/>
              <a:t>, most is </a:t>
            </a:r>
            <a:r>
              <a:rPr lang="da-DK" dirty="0" err="1"/>
              <a:t>incomplete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10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EC6A-1065-4661-893D-D2A2E7D1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8DAB-41EC-470F-B89A-834AA024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Load balancer</a:t>
            </a:r>
          </a:p>
          <a:p>
            <a:r>
              <a:rPr lang="da-DK" dirty="0"/>
              <a:t>ECS cluster</a:t>
            </a:r>
          </a:p>
          <a:p>
            <a:r>
              <a:rPr lang="da-DK" dirty="0"/>
              <a:t>Three services </a:t>
            </a:r>
          </a:p>
          <a:p>
            <a:r>
              <a:rPr lang="da-DK" dirty="0" err="1"/>
              <a:t>Autoscaling</a:t>
            </a:r>
            <a:endParaRPr lang="da-DK" dirty="0"/>
          </a:p>
          <a:p>
            <a:r>
              <a:rPr lang="da-DK" dirty="0"/>
              <a:t>Definitions in /</a:t>
            </a:r>
            <a:r>
              <a:rPr lang="da-DK" dirty="0" err="1"/>
              <a:t>infrastructure</a:t>
            </a:r>
            <a:r>
              <a:rPr lang="da-DK" dirty="0"/>
              <a:t> folder</a:t>
            </a:r>
          </a:p>
          <a:p>
            <a:pPr lvl="1"/>
            <a:r>
              <a:rPr lang="da-DK" dirty="0"/>
              <a:t>Not </a:t>
            </a:r>
            <a:r>
              <a:rPr lang="da-DK" dirty="0" err="1"/>
              <a:t>overtly</a:t>
            </a:r>
            <a:r>
              <a:rPr lang="da-DK" dirty="0"/>
              <a:t> </a:t>
            </a:r>
            <a:r>
              <a:rPr lang="da-DK" dirty="0" err="1"/>
              <a:t>parametrized</a:t>
            </a:r>
            <a:r>
              <a:rPr lang="da-DK" dirty="0"/>
              <a:t> </a:t>
            </a:r>
            <a:r>
              <a:rPr lang="da-DK" dirty="0" err="1"/>
              <a:t>terraform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67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3E85-8BE3-4959-93B8-9D485135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IdentityServer4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7435-584E-4B18-AB61-18938D0C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Running (</a:t>
            </a:r>
            <a:r>
              <a:rPr lang="da-DK" dirty="0" err="1"/>
              <a:t>working</a:t>
            </a:r>
            <a:r>
              <a:rPr lang="da-DK" dirty="0"/>
              <a:t>, but </a:t>
            </a:r>
            <a:r>
              <a:rPr lang="da-DK" dirty="0" err="1"/>
              <a:t>simplifications</a:t>
            </a:r>
            <a:r>
              <a:rPr lang="da-DK" dirty="0"/>
              <a:t> in </a:t>
            </a:r>
            <a:r>
              <a:rPr lang="da-DK" dirty="0" err="1"/>
              <a:t>config</a:t>
            </a:r>
            <a:r>
              <a:rPr lang="da-DK" dirty="0"/>
              <a:t> </a:t>
            </a:r>
            <a:r>
              <a:rPr lang="da-DK" dirty="0" err="1"/>
              <a:t>storage</a:t>
            </a:r>
            <a:r>
              <a:rPr lang="da-DK" dirty="0"/>
              <a:t> </a:t>
            </a:r>
            <a:r>
              <a:rPr lang="da-DK" dirty="0" err="1"/>
              <a:t>etc</a:t>
            </a:r>
            <a:r>
              <a:rPr lang="da-DK" dirty="0"/>
              <a:t>)</a:t>
            </a:r>
          </a:p>
          <a:p>
            <a:r>
              <a:rPr lang="da-DK" dirty="0" err="1"/>
              <a:t>Based</a:t>
            </a:r>
            <a:r>
              <a:rPr lang="da-DK" dirty="0"/>
              <a:t> on QuickStart templates</a:t>
            </a:r>
          </a:p>
          <a:p>
            <a:r>
              <a:rPr lang="da-DK" dirty="0"/>
              <a:t>In-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/>
              <a:t>Stores user info, </a:t>
            </a:r>
            <a:r>
              <a:rPr lang="da-DK" dirty="0" err="1"/>
              <a:t>grants</a:t>
            </a:r>
            <a:r>
              <a:rPr lang="da-DK" dirty="0"/>
              <a:t> and user data in </a:t>
            </a:r>
            <a:r>
              <a:rPr lang="da-DK" dirty="0" err="1"/>
              <a:t>SimpleDB</a:t>
            </a:r>
            <a:endParaRPr lang="da-DK" dirty="0"/>
          </a:p>
          <a:p>
            <a:r>
              <a:rPr lang="da-DK" dirty="0"/>
              <a:t>No </a:t>
            </a:r>
            <a:r>
              <a:rPr lang="da-DK" dirty="0" err="1"/>
              <a:t>persistant</a:t>
            </a:r>
            <a:r>
              <a:rPr lang="da-DK" dirty="0"/>
              <a:t> </a:t>
            </a:r>
            <a:r>
              <a:rPr lang="da-DK" dirty="0" err="1"/>
              <a:t>DataProtection</a:t>
            </a:r>
            <a:r>
              <a:rPr lang="da-DK" dirty="0"/>
              <a:t> -&gt; </a:t>
            </a:r>
            <a:r>
              <a:rPr lang="da-DK" dirty="0" err="1"/>
              <a:t>Secret</a:t>
            </a:r>
            <a:r>
              <a:rPr lang="da-DK" dirty="0"/>
              <a:t> 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amnesia</a:t>
            </a:r>
            <a:r>
              <a:rPr lang="da-DK" dirty="0"/>
              <a:t> on restarts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hlinkClick r:id="rId2"/>
              </a:rPr>
              <a:t>https://identity-server.mfaester.dk</a:t>
            </a:r>
            <a:endParaRPr lang="da-DK" dirty="0"/>
          </a:p>
          <a:p>
            <a:r>
              <a:rPr lang="da-DK" dirty="0"/>
              <a:t>/</a:t>
            </a:r>
            <a:r>
              <a:rPr lang="da-DK" dirty="0" err="1"/>
              <a:t>src</a:t>
            </a:r>
            <a:r>
              <a:rPr lang="da-DK" dirty="0"/>
              <a:t>/</a:t>
            </a:r>
            <a:r>
              <a:rPr lang="da-DK" dirty="0" err="1"/>
              <a:t>idp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565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1B6E-0242-44D7-839C-B0DFF72C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Convention</a:t>
            </a:r>
            <a:r>
              <a:rPr lang="da-DK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CA93-E618-4EBF-8C3C-214421A1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Is a stub</a:t>
            </a:r>
          </a:p>
          <a:p>
            <a:r>
              <a:rPr lang="da-DK" dirty="0"/>
              <a:t>Connects with IS4</a:t>
            </a:r>
          </a:p>
          <a:p>
            <a:r>
              <a:rPr lang="da-DK" dirty="0" err="1"/>
              <a:t>Validates</a:t>
            </a:r>
            <a:r>
              <a:rPr lang="da-DK" dirty="0"/>
              <a:t> </a:t>
            </a:r>
            <a:r>
              <a:rPr lang="da-DK" dirty="0" err="1"/>
              <a:t>tokens</a:t>
            </a:r>
            <a:r>
              <a:rPr lang="da-DK" dirty="0"/>
              <a:t> </a:t>
            </a:r>
          </a:p>
          <a:p>
            <a:r>
              <a:rPr lang="da-DK" dirty="0"/>
              <a:t>Integration with </a:t>
            </a:r>
            <a:r>
              <a:rPr lang="da-DK" dirty="0" err="1"/>
              <a:t>brewery</a:t>
            </a:r>
            <a:r>
              <a:rPr lang="da-DK" dirty="0"/>
              <a:t>  API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hlinkClick r:id="rId2"/>
              </a:rPr>
              <a:t>https://convention-api.mfaester.dk</a:t>
            </a:r>
            <a:r>
              <a:rPr lang="da-DK" dirty="0"/>
              <a:t> (but not </a:t>
            </a:r>
            <a:r>
              <a:rPr lang="da-DK" dirty="0" err="1"/>
              <a:t>much</a:t>
            </a:r>
            <a:r>
              <a:rPr lang="da-DK" dirty="0"/>
              <a:t> to look at)</a:t>
            </a:r>
          </a:p>
          <a:p>
            <a:r>
              <a:rPr lang="da-DK" dirty="0"/>
              <a:t>/</a:t>
            </a:r>
            <a:r>
              <a:rPr lang="da-DK" dirty="0" err="1"/>
              <a:t>src</a:t>
            </a:r>
            <a:r>
              <a:rPr lang="da-DK" dirty="0"/>
              <a:t>/</a:t>
            </a:r>
            <a:r>
              <a:rPr lang="da-DK" dirty="0" err="1"/>
              <a:t>convention-api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46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B59E-7BD5-4B99-988A-8AB7073C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Convention</a:t>
            </a:r>
            <a:r>
              <a:rPr lang="da-DK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21E2-4FEF-42BD-AA57-A841166CE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IS a stub</a:t>
            </a:r>
          </a:p>
          <a:p>
            <a:r>
              <a:rPr lang="da-DK" dirty="0"/>
              <a:t>Login </a:t>
            </a:r>
            <a:r>
              <a:rPr lang="da-DK" dirty="0" err="1"/>
              <a:t>against</a:t>
            </a:r>
            <a:r>
              <a:rPr lang="da-DK" dirty="0"/>
              <a:t> IS4 </a:t>
            </a:r>
            <a:r>
              <a:rPr lang="da-DK" dirty="0" err="1"/>
              <a:t>using</a:t>
            </a:r>
            <a:r>
              <a:rPr lang="da-DK" dirty="0"/>
              <a:t> OIDC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 </a:t>
            </a:r>
            <a:r>
              <a:rPr lang="da-DK" dirty="0">
                <a:hlinkClick r:id="rId2"/>
              </a:rPr>
              <a:t>https://convention-website.mfaester.dk</a:t>
            </a:r>
            <a:endParaRPr lang="da-DK" dirty="0"/>
          </a:p>
          <a:p>
            <a:r>
              <a:rPr lang="da-DK" dirty="0"/>
              <a:t>/</a:t>
            </a:r>
            <a:r>
              <a:rPr lang="da-DK" dirty="0" err="1"/>
              <a:t>src</a:t>
            </a:r>
            <a:r>
              <a:rPr lang="da-DK" dirty="0"/>
              <a:t>/</a:t>
            </a:r>
            <a:r>
              <a:rPr lang="da-DK" dirty="0" err="1"/>
              <a:t>convention</a:t>
            </a:r>
            <a:r>
              <a:rPr lang="da-DK" dirty="0"/>
              <a:t>-website</a:t>
            </a:r>
          </a:p>
        </p:txBody>
      </p:sp>
    </p:spTree>
    <p:extLst>
      <p:ext uri="{BB962C8B-B14F-4D97-AF65-F5344CB8AC3E}">
        <p14:creationId xmlns:p14="http://schemas.microsoft.com/office/powerpoint/2010/main" val="161427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9D39-CD5E-427E-9EA4-2BBB7BB5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a-DK" dirty="0"/>
              <a:t>Overall intentions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F76DA4-88D4-46BB-8D12-5F72E3D0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Users connect to website using </a:t>
            </a:r>
            <a:r>
              <a:rPr lang="en-US" sz="2000" dirty="0" err="1"/>
              <a:t>oidc</a:t>
            </a:r>
            <a:endParaRPr lang="en-US" sz="2000" dirty="0"/>
          </a:p>
          <a:p>
            <a:r>
              <a:rPr lang="en-US" sz="2000" dirty="0"/>
              <a:t>Website authorizes users based on </a:t>
            </a:r>
            <a:r>
              <a:rPr lang="en-US" sz="2000" dirty="0" err="1"/>
              <a:t>oidc</a:t>
            </a:r>
            <a:r>
              <a:rPr lang="en-US" sz="2000" dirty="0"/>
              <a:t> role claim.</a:t>
            </a:r>
          </a:p>
          <a:p>
            <a:r>
              <a:rPr lang="en-US" sz="2000" dirty="0"/>
              <a:t>Websites has full trust against API (client credentials, scope “convention-admin”)</a:t>
            </a:r>
          </a:p>
          <a:p>
            <a:r>
              <a:rPr lang="en-US" sz="2000" dirty="0"/>
              <a:t>API should be able to authorize based on user tokens for JS heavy apps</a:t>
            </a:r>
          </a:p>
          <a:p>
            <a:r>
              <a:rPr lang="en-US" sz="2000" dirty="0"/>
              <a:t>role in 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C305A2C-4F85-4C55-B127-E165FD323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79" y="807593"/>
            <a:ext cx="488589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887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BF-C636-4CFC-A325-FAB53E57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OIDC </a:t>
            </a:r>
            <a:r>
              <a:rPr lang="da-DK" dirty="0" err="1"/>
              <a:t>connect</a:t>
            </a:r>
            <a:r>
              <a:rPr lang="da-DK" dirty="0"/>
              <a:t> (PO)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CC2-2D8D-412B-9802-2E4EBC43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Users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handled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place</a:t>
            </a:r>
            <a:endParaRPr lang="da-DK" dirty="0"/>
          </a:p>
          <a:p>
            <a:pPr lvl="1"/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651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19DD-509A-41A3-A177-65DC0148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Libs</a:t>
            </a:r>
            <a:r>
              <a:rPr lang="da-DK" dirty="0"/>
              <a:t>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09BF-61F3-4613-A4F5-E0F046D3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Not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–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probably</a:t>
            </a:r>
            <a:r>
              <a:rPr lang="da-DK"/>
              <a:t> me</a:t>
            </a:r>
            <a:r>
              <a:rPr lang="da-DK" dirty="0">
                <a:sym typeface="Wingdings" panose="05000000000000000000" pitchFamily="2" charset="2"/>
              </a:rPr>
              <a:t>:(</a:t>
            </a:r>
          </a:p>
          <a:p>
            <a:r>
              <a:rPr lang="da-DK" dirty="0">
                <a:sym typeface="Wingdings" panose="05000000000000000000" pitchFamily="2" charset="2"/>
              </a:rPr>
              <a:t>All have </a:t>
            </a:r>
            <a:r>
              <a:rPr lang="da-DK" dirty="0" err="1">
                <a:sym typeface="Wingdings" panose="05000000000000000000" pitchFamily="2" charset="2"/>
              </a:rPr>
              <a:t>their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idiosynchrasies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 err="1">
                <a:sym typeface="Wingdings" panose="05000000000000000000" pitchFamily="2" charset="2"/>
              </a:rPr>
              <a:t>Used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Microsoft.AspNetCore.Authentication.OpenIdConnect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which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apparantly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only</a:t>
            </a:r>
            <a:r>
              <a:rPr lang="da-DK" dirty="0">
                <a:sym typeface="Wingdings" panose="05000000000000000000" pitchFamily="2" charset="2"/>
              </a:rPr>
              <a:t> supports PKCE in pure ”</a:t>
            </a:r>
            <a:r>
              <a:rPr lang="da-DK" dirty="0" err="1">
                <a:sym typeface="Wingdings" panose="05000000000000000000" pitchFamily="2" charset="2"/>
              </a:rPr>
              <a:t>code</a:t>
            </a:r>
            <a:r>
              <a:rPr lang="da-DK" dirty="0">
                <a:sym typeface="Wingdings" panose="05000000000000000000" pitchFamily="2" charset="2"/>
              </a:rPr>
              <a:t>” mode. </a:t>
            </a:r>
          </a:p>
          <a:p>
            <a:pPr lvl="1"/>
            <a:endParaRPr lang="da-DK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128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Summary</vt:lpstr>
      <vt:lpstr>AWS</vt:lpstr>
      <vt:lpstr>IdentityServer4</vt:lpstr>
      <vt:lpstr>Convention API</vt:lpstr>
      <vt:lpstr>Convention website</vt:lpstr>
      <vt:lpstr>Overall intentions</vt:lpstr>
      <vt:lpstr>OIDC connect (PO)</vt:lpstr>
      <vt:lpstr>Libs I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Fæster</dc:creator>
  <cp:lastModifiedBy>Morten Fæster</cp:lastModifiedBy>
  <cp:revision>24</cp:revision>
  <dcterms:created xsi:type="dcterms:W3CDTF">2021-11-15T07:59:08Z</dcterms:created>
  <dcterms:modified xsi:type="dcterms:W3CDTF">2021-11-15T08:40:57Z</dcterms:modified>
</cp:coreProperties>
</file>