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CNN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男女辨識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報告者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林博文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314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21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6478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圖庫</Template>
  <TotalTime>2933</TotalTime>
  <Words>7</Words>
  <Application>Microsoft Office PowerPoint</Application>
  <PresentationFormat>寬螢幕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標楷體</vt:lpstr>
      <vt:lpstr>Arial</vt:lpstr>
      <vt:lpstr>Gill Sans MT</vt:lpstr>
      <vt:lpstr>Gallery</vt:lpstr>
      <vt:lpstr>CNN男女辨識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CNN男女辨識</dc:title>
  <dc:creator>Windows 使用者</dc:creator>
  <cp:lastModifiedBy>Windows 使用者</cp:lastModifiedBy>
  <cp:revision>2</cp:revision>
  <dcterms:created xsi:type="dcterms:W3CDTF">2018-06-14T08:17:55Z</dcterms:created>
  <dcterms:modified xsi:type="dcterms:W3CDTF">2018-06-16T09:11:07Z</dcterms:modified>
</cp:coreProperties>
</file>