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96" r:id="rId4"/>
    <p:sldId id="279" r:id="rId5"/>
    <p:sldId id="262" r:id="rId6"/>
    <p:sldId id="274" r:id="rId7"/>
    <p:sldId id="297" r:id="rId8"/>
    <p:sldId id="300" r:id="rId9"/>
    <p:sldId id="301" r:id="rId10"/>
    <p:sldId id="298" r:id="rId11"/>
    <p:sldId id="269" r:id="rId12"/>
  </p:sldIdLst>
  <p:sldSz cx="10058400" cy="7772400"/>
  <p:notesSz cx="6858000" cy="9144000"/>
  <p:defaultTextStyle>
    <a:defPPr>
      <a:defRPr lang="en-US"/>
    </a:defPPr>
    <a:lvl1pPr marL="0" algn="l" defTabSz="50930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302" algn="l" defTabSz="50930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604" algn="l" defTabSz="50930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906" algn="l" defTabSz="50930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207" algn="l" defTabSz="50930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509" algn="l" defTabSz="50930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810" algn="l" defTabSz="50930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112" algn="l" defTabSz="50930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413" algn="l" defTabSz="50930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91B1E"/>
    <a:srgbClr val="18191B"/>
    <a:srgbClr val="34363A"/>
    <a:srgbClr val="FFFFFF"/>
    <a:srgbClr val="A0C945"/>
    <a:srgbClr val="0099CC"/>
    <a:srgbClr val="245689"/>
    <a:srgbClr val="252833"/>
    <a:srgbClr val="2B2F38"/>
    <a:srgbClr val="198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9" autoAdjust="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-1704" y="-96"/>
      </p:cViewPr>
      <p:guideLst>
        <p:guide orient="horz" pos="4895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1911C5-2564-394D-AF8B-5A949995031D}" type="doc">
      <dgm:prSet loTypeId="urn:microsoft.com/office/officeart/2005/8/layout/gear1" loCatId="" qsTypeId="urn:microsoft.com/office/officeart/2005/8/quickstyle/simple4" qsCatId="simple" csTypeId="urn:microsoft.com/office/officeart/2005/8/colors/accent1_2" csCatId="accent1" phldr="1"/>
      <dgm:spPr/>
    </dgm:pt>
    <dgm:pt modelId="{5D8C615B-61A1-954A-9930-ADF9E2493D9E}">
      <dgm:prSet phldrT="[Text]"/>
      <dgm:spPr>
        <a:solidFill>
          <a:schemeClr val="bg1">
            <a:lumMod val="85000"/>
            <a:alpha val="25000"/>
          </a:schemeClr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B004557-88B1-B447-A8A4-0CBAC5149535}" type="parTrans" cxnId="{40F4BAE7-23A5-6246-942A-B919F47C5288}">
      <dgm:prSet/>
      <dgm:spPr/>
      <dgm:t>
        <a:bodyPr/>
        <a:lstStyle/>
        <a:p>
          <a:endParaRPr lang="en-US"/>
        </a:p>
      </dgm:t>
    </dgm:pt>
    <dgm:pt modelId="{1D673D6C-BCC0-0241-B12D-21198A542D67}" type="sibTrans" cxnId="{40F4BAE7-23A5-6246-942A-B919F47C5288}">
      <dgm:prSet/>
      <dgm:spPr>
        <a:solidFill>
          <a:schemeClr val="bg1">
            <a:lumMod val="85000"/>
            <a:alpha val="25000"/>
          </a:schemeClr>
        </a:solidFill>
      </dgm:spPr>
      <dgm:t>
        <a:bodyPr/>
        <a:lstStyle/>
        <a:p>
          <a:endParaRPr lang="en-US"/>
        </a:p>
      </dgm:t>
    </dgm:pt>
    <dgm:pt modelId="{499E5627-33B5-4446-A478-FE0D0A4531F1}">
      <dgm:prSet phldrT="[Text]"/>
      <dgm:spPr>
        <a:solidFill>
          <a:schemeClr val="bg1">
            <a:lumMod val="85000"/>
            <a:alpha val="25000"/>
          </a:schemeClr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B1A9F02C-CCB4-4A42-BD80-2A94DB508A4E}" type="parTrans" cxnId="{9EBE140D-30F7-694B-89BC-D40CE0BC7701}">
      <dgm:prSet/>
      <dgm:spPr/>
      <dgm:t>
        <a:bodyPr/>
        <a:lstStyle/>
        <a:p>
          <a:endParaRPr lang="en-US"/>
        </a:p>
      </dgm:t>
    </dgm:pt>
    <dgm:pt modelId="{86E51C4C-9CA1-0142-82B4-1DBA94850B06}" type="sibTrans" cxnId="{9EBE140D-30F7-694B-89BC-D40CE0BC7701}">
      <dgm:prSet/>
      <dgm:spPr>
        <a:solidFill>
          <a:schemeClr val="bg1">
            <a:lumMod val="85000"/>
            <a:alpha val="25000"/>
          </a:schemeClr>
        </a:solidFill>
      </dgm:spPr>
      <dgm:t>
        <a:bodyPr/>
        <a:lstStyle/>
        <a:p>
          <a:endParaRPr lang="en-US"/>
        </a:p>
      </dgm:t>
    </dgm:pt>
    <dgm:pt modelId="{C3473E46-B0C6-A746-9984-98237B712F18}">
      <dgm:prSet phldrT="[Text]"/>
      <dgm:spPr>
        <a:solidFill>
          <a:schemeClr val="bg1">
            <a:lumMod val="85000"/>
            <a:alpha val="25000"/>
          </a:schemeClr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AAE73B02-78A7-8148-ACBF-82791B6C7E13}" type="parTrans" cxnId="{CB0D4201-2BE0-5D46-8B82-A24F7768A37C}">
      <dgm:prSet/>
      <dgm:spPr/>
      <dgm:t>
        <a:bodyPr/>
        <a:lstStyle/>
        <a:p>
          <a:endParaRPr lang="en-US"/>
        </a:p>
      </dgm:t>
    </dgm:pt>
    <dgm:pt modelId="{B5AB3693-67F1-1F48-B81F-E09E673AC9EA}" type="sibTrans" cxnId="{CB0D4201-2BE0-5D46-8B82-A24F7768A37C}">
      <dgm:prSet/>
      <dgm:spPr>
        <a:solidFill>
          <a:schemeClr val="bg1">
            <a:lumMod val="85000"/>
            <a:alpha val="40000"/>
          </a:schemeClr>
        </a:solidFill>
      </dgm:spPr>
      <dgm:t>
        <a:bodyPr/>
        <a:lstStyle/>
        <a:p>
          <a:endParaRPr lang="en-US"/>
        </a:p>
      </dgm:t>
    </dgm:pt>
    <dgm:pt modelId="{6504FAB4-EA7A-E14A-B65C-B7D32E0D4E25}" type="pres">
      <dgm:prSet presAssocID="{EF1911C5-2564-394D-AF8B-5A949995031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6F163F29-F1F3-DB4C-9610-8143C99B2F36}" type="pres">
      <dgm:prSet presAssocID="{5D8C615B-61A1-954A-9930-ADF9E2493D9E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AEDD0B-4629-A44E-B2A7-867F8B8A6B93}" type="pres">
      <dgm:prSet presAssocID="{5D8C615B-61A1-954A-9930-ADF9E2493D9E}" presName="gear1srcNode" presStyleLbl="node1" presStyleIdx="0" presStyleCnt="3"/>
      <dgm:spPr/>
      <dgm:t>
        <a:bodyPr/>
        <a:lstStyle/>
        <a:p>
          <a:endParaRPr lang="en-US"/>
        </a:p>
      </dgm:t>
    </dgm:pt>
    <dgm:pt modelId="{1D40B473-305F-6B49-BEC5-9FF039944E39}" type="pres">
      <dgm:prSet presAssocID="{5D8C615B-61A1-954A-9930-ADF9E2493D9E}" presName="gear1dstNode" presStyleLbl="node1" presStyleIdx="0" presStyleCnt="3"/>
      <dgm:spPr/>
      <dgm:t>
        <a:bodyPr/>
        <a:lstStyle/>
        <a:p>
          <a:endParaRPr lang="en-US"/>
        </a:p>
      </dgm:t>
    </dgm:pt>
    <dgm:pt modelId="{C7CBA185-3473-0B43-BFDA-41A1BC17B547}" type="pres">
      <dgm:prSet presAssocID="{499E5627-33B5-4446-A478-FE0D0A4531F1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DE881C-AE8D-F544-B91E-43248ADD21F3}" type="pres">
      <dgm:prSet presAssocID="{499E5627-33B5-4446-A478-FE0D0A4531F1}" presName="gear2srcNode" presStyleLbl="node1" presStyleIdx="1" presStyleCnt="3"/>
      <dgm:spPr/>
      <dgm:t>
        <a:bodyPr/>
        <a:lstStyle/>
        <a:p>
          <a:endParaRPr lang="en-US"/>
        </a:p>
      </dgm:t>
    </dgm:pt>
    <dgm:pt modelId="{20B9AFDE-A4D3-3040-8D4B-8F78728AC97C}" type="pres">
      <dgm:prSet presAssocID="{499E5627-33B5-4446-A478-FE0D0A4531F1}" presName="gear2dstNode" presStyleLbl="node1" presStyleIdx="1" presStyleCnt="3"/>
      <dgm:spPr/>
      <dgm:t>
        <a:bodyPr/>
        <a:lstStyle/>
        <a:p>
          <a:endParaRPr lang="en-US"/>
        </a:p>
      </dgm:t>
    </dgm:pt>
    <dgm:pt modelId="{FFC8867C-2217-AB45-A08E-6359F45CD9B3}" type="pres">
      <dgm:prSet presAssocID="{C3473E46-B0C6-A746-9984-98237B712F18}" presName="gear3" presStyleLbl="node1" presStyleIdx="2" presStyleCnt="3"/>
      <dgm:spPr/>
      <dgm:t>
        <a:bodyPr/>
        <a:lstStyle/>
        <a:p>
          <a:endParaRPr lang="en-US"/>
        </a:p>
      </dgm:t>
    </dgm:pt>
    <dgm:pt modelId="{BA15E9FA-3C7E-6D44-8B4A-38B67DDB76EE}" type="pres">
      <dgm:prSet presAssocID="{C3473E46-B0C6-A746-9984-98237B712F18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52DF98-C87F-9140-9724-BD53C0BEE7A3}" type="pres">
      <dgm:prSet presAssocID="{C3473E46-B0C6-A746-9984-98237B712F18}" presName="gear3srcNode" presStyleLbl="node1" presStyleIdx="2" presStyleCnt="3"/>
      <dgm:spPr/>
      <dgm:t>
        <a:bodyPr/>
        <a:lstStyle/>
        <a:p>
          <a:endParaRPr lang="en-US"/>
        </a:p>
      </dgm:t>
    </dgm:pt>
    <dgm:pt modelId="{9D49EE26-9C91-1F49-B36D-8333018A0825}" type="pres">
      <dgm:prSet presAssocID="{C3473E46-B0C6-A746-9984-98237B712F18}" presName="gear3dstNode" presStyleLbl="node1" presStyleIdx="2" presStyleCnt="3"/>
      <dgm:spPr/>
      <dgm:t>
        <a:bodyPr/>
        <a:lstStyle/>
        <a:p>
          <a:endParaRPr lang="en-US"/>
        </a:p>
      </dgm:t>
    </dgm:pt>
    <dgm:pt modelId="{E570AD82-C456-F74D-BE7C-D626B0FA241F}" type="pres">
      <dgm:prSet presAssocID="{1D673D6C-BCC0-0241-B12D-21198A542D67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E2C7FA19-2EEC-4A43-AC43-77FF25650418}" type="pres">
      <dgm:prSet presAssocID="{86E51C4C-9CA1-0142-82B4-1DBA94850B06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38BCBA2D-EFDA-3445-9477-C587B51D3E32}" type="pres">
      <dgm:prSet presAssocID="{B5AB3693-67F1-1F48-B81F-E09E673AC9EA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CBB0C5C4-7EFE-9F43-B7EB-FADAAB307648}" type="presOf" srcId="{B5AB3693-67F1-1F48-B81F-E09E673AC9EA}" destId="{38BCBA2D-EFDA-3445-9477-C587B51D3E32}" srcOrd="0" destOrd="0" presId="urn:microsoft.com/office/officeart/2005/8/layout/gear1"/>
    <dgm:cxn modelId="{C6FCCA8E-1CFC-CD41-8184-33E4D858411B}" type="presOf" srcId="{86E51C4C-9CA1-0142-82B4-1DBA94850B06}" destId="{E2C7FA19-2EEC-4A43-AC43-77FF25650418}" srcOrd="0" destOrd="0" presId="urn:microsoft.com/office/officeart/2005/8/layout/gear1"/>
    <dgm:cxn modelId="{223469DC-3959-1649-9AD1-9D7F500AE315}" type="presOf" srcId="{C3473E46-B0C6-A746-9984-98237B712F18}" destId="{FFC8867C-2217-AB45-A08E-6359F45CD9B3}" srcOrd="0" destOrd="0" presId="urn:microsoft.com/office/officeart/2005/8/layout/gear1"/>
    <dgm:cxn modelId="{6099B481-D17A-9647-A680-C53154CF4DA0}" type="presOf" srcId="{5D8C615B-61A1-954A-9930-ADF9E2493D9E}" destId="{6F163F29-F1F3-DB4C-9610-8143C99B2F36}" srcOrd="0" destOrd="0" presId="urn:microsoft.com/office/officeart/2005/8/layout/gear1"/>
    <dgm:cxn modelId="{2FEFE29C-5200-4148-A5F8-3778B4660B91}" type="presOf" srcId="{499E5627-33B5-4446-A478-FE0D0A4531F1}" destId="{A1DE881C-AE8D-F544-B91E-43248ADD21F3}" srcOrd="1" destOrd="0" presId="urn:microsoft.com/office/officeart/2005/8/layout/gear1"/>
    <dgm:cxn modelId="{40F4BAE7-23A5-6246-942A-B919F47C5288}" srcId="{EF1911C5-2564-394D-AF8B-5A949995031D}" destId="{5D8C615B-61A1-954A-9930-ADF9E2493D9E}" srcOrd="0" destOrd="0" parTransId="{0B004557-88B1-B447-A8A4-0CBAC5149535}" sibTransId="{1D673D6C-BCC0-0241-B12D-21198A542D67}"/>
    <dgm:cxn modelId="{A854E9B4-FC5E-0F40-A3AA-58114D4A1822}" type="presOf" srcId="{C3473E46-B0C6-A746-9984-98237B712F18}" destId="{7152DF98-C87F-9140-9724-BD53C0BEE7A3}" srcOrd="2" destOrd="0" presId="urn:microsoft.com/office/officeart/2005/8/layout/gear1"/>
    <dgm:cxn modelId="{489C9094-E796-A74B-931F-473ECFD07799}" type="presOf" srcId="{5D8C615B-61A1-954A-9930-ADF9E2493D9E}" destId="{E3AEDD0B-4629-A44E-B2A7-867F8B8A6B93}" srcOrd="1" destOrd="0" presId="urn:microsoft.com/office/officeart/2005/8/layout/gear1"/>
    <dgm:cxn modelId="{CB0D4201-2BE0-5D46-8B82-A24F7768A37C}" srcId="{EF1911C5-2564-394D-AF8B-5A949995031D}" destId="{C3473E46-B0C6-A746-9984-98237B712F18}" srcOrd="2" destOrd="0" parTransId="{AAE73B02-78A7-8148-ACBF-82791B6C7E13}" sibTransId="{B5AB3693-67F1-1F48-B81F-E09E673AC9EA}"/>
    <dgm:cxn modelId="{66B57BFB-C2C0-9A46-9516-DCECD8DC301A}" type="presOf" srcId="{499E5627-33B5-4446-A478-FE0D0A4531F1}" destId="{20B9AFDE-A4D3-3040-8D4B-8F78728AC97C}" srcOrd="2" destOrd="0" presId="urn:microsoft.com/office/officeart/2005/8/layout/gear1"/>
    <dgm:cxn modelId="{D5A7F454-F083-584D-BF91-722A9969991D}" type="presOf" srcId="{C3473E46-B0C6-A746-9984-98237B712F18}" destId="{BA15E9FA-3C7E-6D44-8B4A-38B67DDB76EE}" srcOrd="1" destOrd="0" presId="urn:microsoft.com/office/officeart/2005/8/layout/gear1"/>
    <dgm:cxn modelId="{BA944D65-E650-8649-A0CC-D64B975A9342}" type="presOf" srcId="{EF1911C5-2564-394D-AF8B-5A949995031D}" destId="{6504FAB4-EA7A-E14A-B65C-B7D32E0D4E25}" srcOrd="0" destOrd="0" presId="urn:microsoft.com/office/officeart/2005/8/layout/gear1"/>
    <dgm:cxn modelId="{D7F40A28-4671-9B47-8B0F-108E0FC0DBC5}" type="presOf" srcId="{5D8C615B-61A1-954A-9930-ADF9E2493D9E}" destId="{1D40B473-305F-6B49-BEC5-9FF039944E39}" srcOrd="2" destOrd="0" presId="urn:microsoft.com/office/officeart/2005/8/layout/gear1"/>
    <dgm:cxn modelId="{7C64CB9C-1723-4442-9AAB-5C5AE1D3E3D2}" type="presOf" srcId="{C3473E46-B0C6-A746-9984-98237B712F18}" destId="{9D49EE26-9C91-1F49-B36D-8333018A0825}" srcOrd="3" destOrd="0" presId="urn:microsoft.com/office/officeart/2005/8/layout/gear1"/>
    <dgm:cxn modelId="{D4E22BF7-4A3E-1C4C-9F5A-4B4BAF24A963}" type="presOf" srcId="{1D673D6C-BCC0-0241-B12D-21198A542D67}" destId="{E570AD82-C456-F74D-BE7C-D626B0FA241F}" srcOrd="0" destOrd="0" presId="urn:microsoft.com/office/officeart/2005/8/layout/gear1"/>
    <dgm:cxn modelId="{6FCF0926-917C-5B4B-815A-08C96440FC84}" type="presOf" srcId="{499E5627-33B5-4446-A478-FE0D0A4531F1}" destId="{C7CBA185-3473-0B43-BFDA-41A1BC17B547}" srcOrd="0" destOrd="0" presId="urn:microsoft.com/office/officeart/2005/8/layout/gear1"/>
    <dgm:cxn modelId="{9EBE140D-30F7-694B-89BC-D40CE0BC7701}" srcId="{EF1911C5-2564-394D-AF8B-5A949995031D}" destId="{499E5627-33B5-4446-A478-FE0D0A4531F1}" srcOrd="1" destOrd="0" parTransId="{B1A9F02C-CCB4-4A42-BD80-2A94DB508A4E}" sibTransId="{86E51C4C-9CA1-0142-82B4-1DBA94850B06}"/>
    <dgm:cxn modelId="{7E9B7792-72A2-9442-BFF6-973E20E9EF59}" type="presParOf" srcId="{6504FAB4-EA7A-E14A-B65C-B7D32E0D4E25}" destId="{6F163F29-F1F3-DB4C-9610-8143C99B2F36}" srcOrd="0" destOrd="0" presId="urn:microsoft.com/office/officeart/2005/8/layout/gear1"/>
    <dgm:cxn modelId="{098A6795-5445-6B40-BB38-03E85D1841AA}" type="presParOf" srcId="{6504FAB4-EA7A-E14A-B65C-B7D32E0D4E25}" destId="{E3AEDD0B-4629-A44E-B2A7-867F8B8A6B93}" srcOrd="1" destOrd="0" presId="urn:microsoft.com/office/officeart/2005/8/layout/gear1"/>
    <dgm:cxn modelId="{D4B9D8E7-0A2B-D442-A0AA-E5E841FA74CF}" type="presParOf" srcId="{6504FAB4-EA7A-E14A-B65C-B7D32E0D4E25}" destId="{1D40B473-305F-6B49-BEC5-9FF039944E39}" srcOrd="2" destOrd="0" presId="urn:microsoft.com/office/officeart/2005/8/layout/gear1"/>
    <dgm:cxn modelId="{C950DB10-1983-034E-8812-CC365C4AE70E}" type="presParOf" srcId="{6504FAB4-EA7A-E14A-B65C-B7D32E0D4E25}" destId="{C7CBA185-3473-0B43-BFDA-41A1BC17B547}" srcOrd="3" destOrd="0" presId="urn:microsoft.com/office/officeart/2005/8/layout/gear1"/>
    <dgm:cxn modelId="{16EF13EE-DF7E-A845-8479-7EDEFD7E2F32}" type="presParOf" srcId="{6504FAB4-EA7A-E14A-B65C-B7D32E0D4E25}" destId="{A1DE881C-AE8D-F544-B91E-43248ADD21F3}" srcOrd="4" destOrd="0" presId="urn:microsoft.com/office/officeart/2005/8/layout/gear1"/>
    <dgm:cxn modelId="{E377D0FF-C8ED-284A-8F2B-FC59BEDCFEA7}" type="presParOf" srcId="{6504FAB4-EA7A-E14A-B65C-B7D32E0D4E25}" destId="{20B9AFDE-A4D3-3040-8D4B-8F78728AC97C}" srcOrd="5" destOrd="0" presId="urn:microsoft.com/office/officeart/2005/8/layout/gear1"/>
    <dgm:cxn modelId="{B5A277B7-1599-4941-8741-0FE4CDF6B7DF}" type="presParOf" srcId="{6504FAB4-EA7A-E14A-B65C-B7D32E0D4E25}" destId="{FFC8867C-2217-AB45-A08E-6359F45CD9B3}" srcOrd="6" destOrd="0" presId="urn:microsoft.com/office/officeart/2005/8/layout/gear1"/>
    <dgm:cxn modelId="{0B98EAC7-5518-494B-B973-300ABB6FA707}" type="presParOf" srcId="{6504FAB4-EA7A-E14A-B65C-B7D32E0D4E25}" destId="{BA15E9FA-3C7E-6D44-8B4A-38B67DDB76EE}" srcOrd="7" destOrd="0" presId="urn:microsoft.com/office/officeart/2005/8/layout/gear1"/>
    <dgm:cxn modelId="{31698423-B4C6-C240-BD66-2805B29381FF}" type="presParOf" srcId="{6504FAB4-EA7A-E14A-B65C-B7D32E0D4E25}" destId="{7152DF98-C87F-9140-9724-BD53C0BEE7A3}" srcOrd="8" destOrd="0" presId="urn:microsoft.com/office/officeart/2005/8/layout/gear1"/>
    <dgm:cxn modelId="{28905749-54BB-024A-85F4-2470DD7B9E49}" type="presParOf" srcId="{6504FAB4-EA7A-E14A-B65C-B7D32E0D4E25}" destId="{9D49EE26-9C91-1F49-B36D-8333018A0825}" srcOrd="9" destOrd="0" presId="urn:microsoft.com/office/officeart/2005/8/layout/gear1"/>
    <dgm:cxn modelId="{81653EE4-D5F7-6946-B2FA-B73DD31E599D}" type="presParOf" srcId="{6504FAB4-EA7A-E14A-B65C-B7D32E0D4E25}" destId="{E570AD82-C456-F74D-BE7C-D626B0FA241F}" srcOrd="10" destOrd="0" presId="urn:microsoft.com/office/officeart/2005/8/layout/gear1"/>
    <dgm:cxn modelId="{8ED565CA-9F84-974C-A687-18DF938B4FBC}" type="presParOf" srcId="{6504FAB4-EA7A-E14A-B65C-B7D32E0D4E25}" destId="{E2C7FA19-2EEC-4A43-AC43-77FF25650418}" srcOrd="11" destOrd="0" presId="urn:microsoft.com/office/officeart/2005/8/layout/gear1"/>
    <dgm:cxn modelId="{F9FA3C84-205D-CE48-A528-66D8855F24DF}" type="presParOf" srcId="{6504FAB4-EA7A-E14A-B65C-B7D32E0D4E25}" destId="{38BCBA2D-EFDA-3445-9477-C587B51D3E32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56149-2953-462E-AAD4-0257BF4264E1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4CD9E-5780-46CC-A660-0F8D0A2066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01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60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302" algn="l" defTabSz="101860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604" algn="l" defTabSz="101860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7906" algn="l" defTabSz="101860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207" algn="l" defTabSz="101860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6509" algn="l" defTabSz="101860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5810" algn="l" defTabSz="101860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112" algn="l" defTabSz="101860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4413" algn="l" defTabSz="101860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4CD9E-5780-46CC-A660-0F8D0A20666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4CD9E-5780-46CC-A660-0F8D0A20666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4CD9E-5780-46CC-A660-0F8D0A20666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4CD9E-5780-46CC-A660-0F8D0A20666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4CD9E-5780-46CC-A660-0F8D0A20666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4CD9E-5780-46CC-A660-0F8D0A20666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4CD9E-5780-46CC-A660-0F8D0A20666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4CD9E-5780-46CC-A660-0F8D0A20666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4CD9E-5780-46CC-A660-0F8D0A20666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5"/>
            <a:ext cx="854964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6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7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6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5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4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5048" y="7433260"/>
            <a:ext cx="4161710" cy="413808"/>
          </a:xfrm>
          <a:prstGeom prst="rect">
            <a:avLst/>
          </a:prstGeom>
        </p:spPr>
        <p:txBody>
          <a:bodyPr vert="horz" lIns="101860" tIns="50930" rIns="101860" bIns="5093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 © 2012 Cinchcast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828119" y="7444209"/>
            <a:ext cx="2133600" cy="365125"/>
          </a:xfrm>
          <a:prstGeom prst="rect">
            <a:avLst/>
          </a:prstGeom>
        </p:spPr>
        <p:txBody>
          <a:bodyPr vert="horz" lIns="101860" tIns="50930" rIns="101860" bIns="50930" rtlCol="0" anchor="ctr"/>
          <a:lstStyle>
            <a:lvl1pPr marL="0" algn="ctr" defTabSz="509302" rtl="0" eaLnBrk="1" latinLnBrk="0" hangingPunct="1">
              <a:defRPr lang="en-US" sz="10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A467701-9EFB-154E-B978-1950DBF76D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lIns="101860" tIns="50930" rIns="101860" bIns="50930"/>
          <a:lstStyle/>
          <a:p>
            <a:fld id="{ADB52D30-C5E1-E44A-981E-0BDDC39482CA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4873" y="7347437"/>
            <a:ext cx="1570608" cy="413808"/>
          </a:xfrm>
          <a:prstGeom prst="rect">
            <a:avLst/>
          </a:prstGeom>
        </p:spPr>
        <p:txBody>
          <a:bodyPr/>
          <a:lstStyle/>
          <a:p>
            <a:fld id="{B7BD3852-FAB6-F143-B62E-FDA821C043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7"/>
            <a:ext cx="2263140" cy="6631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7"/>
            <a:ext cx="6621780" cy="6631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lIns="101860" tIns="50930" rIns="101860" bIns="50930"/>
          <a:lstStyle/>
          <a:p>
            <a:fld id="{ADB52D30-C5E1-E44A-981E-0BDDC39482CA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4873" y="7347437"/>
            <a:ext cx="1570608" cy="413808"/>
          </a:xfrm>
          <a:prstGeom prst="rect">
            <a:avLst/>
          </a:prstGeom>
        </p:spPr>
        <p:txBody>
          <a:bodyPr/>
          <a:lstStyle/>
          <a:p>
            <a:fld id="{B7BD3852-FAB6-F143-B62E-FDA821C043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5048" y="7433260"/>
            <a:ext cx="4161710" cy="413808"/>
          </a:xfrm>
          <a:prstGeom prst="rect">
            <a:avLst/>
          </a:prstGeom>
        </p:spPr>
        <p:txBody>
          <a:bodyPr vert="horz" lIns="101860" tIns="50930" rIns="101860" bIns="5093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 © 2012 Cinchcast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828119" y="7444209"/>
            <a:ext cx="2133600" cy="365125"/>
          </a:xfrm>
          <a:prstGeom prst="rect">
            <a:avLst/>
          </a:prstGeom>
        </p:spPr>
        <p:txBody>
          <a:bodyPr vert="horz" lIns="101860" tIns="50930" rIns="101860" bIns="50930" rtlCol="0" anchor="ctr"/>
          <a:lstStyle>
            <a:lvl1pPr marL="0" algn="ctr" defTabSz="509302" rtl="0" eaLnBrk="1" latinLnBrk="0" hangingPunct="1">
              <a:defRPr lang="en-US" sz="10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A467701-9EFB-154E-B978-1950DBF76D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rcRect t="46956"/>
          <a:stretch>
            <a:fillRect/>
          </a:stretch>
        </p:blipFill>
        <p:spPr>
          <a:xfrm>
            <a:off x="1" y="3831289"/>
            <a:ext cx="10058401" cy="261667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0"/>
            <a:ext cx="10058403" cy="4620355"/>
          </a:xfrm>
          <a:prstGeom prst="rect">
            <a:avLst/>
          </a:prstGeom>
          <a:gradFill flip="none" rotWithShape="1">
            <a:gsLst>
              <a:gs pos="0">
                <a:srgbClr val="FFFFFF">
                  <a:shade val="30000"/>
                  <a:satMod val="115000"/>
                </a:srgbClr>
              </a:gs>
              <a:gs pos="50000">
                <a:srgbClr val="FFFFFF">
                  <a:shade val="67500"/>
                  <a:satMod val="115000"/>
                </a:srgbClr>
              </a:gs>
              <a:gs pos="100000">
                <a:srgbClr val="FFFFF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60" tIns="50930" rIns="101860" bIns="50930"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rcRect t="96152"/>
          <a:stretch>
            <a:fillRect/>
          </a:stretch>
        </p:blipFill>
        <p:spPr>
          <a:xfrm>
            <a:off x="0" y="6293230"/>
            <a:ext cx="10058402" cy="14791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430" y="5166339"/>
            <a:ext cx="8549640" cy="773384"/>
          </a:xfrm>
        </p:spPr>
        <p:txBody>
          <a:bodyPr anchor="t">
            <a:noAutofit/>
          </a:bodyPr>
          <a:lstStyle>
            <a:lvl1pPr algn="l">
              <a:defRPr sz="3600" b="1" cap="all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2856" y="5524318"/>
            <a:ext cx="8549640" cy="826976"/>
          </a:xfrm>
        </p:spPr>
        <p:txBody>
          <a:bodyPr anchor="b"/>
          <a:lstStyle>
            <a:lvl1pPr marL="0" indent="0">
              <a:buNone/>
              <a:defRPr sz="2200">
                <a:solidFill>
                  <a:srgbClr val="1989CC"/>
                </a:solidFill>
                <a:latin typeface="Arial"/>
                <a:cs typeface="Arial"/>
              </a:defRPr>
            </a:lvl1pPr>
            <a:lvl2pPr marL="50930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60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79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20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6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58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1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441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6" name="Picture 15" descr="cinchcast_LOGO_JL-j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59009" y="1868432"/>
            <a:ext cx="5498836" cy="45323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3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3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5048" y="7433260"/>
            <a:ext cx="4161710" cy="413808"/>
          </a:xfrm>
          <a:prstGeom prst="rect">
            <a:avLst/>
          </a:prstGeom>
        </p:spPr>
        <p:txBody>
          <a:bodyPr vert="horz" lIns="101860" tIns="50930" rIns="101860" bIns="5093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 © 2012 Cinchcast</a:t>
            </a:r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828119" y="7444209"/>
            <a:ext cx="2133600" cy="365125"/>
          </a:xfrm>
          <a:prstGeom prst="rect">
            <a:avLst/>
          </a:prstGeom>
        </p:spPr>
        <p:txBody>
          <a:bodyPr vert="horz" lIns="101860" tIns="50930" rIns="101860" bIns="50930" rtlCol="0" anchor="ctr"/>
          <a:lstStyle>
            <a:lvl1pPr marL="0" algn="ctr" defTabSz="509302" rtl="0" eaLnBrk="1" latinLnBrk="0" hangingPunct="1">
              <a:defRPr lang="en-US" sz="10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A467701-9EFB-154E-B978-1950DBF76D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1" y="1739795"/>
            <a:ext cx="4444207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302" indent="0">
              <a:buNone/>
              <a:defRPr sz="2200" b="1"/>
            </a:lvl2pPr>
            <a:lvl3pPr marL="1018604" indent="0">
              <a:buNone/>
              <a:defRPr sz="2000" b="1"/>
            </a:lvl3pPr>
            <a:lvl4pPr marL="1527906" indent="0">
              <a:buNone/>
              <a:defRPr sz="1800" b="1"/>
            </a:lvl4pPr>
            <a:lvl5pPr marL="2037207" indent="0">
              <a:buNone/>
              <a:defRPr sz="1800" b="1"/>
            </a:lvl5pPr>
            <a:lvl6pPr marL="2546509" indent="0">
              <a:buNone/>
              <a:defRPr sz="1800" b="1"/>
            </a:lvl6pPr>
            <a:lvl7pPr marL="3055810" indent="0">
              <a:buNone/>
              <a:defRPr sz="1800" b="1"/>
            </a:lvl7pPr>
            <a:lvl8pPr marL="3565112" indent="0">
              <a:buNone/>
              <a:defRPr sz="1800" b="1"/>
            </a:lvl8pPr>
            <a:lvl9pPr marL="407441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1" y="2464859"/>
            <a:ext cx="4444207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0" y="1739795"/>
            <a:ext cx="4445953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302" indent="0">
              <a:buNone/>
              <a:defRPr sz="2200" b="1"/>
            </a:lvl2pPr>
            <a:lvl3pPr marL="1018604" indent="0">
              <a:buNone/>
              <a:defRPr sz="2000" b="1"/>
            </a:lvl3pPr>
            <a:lvl4pPr marL="1527906" indent="0">
              <a:buNone/>
              <a:defRPr sz="1800" b="1"/>
            </a:lvl4pPr>
            <a:lvl5pPr marL="2037207" indent="0">
              <a:buNone/>
              <a:defRPr sz="1800" b="1"/>
            </a:lvl5pPr>
            <a:lvl6pPr marL="2546509" indent="0">
              <a:buNone/>
              <a:defRPr sz="1800" b="1"/>
            </a:lvl6pPr>
            <a:lvl7pPr marL="3055810" indent="0">
              <a:buNone/>
              <a:defRPr sz="1800" b="1"/>
            </a:lvl7pPr>
            <a:lvl8pPr marL="3565112" indent="0">
              <a:buNone/>
              <a:defRPr sz="1800" b="1"/>
            </a:lvl8pPr>
            <a:lvl9pPr marL="407441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0" y="2464859"/>
            <a:ext cx="4445953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985048" y="7433260"/>
            <a:ext cx="4161710" cy="413808"/>
          </a:xfrm>
          <a:prstGeom prst="rect">
            <a:avLst/>
          </a:prstGeom>
        </p:spPr>
        <p:txBody>
          <a:bodyPr vert="horz" lIns="101860" tIns="50930" rIns="101860" bIns="5093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 © 2012 Cinchcast</a:t>
            </a:r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828119" y="7444209"/>
            <a:ext cx="2133600" cy="365125"/>
          </a:xfrm>
          <a:prstGeom prst="rect">
            <a:avLst/>
          </a:prstGeom>
        </p:spPr>
        <p:txBody>
          <a:bodyPr vert="horz" lIns="101860" tIns="50930" rIns="101860" bIns="50930" rtlCol="0" anchor="ctr"/>
          <a:lstStyle>
            <a:lvl1pPr marL="0" algn="ctr" defTabSz="509302" rtl="0" eaLnBrk="1" latinLnBrk="0" hangingPunct="1">
              <a:defRPr lang="en-US" sz="10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A467701-9EFB-154E-B978-1950DBF76D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lIns="101860" tIns="50930" rIns="101860" bIns="50930"/>
          <a:lstStyle/>
          <a:p>
            <a:fld id="{ADB52D30-C5E1-E44A-981E-0BDDC39482CA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5048" y="7433260"/>
            <a:ext cx="4161710" cy="413808"/>
          </a:xfrm>
          <a:prstGeom prst="rect">
            <a:avLst/>
          </a:prstGeom>
        </p:spPr>
        <p:txBody>
          <a:bodyPr vert="horz" lIns="101860" tIns="50930" rIns="101860" bIns="5093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 © 2012 Cinchcast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828119" y="7444209"/>
            <a:ext cx="2133600" cy="365125"/>
          </a:xfrm>
          <a:prstGeom prst="rect">
            <a:avLst/>
          </a:prstGeom>
        </p:spPr>
        <p:txBody>
          <a:bodyPr vert="horz" lIns="101860" tIns="50930" rIns="101860" bIns="50930" rtlCol="0" anchor="ctr"/>
          <a:lstStyle>
            <a:lvl1pPr marL="0" algn="ctr" defTabSz="509302" rtl="0" eaLnBrk="1" latinLnBrk="0" hangingPunct="1">
              <a:defRPr lang="en-US" sz="10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A467701-9EFB-154E-B978-1950DBF76D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5048" y="7433260"/>
            <a:ext cx="4161710" cy="413808"/>
          </a:xfrm>
          <a:prstGeom prst="rect">
            <a:avLst/>
          </a:prstGeom>
        </p:spPr>
        <p:txBody>
          <a:bodyPr vert="horz" lIns="101860" tIns="50930" rIns="101860" bIns="5093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 © 2012 Cinchcast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828119" y="7444209"/>
            <a:ext cx="2133600" cy="365125"/>
          </a:xfrm>
          <a:prstGeom prst="rect">
            <a:avLst/>
          </a:prstGeom>
        </p:spPr>
        <p:txBody>
          <a:bodyPr vert="horz" lIns="101860" tIns="50930" rIns="101860" bIns="50930" rtlCol="0" anchor="ctr"/>
          <a:lstStyle>
            <a:lvl1pPr marL="0" algn="ctr" defTabSz="509302" rtl="0" eaLnBrk="1" latinLnBrk="0" hangingPunct="1">
              <a:defRPr lang="en-US" sz="10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A467701-9EFB-154E-B978-1950DBF76D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8"/>
            <a:ext cx="5622925" cy="663352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626448"/>
            <a:ext cx="3309144" cy="5316538"/>
          </a:xfrm>
        </p:spPr>
        <p:txBody>
          <a:bodyPr/>
          <a:lstStyle>
            <a:lvl1pPr marL="0" indent="0">
              <a:buNone/>
              <a:defRPr sz="1600"/>
            </a:lvl1pPr>
            <a:lvl2pPr marL="509302" indent="0">
              <a:buNone/>
              <a:defRPr sz="1300"/>
            </a:lvl2pPr>
            <a:lvl3pPr marL="1018604" indent="0">
              <a:buNone/>
              <a:defRPr sz="1100"/>
            </a:lvl3pPr>
            <a:lvl4pPr marL="1527906" indent="0">
              <a:buNone/>
              <a:defRPr sz="1000"/>
            </a:lvl4pPr>
            <a:lvl5pPr marL="2037207" indent="0">
              <a:buNone/>
              <a:defRPr sz="1000"/>
            </a:lvl5pPr>
            <a:lvl6pPr marL="2546509" indent="0">
              <a:buNone/>
              <a:defRPr sz="1000"/>
            </a:lvl6pPr>
            <a:lvl7pPr marL="3055810" indent="0">
              <a:buNone/>
              <a:defRPr sz="1000"/>
            </a:lvl7pPr>
            <a:lvl8pPr marL="3565112" indent="0">
              <a:buNone/>
              <a:defRPr sz="1000"/>
            </a:lvl8pPr>
            <a:lvl9pPr marL="407441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lIns="101860" tIns="50930" rIns="101860" bIns="50930"/>
          <a:lstStyle/>
          <a:p>
            <a:fld id="{ADB52D30-C5E1-E44A-981E-0BDDC39482CA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84873" y="7347437"/>
            <a:ext cx="1570608" cy="413808"/>
          </a:xfrm>
          <a:prstGeom prst="rect">
            <a:avLst/>
          </a:prstGeom>
        </p:spPr>
        <p:txBody>
          <a:bodyPr/>
          <a:lstStyle/>
          <a:p>
            <a:fld id="{B7BD3852-FAB6-F143-B62E-FDA821C043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600"/>
            </a:lvl1pPr>
            <a:lvl2pPr marL="509302" indent="0">
              <a:buNone/>
              <a:defRPr sz="3100"/>
            </a:lvl2pPr>
            <a:lvl3pPr marL="1018604" indent="0">
              <a:buNone/>
              <a:defRPr sz="2700"/>
            </a:lvl3pPr>
            <a:lvl4pPr marL="1527906" indent="0">
              <a:buNone/>
              <a:defRPr sz="2200"/>
            </a:lvl4pPr>
            <a:lvl5pPr marL="2037207" indent="0">
              <a:buNone/>
              <a:defRPr sz="2200"/>
            </a:lvl5pPr>
            <a:lvl6pPr marL="2546509" indent="0">
              <a:buNone/>
              <a:defRPr sz="2200"/>
            </a:lvl6pPr>
            <a:lvl7pPr marL="3055810" indent="0">
              <a:buNone/>
              <a:defRPr sz="2200"/>
            </a:lvl7pPr>
            <a:lvl8pPr marL="3565112" indent="0">
              <a:buNone/>
              <a:defRPr sz="2200"/>
            </a:lvl8pPr>
            <a:lvl9pPr marL="4074413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600"/>
            </a:lvl1pPr>
            <a:lvl2pPr marL="509302" indent="0">
              <a:buNone/>
              <a:defRPr sz="1300"/>
            </a:lvl2pPr>
            <a:lvl3pPr marL="1018604" indent="0">
              <a:buNone/>
              <a:defRPr sz="1100"/>
            </a:lvl3pPr>
            <a:lvl4pPr marL="1527906" indent="0">
              <a:buNone/>
              <a:defRPr sz="1000"/>
            </a:lvl4pPr>
            <a:lvl5pPr marL="2037207" indent="0">
              <a:buNone/>
              <a:defRPr sz="1000"/>
            </a:lvl5pPr>
            <a:lvl6pPr marL="2546509" indent="0">
              <a:buNone/>
              <a:defRPr sz="1000"/>
            </a:lvl6pPr>
            <a:lvl7pPr marL="3055810" indent="0">
              <a:buNone/>
              <a:defRPr sz="1000"/>
            </a:lvl7pPr>
            <a:lvl8pPr marL="3565112" indent="0">
              <a:buNone/>
              <a:defRPr sz="1000"/>
            </a:lvl8pPr>
            <a:lvl9pPr marL="407441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lIns="101860" tIns="50930" rIns="101860" bIns="50930"/>
          <a:lstStyle/>
          <a:p>
            <a:fld id="{ADB52D30-C5E1-E44A-981E-0BDDC39482CA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84873" y="7347437"/>
            <a:ext cx="1570608" cy="413808"/>
          </a:xfrm>
          <a:prstGeom prst="rect">
            <a:avLst/>
          </a:prstGeom>
        </p:spPr>
        <p:txBody>
          <a:bodyPr/>
          <a:lstStyle/>
          <a:p>
            <a:fld id="{B7BD3852-FAB6-F143-B62E-FDA821C043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rcRect l="94500"/>
          <a:stretch>
            <a:fillRect/>
          </a:stretch>
        </p:blipFill>
        <p:spPr>
          <a:xfrm>
            <a:off x="0" y="7126341"/>
            <a:ext cx="10058400" cy="64606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502920" y="1813563"/>
            <a:ext cx="9052560" cy="512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t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 descr="Logo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92293" y="7101905"/>
            <a:ext cx="2499809" cy="78047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2985048" y="7433260"/>
            <a:ext cx="4161710" cy="413808"/>
          </a:xfrm>
          <a:prstGeom prst="rect">
            <a:avLst/>
          </a:prstGeom>
        </p:spPr>
        <p:txBody>
          <a:bodyPr vert="horz" lIns="101860" tIns="50930" rIns="101860" bIns="5093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 © 2012 Cinchcast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 userDrawn="1">
            <p:ph type="sldNum" sz="quarter" idx="4"/>
          </p:nvPr>
        </p:nvSpPr>
        <p:spPr>
          <a:xfrm>
            <a:off x="8828119" y="7444209"/>
            <a:ext cx="2133600" cy="365125"/>
          </a:xfrm>
          <a:prstGeom prst="rect">
            <a:avLst/>
          </a:prstGeom>
        </p:spPr>
        <p:txBody>
          <a:bodyPr vert="horz" lIns="101860" tIns="50930" rIns="101860" bIns="50930" rtlCol="0" anchor="ctr"/>
          <a:lstStyle>
            <a:lvl1pPr marL="0" algn="ctr" defTabSz="509302" rtl="0" eaLnBrk="1" latinLnBrk="0" hangingPunct="1">
              <a:defRPr lang="en-US" sz="10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A467701-9EFB-154E-B978-1950DBF76DC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7838709" y="7312821"/>
            <a:ext cx="1916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99CC"/>
                </a:solidFill>
                <a:latin typeface="Avenir LT 45 Book"/>
                <a:cs typeface="Avenir LT 45 Book"/>
              </a:rPr>
              <a:t>Connect, Simply.</a:t>
            </a:r>
            <a:endParaRPr lang="en-US" sz="1800" dirty="0">
              <a:solidFill>
                <a:srgbClr val="0099CC"/>
              </a:solidFill>
              <a:latin typeface="Avenir LT 45 Book"/>
              <a:cs typeface="Avenir LT 45 Boo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09302" rtl="0" eaLnBrk="1" fontAlgn="base" latinLnBrk="0" hangingPunct="1">
        <a:spcBef>
          <a:spcPct val="0"/>
        </a:spcBef>
        <a:spcAft>
          <a:spcPct val="0"/>
        </a:spcAft>
        <a:buNone/>
        <a:defRPr lang="en-US" sz="3300" b="1" kern="1200" dirty="0">
          <a:solidFill>
            <a:schemeClr val="tx1"/>
          </a:solidFill>
          <a:latin typeface="Avenir LT 45 Book"/>
          <a:ea typeface="Helvetica" charset="0"/>
          <a:cs typeface="Avenir LT 45 Book"/>
          <a:sym typeface="Helvetica" charset="0"/>
        </a:defRPr>
      </a:lvl1pPr>
    </p:titleStyle>
    <p:bodyStyle>
      <a:lvl1pPr marL="381977" indent="-381977" algn="l" defTabSz="509302" rtl="0" eaLnBrk="1" fontAlgn="base" latinLnBrk="0" hangingPunct="1">
        <a:spcBef>
          <a:spcPct val="0"/>
        </a:spcBef>
        <a:spcAft>
          <a:spcPct val="0"/>
        </a:spcAft>
        <a:buFont typeface="Arial"/>
        <a:buChar char="•"/>
        <a:defRPr lang="en-US" sz="2700" b="0" kern="1200" dirty="0" smtClean="0">
          <a:solidFill>
            <a:schemeClr val="tx1"/>
          </a:solidFill>
          <a:latin typeface="Avenir LT 45 Book"/>
          <a:ea typeface="Helvetica" charset="0"/>
          <a:cs typeface="Avenir LT 45 Book"/>
          <a:sym typeface="Helvetica" charset="0"/>
        </a:defRPr>
      </a:lvl1pPr>
      <a:lvl2pPr marL="827616" indent="-318312" algn="l" defTabSz="509302" rtl="0" eaLnBrk="1" fontAlgn="base" latinLnBrk="0" hangingPunct="1">
        <a:spcBef>
          <a:spcPct val="0"/>
        </a:spcBef>
        <a:spcAft>
          <a:spcPct val="0"/>
        </a:spcAft>
        <a:buFont typeface="Arial"/>
        <a:buChar char="–"/>
        <a:defRPr lang="en-US" sz="2200" b="0" kern="1200" dirty="0" smtClean="0">
          <a:solidFill>
            <a:schemeClr val="tx1"/>
          </a:solidFill>
          <a:latin typeface="Avenir LT 45 Book"/>
          <a:ea typeface="Helvetica" charset="0"/>
          <a:cs typeface="Avenir LT 45 Book"/>
          <a:sym typeface="Helvetica" charset="0"/>
        </a:defRPr>
      </a:lvl2pPr>
      <a:lvl3pPr marL="1273255" indent="-254650" algn="l" defTabSz="509302" rtl="0" eaLnBrk="1" fontAlgn="base" latinLnBrk="0" hangingPunct="1">
        <a:spcBef>
          <a:spcPct val="0"/>
        </a:spcBef>
        <a:spcAft>
          <a:spcPct val="0"/>
        </a:spcAft>
        <a:buFont typeface="Arial"/>
        <a:buChar char="•"/>
        <a:defRPr lang="en-US" sz="2000" b="0" kern="1200" dirty="0" smtClean="0">
          <a:solidFill>
            <a:schemeClr val="tx1"/>
          </a:solidFill>
          <a:latin typeface="Avenir LT 45 Book"/>
          <a:ea typeface="Helvetica" charset="0"/>
          <a:cs typeface="Avenir LT 45 Book"/>
          <a:sym typeface="Helvetica" charset="0"/>
        </a:defRPr>
      </a:lvl3pPr>
      <a:lvl4pPr marL="1782556" indent="-254650" algn="l" defTabSz="509302" rtl="0" eaLnBrk="1" fontAlgn="base" latinLnBrk="0" hangingPunct="1">
        <a:spcBef>
          <a:spcPct val="0"/>
        </a:spcBef>
        <a:spcAft>
          <a:spcPct val="0"/>
        </a:spcAft>
        <a:buFont typeface="Arial"/>
        <a:buChar char="–"/>
        <a:defRPr lang="en-US" sz="1600" b="0" kern="1200" dirty="0" smtClean="0">
          <a:solidFill>
            <a:schemeClr val="tx1"/>
          </a:solidFill>
          <a:latin typeface="Avenir LT 45 Book"/>
          <a:ea typeface="Helvetica" charset="0"/>
          <a:cs typeface="Avenir LT 45 Book"/>
          <a:sym typeface="Helvetica" charset="0"/>
        </a:defRPr>
      </a:lvl4pPr>
      <a:lvl5pPr marL="2291858" indent="-254650" algn="l" defTabSz="509302" rtl="0" eaLnBrk="1" fontAlgn="base" latinLnBrk="0" hangingPunct="1">
        <a:spcBef>
          <a:spcPct val="0"/>
        </a:spcBef>
        <a:spcAft>
          <a:spcPct val="0"/>
        </a:spcAft>
        <a:buFont typeface="Arial"/>
        <a:buChar char="»"/>
        <a:defRPr lang="en-US" sz="1300" b="0" kern="1200" dirty="0">
          <a:solidFill>
            <a:schemeClr val="tx1"/>
          </a:solidFill>
          <a:latin typeface="Avenir LT 45 Book"/>
          <a:ea typeface="Helvetica" charset="0"/>
          <a:cs typeface="Avenir LT 45 Book"/>
          <a:sym typeface="Helvetica" charset="0"/>
        </a:defRPr>
      </a:lvl5pPr>
      <a:lvl6pPr marL="2801160" indent="-254650" algn="l" defTabSz="50930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462" indent="-254650" algn="l" defTabSz="50930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9763" indent="-254650" algn="l" defTabSz="50930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065" indent="-254650" algn="l" defTabSz="50930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30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02" algn="l" defTabSz="50930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604" algn="l" defTabSz="50930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906" algn="l" defTabSz="50930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207" algn="l" defTabSz="50930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509" algn="l" defTabSz="50930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5810" algn="l" defTabSz="50930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112" algn="l" defTabSz="50930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413" algn="l" defTabSz="50930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5990" y="5483912"/>
            <a:ext cx="8549640" cy="77338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venir LT 45 Book" pitchFamily="2" charset="0"/>
              </a:rPr>
              <a:t>Overview</a:t>
            </a:r>
            <a:endParaRPr lang="en-US" dirty="0">
              <a:latin typeface="Avenir LT 45 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2920" y="522925"/>
            <a:ext cx="9052560" cy="1295400"/>
          </a:xfrm>
        </p:spPr>
        <p:txBody>
          <a:bodyPr/>
          <a:lstStyle/>
          <a:p>
            <a:r>
              <a:rPr lang="en-US" dirty="0" smtClean="0">
                <a:latin typeface="Avenir LT 45 Book" pitchFamily="2" charset="0"/>
              </a:rPr>
              <a:t>UBM Case Study</a:t>
            </a:r>
            <a:br>
              <a:rPr lang="en-US" dirty="0" smtClean="0">
                <a:latin typeface="Avenir LT 45 Book" pitchFamily="2" charset="0"/>
              </a:rPr>
            </a:br>
            <a:r>
              <a:rPr lang="en-US" sz="2700" b="0" dirty="0" smtClean="0">
                <a:solidFill>
                  <a:schemeClr val="bg1">
                    <a:lumMod val="50000"/>
                  </a:schemeClr>
                </a:solidFill>
                <a:latin typeface="Avenir LT 45 Book" pitchFamily="2" charset="0"/>
              </a:rPr>
              <a:t>Leveraging </a:t>
            </a:r>
            <a:r>
              <a:rPr lang="en-US" sz="2700" b="0" dirty="0">
                <a:solidFill>
                  <a:schemeClr val="bg1">
                    <a:lumMod val="50000"/>
                  </a:schemeClr>
                </a:solidFill>
                <a:latin typeface="Avenir LT 45 Book" pitchFamily="2" charset="0"/>
              </a:rPr>
              <a:t>interactive </a:t>
            </a:r>
            <a:r>
              <a:rPr lang="en-US" sz="2700" b="0" dirty="0" smtClean="0">
                <a:solidFill>
                  <a:schemeClr val="bg1">
                    <a:lumMod val="50000"/>
                  </a:schemeClr>
                </a:solidFill>
                <a:latin typeface="Avenir LT 45 Book" pitchFamily="2" charset="0"/>
              </a:rPr>
              <a:t>audio events </a:t>
            </a:r>
            <a:r>
              <a:rPr lang="en-US" sz="2700" b="0" dirty="0">
                <a:solidFill>
                  <a:schemeClr val="bg1">
                    <a:lumMod val="50000"/>
                  </a:schemeClr>
                </a:solidFill>
                <a:latin typeface="Avenir LT 45 Book" pitchFamily="2" charset="0"/>
              </a:rPr>
              <a:t>to increase reach, engagement, and revenue</a:t>
            </a:r>
            <a:endParaRPr lang="en-US" dirty="0">
              <a:latin typeface="Avenir LT 45 Book" pitchFamily="2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573801" y="2148720"/>
            <a:ext cx="4369857" cy="5129425"/>
          </a:xfrm>
          <a:prstGeom prst="rect">
            <a:avLst/>
          </a:prstGeom>
        </p:spPr>
        <p:txBody>
          <a:bodyPr lIns="91429" tIns="45715" rIns="91429" bIns="45715"/>
          <a:lstStyle>
            <a:lvl1pPr marL="382021" indent="-382021" algn="l" defTabSz="509361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 lang="en-US" sz="2700" b="0" kern="12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1pPr>
            <a:lvl2pPr marL="827712" indent="-318350" algn="l" defTabSz="509361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/>
              <a:buChar char="–"/>
              <a:defRPr lang="en-US" sz="2200" b="0" kern="12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2pPr>
            <a:lvl3pPr marL="1273404" indent="-254680" algn="l" defTabSz="509361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 lang="en-US" sz="2000" b="0" kern="12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3pPr>
            <a:lvl4pPr marL="1782765" indent="-254680" algn="l" defTabSz="509361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/>
              <a:buChar char="–"/>
              <a:defRPr lang="en-US" sz="1600" b="0" kern="12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4pPr>
            <a:lvl5pPr marL="2292126" indent="-254680" algn="l" defTabSz="509361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/>
              <a:buChar char="»"/>
              <a:defRPr lang="en-US" sz="1300" b="0" kern="12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5pPr>
            <a:lvl6pPr marL="2801488" indent="-254680" algn="l" defTabSz="509361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0849" indent="-254680" algn="l" defTabSz="509361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210" indent="-254680" algn="l" defTabSz="509361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9571" indent="-254680" algn="l" defTabSz="509361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989CC"/>
              </a:buClr>
              <a:buFont typeface="Wingdings" charset="2"/>
              <a:buChar char="§"/>
            </a:pPr>
            <a:r>
              <a:rPr lang="en-US" sz="2200" dirty="0">
                <a:solidFill>
                  <a:srgbClr val="191B1E"/>
                </a:solidFill>
                <a:latin typeface="Avenir LT 45 Book"/>
                <a:cs typeface="Avenir LT 45 Book"/>
              </a:rPr>
              <a:t>Launched live and archived broadcasts on 6 properties</a:t>
            </a:r>
          </a:p>
          <a:p>
            <a:pPr marL="0" indent="0">
              <a:buClr>
                <a:srgbClr val="1989CC"/>
              </a:buClr>
              <a:buNone/>
            </a:pPr>
            <a:endParaRPr lang="en-US" sz="1000" dirty="0">
              <a:solidFill>
                <a:srgbClr val="191B1E"/>
              </a:solidFill>
              <a:latin typeface="Avenir LT 45 Book"/>
              <a:cs typeface="Avenir LT 45 Book"/>
            </a:endParaRPr>
          </a:p>
          <a:p>
            <a:pPr>
              <a:buClr>
                <a:srgbClr val="1989CC"/>
              </a:buClr>
              <a:buFont typeface="Wingdings" charset="2"/>
              <a:buChar char="§"/>
            </a:pPr>
            <a:r>
              <a:rPr lang="en-US" sz="2200" dirty="0">
                <a:solidFill>
                  <a:srgbClr val="191B1E"/>
                </a:solidFill>
                <a:latin typeface="Avenir LT 45 Book"/>
                <a:cs typeface="Avenir LT 45 Book"/>
              </a:rPr>
              <a:t>Content is easily integrated into their current web, advertising, and content management infrastructures</a:t>
            </a:r>
          </a:p>
          <a:p>
            <a:pPr marL="0" indent="0">
              <a:buClr>
                <a:srgbClr val="1989CC"/>
              </a:buClr>
              <a:buNone/>
            </a:pPr>
            <a:endParaRPr lang="en-US" sz="1000" dirty="0">
              <a:solidFill>
                <a:srgbClr val="191B1E"/>
              </a:solidFill>
              <a:latin typeface="Avenir LT 45 Book"/>
              <a:cs typeface="Avenir LT 45 Book"/>
            </a:endParaRPr>
          </a:p>
          <a:p>
            <a:pPr>
              <a:buClr>
                <a:srgbClr val="1989CC"/>
              </a:buClr>
              <a:buFont typeface="Wingdings" charset="2"/>
              <a:buChar char="§"/>
            </a:pPr>
            <a:r>
              <a:rPr lang="en-US" sz="2200" dirty="0">
                <a:solidFill>
                  <a:srgbClr val="191B1E"/>
                </a:solidFill>
                <a:latin typeface="Avenir LT 45 Book"/>
                <a:cs typeface="Avenir LT 45 Book"/>
              </a:rPr>
              <a:t>User engagement with </a:t>
            </a:r>
            <a:r>
              <a:rPr lang="en-US" sz="2200" dirty="0" smtClean="0">
                <a:solidFill>
                  <a:srgbClr val="191B1E"/>
                </a:solidFill>
                <a:latin typeface="Avenir LT 45 Book"/>
                <a:cs typeface="Avenir LT 45 Book"/>
              </a:rPr>
              <a:t>events </a:t>
            </a:r>
            <a:r>
              <a:rPr lang="en-US" sz="2200" dirty="0">
                <a:solidFill>
                  <a:srgbClr val="191B1E"/>
                </a:solidFill>
                <a:latin typeface="Avenir LT 45 Book"/>
                <a:cs typeface="Avenir LT 45 Book"/>
              </a:rPr>
              <a:t>is exceeding others content mediums </a:t>
            </a:r>
          </a:p>
          <a:p>
            <a:pPr marL="0" indent="0">
              <a:buClr>
                <a:srgbClr val="1989CC"/>
              </a:buClr>
              <a:buNone/>
            </a:pPr>
            <a:endParaRPr lang="en-US" sz="1000" dirty="0">
              <a:solidFill>
                <a:srgbClr val="191B1E"/>
              </a:solidFill>
              <a:latin typeface="Avenir LT 45 Book"/>
              <a:cs typeface="Avenir LT 45 Book"/>
            </a:endParaRPr>
          </a:p>
          <a:p>
            <a:pPr>
              <a:buClr>
                <a:srgbClr val="1989CC"/>
              </a:buClr>
              <a:buFont typeface="Wingdings" charset="2"/>
              <a:buChar char="§"/>
            </a:pPr>
            <a:r>
              <a:rPr lang="en-US" sz="2200" dirty="0">
                <a:solidFill>
                  <a:srgbClr val="191B1E"/>
                </a:solidFill>
                <a:latin typeface="Avenir LT 45 Book"/>
                <a:cs typeface="Avenir LT 45 Book"/>
              </a:rPr>
              <a:t>Content is garnering high-value sponsorships and advertising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54" y="2379611"/>
            <a:ext cx="4707300" cy="297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44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venir LT 45 Book" pitchFamily="2" charset="0"/>
              </a:rPr>
              <a:t>Thank You</a:t>
            </a:r>
            <a:endParaRPr lang="en-US" dirty="0">
              <a:latin typeface="Avenir LT 45 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venir LT 45 Book" pitchFamily="2" charset="0"/>
              </a:rPr>
              <a:t>Company Overview</a:t>
            </a:r>
            <a:endParaRPr lang="en-US" dirty="0">
              <a:latin typeface="Avenir LT 45 Book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269939" y="2246384"/>
            <a:ext cx="4023352" cy="4478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T 45 Book"/>
                <a:cs typeface="Avenir LT 45 Book"/>
              </a:rPr>
              <a:t>Cinchcast is a </a:t>
            </a:r>
            <a:r>
              <a:rPr lang="en-US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45 Book"/>
                <a:cs typeface="Avenir LT 45 Book"/>
              </a:rPr>
              <a:t>cloud-based, enterprise solution </a:t>
            </a:r>
            <a:r>
              <a:rPr 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T 45 Book"/>
                <a:cs typeface="Avenir LT 45 Book"/>
              </a:rPr>
              <a:t>webcasts </a:t>
            </a:r>
            <a:r>
              <a:rPr lang="en-US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45 Book"/>
                <a:cs typeface="Avenir LT 45 Book"/>
              </a:rPr>
              <a:t>and conference calls of </a:t>
            </a:r>
            <a:endParaRPr lang="en-US" sz="2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Avenir LT 45 Book"/>
              <a:cs typeface="Avenir LT 45 Book"/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LT 45 Book"/>
                <a:cs typeface="Avenir LT 45 Book"/>
              </a:rPr>
              <a:t>any </a:t>
            </a:r>
            <a:r>
              <a:rPr lang="en-US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45 Book"/>
                <a:cs typeface="Avenir LT 45 Book"/>
              </a:rPr>
              <a:t>size. </a:t>
            </a: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latin typeface="Avenir LT 45 Book"/>
              <a:cs typeface="Avenir LT 45 Book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06867" y="2244421"/>
            <a:ext cx="3670618" cy="4478126"/>
          </a:xfrm>
        </p:spPr>
        <p:txBody>
          <a:bodyPr>
            <a:normAutofit/>
          </a:bodyPr>
          <a:lstStyle/>
          <a:p>
            <a:pPr>
              <a:buClr>
                <a:srgbClr val="1989CC"/>
              </a:buClr>
              <a:buFont typeface="Wingdings" pitchFamily="2" charset="2"/>
              <a:buChar char="§"/>
            </a:pPr>
            <a:r>
              <a:rPr lang="en-US" sz="2200" dirty="0">
                <a:latin typeface="Avenir LT 45 Book" pitchFamily="2" charset="0"/>
              </a:rPr>
              <a:t>Founded in 2006</a:t>
            </a:r>
          </a:p>
          <a:p>
            <a:pPr>
              <a:buClr>
                <a:srgbClr val="1989CC"/>
              </a:buClr>
              <a:buFont typeface="Wingdings" pitchFamily="2" charset="2"/>
              <a:buChar char="§"/>
            </a:pPr>
            <a:r>
              <a:rPr lang="en-US" sz="2200" dirty="0">
                <a:latin typeface="Avenir LT 45 Book" pitchFamily="2" charset="0"/>
              </a:rPr>
              <a:t>HQ in New York, NY</a:t>
            </a:r>
          </a:p>
          <a:p>
            <a:pPr>
              <a:buClr>
                <a:srgbClr val="1989CC"/>
              </a:buClr>
              <a:buFont typeface="Wingdings" pitchFamily="2" charset="2"/>
              <a:buChar char="§"/>
            </a:pPr>
            <a:r>
              <a:rPr lang="en-US" sz="2200" dirty="0">
                <a:latin typeface="Avenir LT 45 Book" pitchFamily="2" charset="0"/>
              </a:rPr>
              <a:t>Powering </a:t>
            </a:r>
            <a:r>
              <a:rPr lang="en-US" sz="2200" dirty="0" smtClean="0">
                <a:latin typeface="Avenir LT 45 Book" pitchFamily="2" charset="0"/>
              </a:rPr>
              <a:t>thousands of events </a:t>
            </a:r>
            <a:r>
              <a:rPr lang="en-US" sz="2200" dirty="0">
                <a:latin typeface="Avenir LT 45 Book" pitchFamily="2" charset="0"/>
              </a:rPr>
              <a:t>every day</a:t>
            </a:r>
          </a:p>
          <a:p>
            <a:endParaRPr lang="en-US" sz="2200" dirty="0"/>
          </a:p>
        </p:txBody>
      </p:sp>
      <p:pic>
        <p:nvPicPr>
          <p:cNvPr id="2" name="Picture 1" descr="bloomberg_white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893" y="4729918"/>
            <a:ext cx="1155466" cy="2329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129" y="4639625"/>
            <a:ext cx="8653360" cy="8821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93537" y="3914550"/>
            <a:ext cx="8237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99CC"/>
                </a:solidFill>
                <a:latin typeface="Avenir LT 45 Book"/>
                <a:cs typeface="Avenir LT 45 Book"/>
              </a:rPr>
              <a:t>Helping companies </a:t>
            </a:r>
            <a:r>
              <a:rPr lang="en-US" dirty="0">
                <a:solidFill>
                  <a:srgbClr val="0099CC"/>
                </a:solidFill>
                <a:latin typeface="Avenir LT 45 Book"/>
                <a:cs typeface="Avenir LT 45 Book"/>
              </a:rPr>
              <a:t>better connect and </a:t>
            </a:r>
            <a:r>
              <a:rPr lang="en-US" dirty="0" smtClean="0">
                <a:solidFill>
                  <a:srgbClr val="0099CC"/>
                </a:solidFill>
                <a:latin typeface="Avenir LT 45 Book"/>
                <a:cs typeface="Avenir LT 45 Book"/>
              </a:rPr>
              <a:t>communicate, while significantly reducing event costs. Companies such as… </a:t>
            </a:r>
            <a:endParaRPr lang="en-US" dirty="0">
              <a:solidFill>
                <a:srgbClr val="0099CC"/>
              </a:solidFill>
              <a:latin typeface="Avenir LT 45 Book"/>
              <a:cs typeface="Avenir LT 45 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B2F38"/>
                </a:solidFill>
                <a:latin typeface="Avenir LT 45 Book" pitchFamily="2" charset="0"/>
              </a:rPr>
              <a:t>The Cinchcast Connect Platform</a:t>
            </a:r>
            <a:endParaRPr lang="en-US" dirty="0">
              <a:solidFill>
                <a:srgbClr val="2B2F38"/>
              </a:solidFill>
              <a:latin typeface="Avenir LT 45 Book" pitchFamily="2" charset="0"/>
            </a:endParaRPr>
          </a:p>
        </p:txBody>
      </p:sp>
      <p:pic>
        <p:nvPicPr>
          <p:cNvPr id="12" name="Picture 11" descr="1304115463_faceboo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727" y="1652655"/>
            <a:ext cx="670713" cy="691038"/>
          </a:xfrm>
          <a:prstGeom prst="rect">
            <a:avLst/>
          </a:prstGeom>
        </p:spPr>
      </p:pic>
      <p:pic>
        <p:nvPicPr>
          <p:cNvPr id="13" name="Picture 12" descr="1304115275_linkedi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6770" y="2540607"/>
            <a:ext cx="670713" cy="691038"/>
          </a:xfrm>
          <a:prstGeom prst="rect">
            <a:avLst/>
          </a:prstGeom>
        </p:spPr>
      </p:pic>
      <p:pic>
        <p:nvPicPr>
          <p:cNvPr id="14" name="Picture 13" descr="1304115332_twitte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7671" y="2523894"/>
            <a:ext cx="670713" cy="691038"/>
          </a:xfrm>
          <a:prstGeom prst="rect">
            <a:avLst/>
          </a:prstGeom>
        </p:spPr>
      </p:pic>
      <p:sp>
        <p:nvSpPr>
          <p:cNvPr id="22" name="Up Arrow 21"/>
          <p:cNvSpPr/>
          <p:nvPr/>
        </p:nvSpPr>
        <p:spPr>
          <a:xfrm>
            <a:off x="1769828" y="3631552"/>
            <a:ext cx="1069995" cy="442754"/>
          </a:xfrm>
          <a:prstGeom prst="upArrow">
            <a:avLst/>
          </a:prstGeom>
          <a:gradFill flip="none" rotWithShape="1">
            <a:gsLst>
              <a:gs pos="0">
                <a:srgbClr val="0099CC">
                  <a:tint val="66000"/>
                  <a:satMod val="160000"/>
                </a:srgbClr>
              </a:gs>
              <a:gs pos="50000">
                <a:srgbClr val="0099CC">
                  <a:tint val="44500"/>
                  <a:satMod val="160000"/>
                </a:srgbClr>
              </a:gs>
              <a:gs pos="100000">
                <a:srgbClr val="0099CC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60" tIns="50930" rIns="101860" bIns="50930" rtlCol="0" anchor="ctr"/>
          <a:lstStyle/>
          <a:p>
            <a:pPr algn="ctr"/>
            <a:endParaRPr lang="en-US"/>
          </a:p>
        </p:txBody>
      </p:sp>
      <p:sp>
        <p:nvSpPr>
          <p:cNvPr id="23" name="Up Arrow 22"/>
          <p:cNvSpPr/>
          <p:nvPr/>
        </p:nvSpPr>
        <p:spPr>
          <a:xfrm>
            <a:off x="4387111" y="3620413"/>
            <a:ext cx="1069995" cy="442754"/>
          </a:xfrm>
          <a:prstGeom prst="upArrow">
            <a:avLst/>
          </a:prstGeom>
          <a:gradFill flip="none" rotWithShape="1">
            <a:gsLst>
              <a:gs pos="0">
                <a:srgbClr val="A0C945">
                  <a:tint val="66000"/>
                  <a:satMod val="160000"/>
                </a:srgbClr>
              </a:gs>
              <a:gs pos="50000">
                <a:srgbClr val="A0C945">
                  <a:tint val="44500"/>
                  <a:satMod val="160000"/>
                </a:srgbClr>
              </a:gs>
              <a:gs pos="100000">
                <a:srgbClr val="A0C945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60" tIns="50930" rIns="101860" bIns="50930" rtlCol="0" anchor="ctr"/>
          <a:lstStyle/>
          <a:p>
            <a:pPr algn="ctr"/>
            <a:endParaRPr lang="en-US"/>
          </a:p>
        </p:txBody>
      </p:sp>
      <p:sp>
        <p:nvSpPr>
          <p:cNvPr id="24" name="Up Arrow 23"/>
          <p:cNvSpPr/>
          <p:nvPr/>
        </p:nvSpPr>
        <p:spPr>
          <a:xfrm>
            <a:off x="7036839" y="3625989"/>
            <a:ext cx="1069995" cy="442754"/>
          </a:xfrm>
          <a:prstGeom prst="upArrow">
            <a:avLst/>
          </a:prstGeom>
          <a:gradFill flip="none" rotWithShape="1">
            <a:gsLst>
              <a:gs pos="0">
                <a:srgbClr val="245689">
                  <a:tint val="66000"/>
                  <a:satMod val="160000"/>
                </a:srgbClr>
              </a:gs>
              <a:gs pos="50000">
                <a:srgbClr val="245689">
                  <a:tint val="44500"/>
                  <a:satMod val="160000"/>
                </a:srgbClr>
              </a:gs>
              <a:gs pos="100000">
                <a:srgbClr val="245689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60" tIns="50930" rIns="101860" bIns="50930"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14366" y="1652655"/>
            <a:ext cx="670713" cy="69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375863" y="1652655"/>
            <a:ext cx="670713" cy="69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25" descr="home_mobile_transp_v2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25198" y="1274981"/>
            <a:ext cx="2131732" cy="25305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11342" y="6411399"/>
            <a:ext cx="4325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99CC"/>
                </a:solidFill>
                <a:latin typeface="Avenir LT 45 Book"/>
                <a:cs typeface="Avenir LT 45 Book"/>
              </a:rPr>
              <a:t>Secure, Scalable, Easy-to-Use</a:t>
            </a:r>
            <a:endParaRPr lang="en-US" sz="2400" i="1" dirty="0">
              <a:solidFill>
                <a:srgbClr val="0099CC"/>
              </a:solidFill>
              <a:latin typeface="Avenir LT 45 Book"/>
              <a:cs typeface="Avenir LT 45 Book"/>
            </a:endParaRPr>
          </a:p>
        </p:txBody>
      </p:sp>
      <p:pic>
        <p:nvPicPr>
          <p:cNvPr id="3" name="Picture 2" descr="Unknown-9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64" y="4089807"/>
            <a:ext cx="7922748" cy="227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04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1" y="1803400"/>
            <a:ext cx="3644900" cy="2973948"/>
          </a:xfrm>
          <a:prstGeom prst="rect">
            <a:avLst/>
          </a:prstGeom>
        </p:spPr>
      </p:pic>
      <p:sp>
        <p:nvSpPr>
          <p:cNvPr id="17" name="Title 3"/>
          <p:cNvSpPr txBox="1">
            <a:spLocks/>
          </p:cNvSpPr>
          <p:nvPr/>
        </p:nvSpPr>
        <p:spPr>
          <a:xfrm>
            <a:off x="502919" y="-60756"/>
            <a:ext cx="5987819" cy="129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300" b="1" dirty="0">
                <a:solidFill>
                  <a:srgbClr val="FFFFFF"/>
                </a:solidFill>
                <a:latin typeface="Avenir LT 45 Book" pitchFamily="2" charset="0"/>
                <a:ea typeface="Helvetica" charset="0"/>
                <a:cs typeface="Helvetica" charset="0"/>
                <a:sym typeface="Helvetica" charset="0"/>
              </a:rPr>
              <a:t>Turn-key Broadcasting Solution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1"/>
            <a:ext cx="10058400" cy="7114420"/>
          </a:xfrm>
          <a:prstGeom prst="rect">
            <a:avLst/>
          </a:prstGeom>
          <a:gradFill flip="none" rotWithShape="1">
            <a:gsLst>
              <a:gs pos="0">
                <a:srgbClr val="34363A"/>
              </a:gs>
              <a:gs pos="91000">
                <a:schemeClr val="tx1"/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60" tIns="50930" rIns="101860" bIns="50930" rtlCol="0" anchor="ctr"/>
          <a:lstStyle/>
          <a:p>
            <a:pPr algn="ctr"/>
            <a:endParaRPr lang="en-US" dirty="0"/>
          </a:p>
        </p:txBody>
      </p:sp>
      <p:sp>
        <p:nvSpPr>
          <p:cNvPr id="16" name="Title 3"/>
          <p:cNvSpPr txBox="1">
            <a:spLocks/>
          </p:cNvSpPr>
          <p:nvPr/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/>
          <a:lstStyle>
            <a:lvl1pPr algn="l" defTabSz="509302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lang="en-US" sz="3300" b="1" kern="12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  <a:latin typeface="Avenir LT 45 Book" pitchFamily="2" charset="0"/>
              </a:rPr>
              <a:t>The Cinchcast Connect Studio</a:t>
            </a:r>
            <a:endParaRPr lang="en-US" dirty="0">
              <a:solidFill>
                <a:srgbClr val="FFFFFF"/>
              </a:solidFill>
              <a:latin typeface="Avenir LT 45 Book" pitchFamily="2" charset="0"/>
            </a:endParaRPr>
          </a:p>
        </p:txBody>
      </p:sp>
      <p:pic>
        <p:nvPicPr>
          <p:cNvPr id="21" name="Picture 20" descr="mac_Monito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623" y="1123968"/>
            <a:ext cx="7829908" cy="6602338"/>
          </a:xfrm>
          <a:prstGeom prst="rect">
            <a:avLst/>
          </a:prstGeom>
        </p:spPr>
      </p:pic>
      <p:pic>
        <p:nvPicPr>
          <p:cNvPr id="7" name="Picture 6" descr="Studio-v5-live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3" r="5143" b="-2122"/>
          <a:stretch/>
        </p:blipFill>
        <p:spPr>
          <a:xfrm>
            <a:off x="1740340" y="1485895"/>
            <a:ext cx="6561552" cy="40182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B2F38"/>
                </a:solidFill>
                <a:latin typeface="Avenir LT 45 Book" pitchFamily="2" charset="0"/>
              </a:rPr>
              <a:t>What Makes Cinchcast  Different?</a:t>
            </a:r>
            <a:endParaRPr lang="en-US" dirty="0">
              <a:solidFill>
                <a:srgbClr val="2B2F38"/>
              </a:solidFill>
              <a:latin typeface="Avenir LT 45 Book" pitchFamily="2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37282" y="1520220"/>
            <a:ext cx="3507298" cy="798290"/>
            <a:chOff x="637282" y="1620157"/>
            <a:chExt cx="3507298" cy="798290"/>
          </a:xfrm>
        </p:grpSpPr>
        <p:sp>
          <p:nvSpPr>
            <p:cNvPr id="5" name="Rounded Rectangle 4"/>
            <p:cNvSpPr/>
            <p:nvPr/>
          </p:nvSpPr>
          <p:spPr>
            <a:xfrm>
              <a:off x="637282" y="1620157"/>
              <a:ext cx="3507298" cy="607949"/>
            </a:xfrm>
            <a:prstGeom prst="roundRect">
              <a:avLst/>
            </a:prstGeom>
            <a:solidFill>
              <a:srgbClr val="A0C94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946676" y="1710561"/>
              <a:ext cx="26963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venir LT 45 Book"/>
                  <a:cs typeface="Avenir LT 45 Book"/>
                </a:rPr>
                <a:t>Flexibility and Control</a:t>
              </a:r>
              <a:br>
                <a:rPr lang="en-US" dirty="0" smtClean="0">
                  <a:solidFill>
                    <a:schemeClr val="bg1"/>
                  </a:solidFill>
                  <a:latin typeface="Avenir LT 45 Book"/>
                  <a:cs typeface="Avenir LT 45 Book"/>
                </a:rPr>
              </a:br>
              <a:endParaRPr lang="en-US" dirty="0">
                <a:solidFill>
                  <a:schemeClr val="bg1"/>
                </a:solidFill>
                <a:latin typeface="Avenir LT 45 Book"/>
                <a:cs typeface="Avenir LT 45 Book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612489" y="1450950"/>
            <a:ext cx="3507298" cy="707886"/>
            <a:chOff x="1049088" y="3742794"/>
            <a:chExt cx="3507298" cy="707886"/>
          </a:xfrm>
        </p:grpSpPr>
        <p:sp>
          <p:nvSpPr>
            <p:cNvPr id="25" name="Rounded Rectangle 24"/>
            <p:cNvSpPr/>
            <p:nvPr/>
          </p:nvSpPr>
          <p:spPr>
            <a:xfrm>
              <a:off x="1049088" y="3800504"/>
              <a:ext cx="3507298" cy="607949"/>
            </a:xfrm>
            <a:prstGeom prst="roundRect">
              <a:avLst/>
            </a:prstGeom>
            <a:solidFill>
              <a:srgbClr val="0099C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61155" y="3742794"/>
              <a:ext cx="256942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Avenir LT 45 Book"/>
                  <a:cs typeface="Avenir LT 45 Book"/>
                </a:rPr>
                <a:t>Improved Participant </a:t>
              </a:r>
            </a:p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Avenir LT 45 Book"/>
                  <a:cs typeface="Avenir LT 45 Book"/>
                </a:rPr>
                <a:t>Experience</a:t>
              </a:r>
              <a:endParaRPr lang="en-US" dirty="0">
                <a:solidFill>
                  <a:srgbClr val="FFFFFF"/>
                </a:solidFill>
                <a:latin typeface="Avenir LT 45 Book"/>
                <a:cs typeface="Avenir LT 45 Book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600730" y="4221279"/>
            <a:ext cx="3507298" cy="607949"/>
            <a:chOff x="5589399" y="4081477"/>
            <a:chExt cx="3507298" cy="607949"/>
          </a:xfrm>
          <a:solidFill>
            <a:schemeClr val="accent3">
              <a:lumMod val="50000"/>
            </a:schemeClr>
          </a:solidFill>
        </p:grpSpPr>
        <p:sp>
          <p:nvSpPr>
            <p:cNvPr id="27" name="Rounded Rectangle 26"/>
            <p:cNvSpPr/>
            <p:nvPr/>
          </p:nvSpPr>
          <p:spPr>
            <a:xfrm>
              <a:off x="5589399" y="4081477"/>
              <a:ext cx="3507298" cy="607949"/>
            </a:xfrm>
            <a:prstGeom prst="round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47063" y="4173724"/>
              <a:ext cx="3167025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  <a:latin typeface="Avenir LT 45 Book"/>
                  <a:cs typeface="Avenir LT 45 Book"/>
                </a:rPr>
                <a:t>Simple, Affordable Pricing</a:t>
              </a:r>
              <a:endParaRPr lang="en-US" dirty="0">
                <a:solidFill>
                  <a:srgbClr val="FFFFFF"/>
                </a:solidFill>
                <a:latin typeface="Avenir LT 45 Book"/>
                <a:cs typeface="Avenir LT 45 Book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49041" y="4221279"/>
            <a:ext cx="3507298" cy="607949"/>
            <a:chOff x="5641592" y="2228106"/>
            <a:chExt cx="3507298" cy="607949"/>
          </a:xfrm>
        </p:grpSpPr>
        <p:sp>
          <p:nvSpPr>
            <p:cNvPr id="21" name="Rounded Rectangle 20"/>
            <p:cNvSpPr/>
            <p:nvPr/>
          </p:nvSpPr>
          <p:spPr>
            <a:xfrm>
              <a:off x="5641592" y="2228106"/>
              <a:ext cx="3507298" cy="607949"/>
            </a:xfrm>
            <a:prstGeom prst="roundRect">
              <a:avLst/>
            </a:prstGeom>
            <a:solidFill>
              <a:srgbClr val="24568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47063" y="2315044"/>
              <a:ext cx="33496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  <a:latin typeface="Avenir LT 45 Book"/>
                  <a:cs typeface="Avenir LT 45 Book"/>
                </a:rPr>
                <a:t>Integration and Ease-of-Use</a:t>
              </a:r>
              <a:endParaRPr lang="en-US" dirty="0">
                <a:solidFill>
                  <a:srgbClr val="FFFFFF"/>
                </a:solidFill>
                <a:latin typeface="Avenir LT 45 Book"/>
                <a:cs typeface="Avenir LT 45 Book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84559" y="2268362"/>
            <a:ext cx="358701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A0C945"/>
              </a:buClr>
              <a:buFont typeface="Wingdings" charset="2"/>
              <a:buChar char="§"/>
            </a:pPr>
            <a:r>
              <a:rPr lang="en-US" sz="1800" dirty="0" smtClean="0">
                <a:latin typeface="Avenir LT 45 Book"/>
                <a:cs typeface="Avenir LT 45 Book"/>
              </a:rPr>
              <a:t>Moderate </a:t>
            </a:r>
            <a:r>
              <a:rPr lang="en-US" sz="1800" dirty="0">
                <a:latin typeface="Avenir LT 45 Book"/>
                <a:cs typeface="Avenir LT 45 Book"/>
              </a:rPr>
              <a:t>phone-based Q&amp;</a:t>
            </a:r>
            <a:r>
              <a:rPr lang="en-US" sz="1800" dirty="0" smtClean="0">
                <a:latin typeface="Avenir LT 45 Book"/>
                <a:cs typeface="Avenir LT 45 Book"/>
              </a:rPr>
              <a:t>A without expensive operators</a:t>
            </a:r>
            <a:endParaRPr lang="en-US" sz="1800" dirty="0">
              <a:latin typeface="Avenir LT 45 Book"/>
              <a:cs typeface="Avenir LT 45 Book"/>
            </a:endParaRPr>
          </a:p>
          <a:p>
            <a:pPr marL="457200" indent="-457200">
              <a:buClr>
                <a:srgbClr val="A0C945"/>
              </a:buClr>
              <a:buFont typeface="Wingdings" charset="2"/>
              <a:buChar char="§"/>
            </a:pPr>
            <a:r>
              <a:rPr lang="en-US" sz="1800" dirty="0" smtClean="0">
                <a:latin typeface="Avenir LT 45 Book"/>
                <a:cs typeface="Avenir LT 45 Book"/>
              </a:rPr>
              <a:t>Self-provision and manage events from a streamlined management console</a:t>
            </a:r>
            <a:endParaRPr lang="en-US" sz="1800" dirty="0">
              <a:latin typeface="Avenir LT 45 Book"/>
              <a:cs typeface="Avenir LT 45 Book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9041" y="4833980"/>
            <a:ext cx="36225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245689"/>
              </a:buClr>
              <a:buFont typeface="Wingdings" charset="2"/>
              <a:buChar char="§"/>
            </a:pPr>
            <a:r>
              <a:rPr lang="en-US" sz="1800" dirty="0" smtClean="0">
                <a:latin typeface="Avenir LT 45 Book"/>
                <a:cs typeface="Avenir LT 45 Book"/>
              </a:rPr>
              <a:t>Audio conference is fully-integrated with web stream</a:t>
            </a:r>
            <a:endParaRPr lang="en-US" sz="1800" dirty="0">
              <a:latin typeface="Avenir LT 45 Book"/>
              <a:cs typeface="Avenir LT 45 Book"/>
            </a:endParaRPr>
          </a:p>
          <a:p>
            <a:pPr marL="457200" indent="-457200">
              <a:buClr>
                <a:srgbClr val="245689"/>
              </a:buClr>
              <a:buFont typeface="Wingdings" charset="2"/>
              <a:buChar char="§"/>
            </a:pPr>
            <a:r>
              <a:rPr lang="en-US" sz="1800" dirty="0" smtClean="0">
                <a:latin typeface="Avenir LT 45 Book"/>
                <a:cs typeface="Avenir LT 45 Book"/>
              </a:rPr>
              <a:t>Slide-sharing, audio file playback, caller switchboard and chat available in one web-based console. </a:t>
            </a:r>
          </a:p>
          <a:p>
            <a:pPr marL="457200" indent="-457200">
              <a:buClr>
                <a:srgbClr val="245689"/>
              </a:buClr>
              <a:buFont typeface="Wingdings" charset="2"/>
              <a:buChar char="§"/>
            </a:pPr>
            <a:r>
              <a:rPr lang="en-US" sz="1800" dirty="0">
                <a:latin typeface="Avenir LT 45 Book"/>
                <a:cs typeface="Avenir LT 45 Book"/>
              </a:rPr>
              <a:t>Dedicated dial-in numbers for both host and </a:t>
            </a:r>
            <a:r>
              <a:rPr lang="en-US" sz="1800" dirty="0" smtClean="0">
                <a:latin typeface="Avenir LT 45 Book"/>
                <a:cs typeface="Avenir LT 45 Book"/>
              </a:rPr>
              <a:t>listeners</a:t>
            </a:r>
            <a:endParaRPr lang="en-US" sz="1800" dirty="0">
              <a:latin typeface="Avenir LT 45 Book"/>
              <a:cs typeface="Avenir LT 45 Book"/>
            </a:endParaRPr>
          </a:p>
          <a:p>
            <a:pPr marL="457200" indent="-457200">
              <a:buClr>
                <a:srgbClr val="245689"/>
              </a:buClr>
              <a:buFont typeface="Wingdings" charset="2"/>
              <a:buChar char="§"/>
            </a:pPr>
            <a:endParaRPr lang="en-US" sz="1800" dirty="0">
              <a:latin typeface="Avenir LT 45 Book"/>
              <a:cs typeface="Avenir LT 45 Book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59766" y="2185879"/>
            <a:ext cx="34600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99CC"/>
              </a:buClr>
              <a:buFont typeface="Wingdings" charset="2"/>
              <a:buChar char="§"/>
            </a:pPr>
            <a:r>
              <a:rPr lang="en-US" sz="1800" dirty="0">
                <a:latin typeface="Avenir LT 45 Book"/>
                <a:cs typeface="Avenir LT 45 Book"/>
              </a:rPr>
              <a:t>No hold times for call-in participants</a:t>
            </a:r>
          </a:p>
          <a:p>
            <a:pPr marL="457200" indent="-457200">
              <a:buClr>
                <a:srgbClr val="0099CC"/>
              </a:buClr>
              <a:buFont typeface="Wingdings" charset="2"/>
              <a:buChar char="§"/>
            </a:pPr>
            <a:r>
              <a:rPr lang="en-US" sz="1800" dirty="0" smtClean="0">
                <a:latin typeface="Avenir LT 45 Book"/>
                <a:cs typeface="Avenir LT 45 Book"/>
              </a:rPr>
              <a:t>No </a:t>
            </a:r>
            <a:r>
              <a:rPr lang="en-US" sz="1800" dirty="0">
                <a:latin typeface="Avenir LT 45 Book"/>
                <a:cs typeface="Avenir LT 45 Book"/>
              </a:rPr>
              <a:t>download's or plugins </a:t>
            </a:r>
            <a:r>
              <a:rPr lang="en-US" sz="1800" dirty="0" smtClean="0">
                <a:latin typeface="Avenir LT 45 Book"/>
                <a:cs typeface="Avenir LT 45 Book"/>
              </a:rPr>
              <a:t>required</a:t>
            </a:r>
          </a:p>
          <a:p>
            <a:pPr marL="457200" indent="-457200">
              <a:buClr>
                <a:srgbClr val="0099CC"/>
              </a:buClr>
              <a:buFont typeface="Wingdings" charset="2"/>
              <a:buChar char="§"/>
            </a:pPr>
            <a:r>
              <a:rPr lang="en-US" sz="1800" dirty="0" smtClean="0">
                <a:latin typeface="Avenir LT 45 Book"/>
                <a:cs typeface="Avenir LT 45 Book"/>
              </a:rPr>
              <a:t>Easily enables mobile participation across devices</a:t>
            </a:r>
            <a:endParaRPr lang="en-US" sz="1800" dirty="0">
              <a:latin typeface="Avenir LT 45 Book"/>
              <a:cs typeface="Avenir LT 45 Book"/>
            </a:endParaRPr>
          </a:p>
          <a:p>
            <a:pPr marL="457200" indent="-457200">
              <a:buClr>
                <a:srgbClr val="245689"/>
              </a:buClr>
              <a:buFont typeface="Wingdings" charset="2"/>
              <a:buChar char="§"/>
            </a:pPr>
            <a:endParaRPr lang="en-US" sz="1800" dirty="0">
              <a:latin typeface="Avenir LT 45 Book"/>
              <a:cs typeface="Avenir LT 45 Book"/>
            </a:endParaRPr>
          </a:p>
          <a:p>
            <a:pPr marL="457200" indent="-457200">
              <a:buClr>
                <a:srgbClr val="245689"/>
              </a:buClr>
              <a:buFont typeface="Wingdings" charset="2"/>
              <a:buChar char="§"/>
            </a:pPr>
            <a:endParaRPr lang="en-US" sz="1800" dirty="0">
              <a:latin typeface="Avenir LT 45 Book"/>
              <a:cs typeface="Avenir LT 45 Book"/>
            </a:endParaRPr>
          </a:p>
          <a:p>
            <a:pPr marL="457200" indent="-457200">
              <a:buClr>
                <a:srgbClr val="245689"/>
              </a:buClr>
              <a:buFont typeface="Wingdings" charset="2"/>
              <a:buChar char="§"/>
            </a:pPr>
            <a:endParaRPr lang="en-US" sz="1800" dirty="0">
              <a:latin typeface="Avenir LT 45 Book"/>
              <a:cs typeface="Avenir LT 45 Book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80110" y="4809978"/>
            <a:ext cx="346002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3">
                  <a:lumMod val="50000"/>
                </a:schemeClr>
              </a:buClr>
              <a:buFont typeface="Wingdings" charset="2"/>
              <a:buChar char="§"/>
            </a:pPr>
            <a:r>
              <a:rPr lang="en-US" sz="1800" dirty="0" smtClean="0">
                <a:latin typeface="Avenir LT 45 Book"/>
                <a:cs typeface="Avenir LT 45 Book"/>
              </a:rPr>
              <a:t>Cost-effective per event and subscription-based pricing</a:t>
            </a:r>
          </a:p>
          <a:p>
            <a:pPr marL="457200" indent="-457200">
              <a:buClr>
                <a:schemeClr val="accent3">
                  <a:lumMod val="50000"/>
                </a:schemeClr>
              </a:buClr>
              <a:buFont typeface="Wingdings" charset="2"/>
              <a:buChar char="§"/>
            </a:pPr>
            <a:r>
              <a:rPr lang="en-US" sz="1800" dirty="0" smtClean="0">
                <a:latin typeface="Avenir LT 45 Book"/>
                <a:cs typeface="Avenir LT 45 Book"/>
              </a:rPr>
              <a:t>No hidden charges</a:t>
            </a:r>
          </a:p>
          <a:p>
            <a:pPr marL="457200" indent="-457200">
              <a:buClr>
                <a:schemeClr val="accent3">
                  <a:lumMod val="50000"/>
                </a:schemeClr>
              </a:buClr>
              <a:buFont typeface="Wingdings" charset="2"/>
              <a:buChar char="§"/>
            </a:pPr>
            <a:r>
              <a:rPr lang="en-US" sz="1800" dirty="0" smtClean="0">
                <a:latin typeface="Avenir LT 45 Book"/>
                <a:cs typeface="Avenir LT 45 Book"/>
              </a:rPr>
              <a:t>No fees for unused services</a:t>
            </a:r>
            <a:endParaRPr lang="en-US" sz="1800" dirty="0">
              <a:latin typeface="Avenir LT 45 Book"/>
              <a:cs typeface="Avenir LT 45 Book"/>
            </a:endParaRPr>
          </a:p>
          <a:p>
            <a:pPr marL="457200" indent="-457200">
              <a:buClr>
                <a:schemeClr val="accent3">
                  <a:lumMod val="50000"/>
                </a:schemeClr>
              </a:buClr>
              <a:buFont typeface="Wingdings" charset="2"/>
              <a:buChar char="§"/>
            </a:pPr>
            <a:endParaRPr lang="en-US" sz="1800" dirty="0">
              <a:latin typeface="Avenir LT 45 Book"/>
              <a:cs typeface="Avenir LT 45 Book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502920" y="8466154"/>
            <a:ext cx="8091056" cy="105326"/>
          </a:xfrm>
          <a:prstGeom prst="line">
            <a:avLst/>
          </a:prstGeom>
          <a:ln w="127" cmpd="sng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894992" y="1520220"/>
            <a:ext cx="0" cy="559125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49041" y="3974389"/>
            <a:ext cx="868764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B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1"/>
            <a:ext cx="10058400" cy="7114420"/>
          </a:xfrm>
          <a:prstGeom prst="rect">
            <a:avLst/>
          </a:prstGeom>
          <a:gradFill flip="none" rotWithShape="1">
            <a:gsLst>
              <a:gs pos="0">
                <a:srgbClr val="34363A"/>
              </a:gs>
              <a:gs pos="91000">
                <a:schemeClr val="tx1"/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60" tIns="50930" rIns="101860" bIns="50930"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2920" y="311256"/>
            <a:ext cx="9304130" cy="12954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venir LT 45 Book" pitchFamily="2" charset="0"/>
              </a:rPr>
              <a:t>Solutions for External &amp; Internal Communications</a:t>
            </a:r>
            <a:endParaRPr lang="en-US" dirty="0">
              <a:solidFill>
                <a:srgbClr val="FFFFFF"/>
              </a:solidFill>
              <a:latin typeface="Avenir LT 45 Book" pitchFamily="2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325" y="2061700"/>
            <a:ext cx="7385050" cy="4339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1" y="1803400"/>
            <a:ext cx="3644900" cy="2973948"/>
          </a:xfrm>
          <a:prstGeom prst="rect">
            <a:avLst/>
          </a:prstGeom>
        </p:spPr>
      </p:pic>
      <p:sp>
        <p:nvSpPr>
          <p:cNvPr id="17" name="Title 3"/>
          <p:cNvSpPr txBox="1">
            <a:spLocks/>
          </p:cNvSpPr>
          <p:nvPr/>
        </p:nvSpPr>
        <p:spPr>
          <a:xfrm>
            <a:off x="502919" y="-60756"/>
            <a:ext cx="5987819" cy="129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300" b="1" dirty="0">
                <a:solidFill>
                  <a:srgbClr val="FFFFFF"/>
                </a:solidFill>
                <a:latin typeface="Avenir LT 45 Book" pitchFamily="2" charset="0"/>
                <a:ea typeface="Helvetica" charset="0"/>
                <a:cs typeface="Helvetica" charset="0"/>
                <a:sym typeface="Helvetica" charset="0"/>
              </a:rPr>
              <a:t>Turn-key Broadcasting Solution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1"/>
            <a:ext cx="10058400" cy="7114420"/>
          </a:xfrm>
          <a:prstGeom prst="rect">
            <a:avLst/>
          </a:prstGeom>
          <a:gradFill flip="none" rotWithShape="1">
            <a:gsLst>
              <a:gs pos="0">
                <a:srgbClr val="34363A"/>
              </a:gs>
              <a:gs pos="91000">
                <a:schemeClr val="tx1"/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60" tIns="50930" rIns="101860" bIns="50930" rtlCol="0" anchor="ctr"/>
          <a:lstStyle/>
          <a:p>
            <a:pPr>
              <a:buClr>
                <a:srgbClr val="A0C945"/>
              </a:buClr>
            </a:pPr>
            <a:endParaRPr lang="en-US" dirty="0"/>
          </a:p>
        </p:txBody>
      </p:sp>
      <p:sp>
        <p:nvSpPr>
          <p:cNvPr id="16" name="Title 3"/>
          <p:cNvSpPr txBox="1">
            <a:spLocks/>
          </p:cNvSpPr>
          <p:nvPr/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/>
          <a:lstStyle>
            <a:lvl1pPr algn="l" defTabSz="509302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lang="en-US" sz="3300" b="1" kern="12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  <a:latin typeface="Avenir LT 45 Book" pitchFamily="2" charset="0"/>
              </a:rPr>
              <a:t>Applications</a:t>
            </a:r>
            <a:endParaRPr lang="en-US" dirty="0">
              <a:solidFill>
                <a:srgbClr val="FFFFFF"/>
              </a:solidFill>
              <a:latin typeface="Avenir LT 45 Book" pitchFamily="2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28639" r="28184" b="77599"/>
          <a:stretch/>
        </p:blipFill>
        <p:spPr>
          <a:xfrm>
            <a:off x="1035059" y="1772079"/>
            <a:ext cx="3188620" cy="9720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28312" t="67534" r="28697" b="10787"/>
          <a:stretch/>
        </p:blipFill>
        <p:spPr>
          <a:xfrm>
            <a:off x="5694370" y="1814945"/>
            <a:ext cx="3174944" cy="94068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71333" y="2801809"/>
            <a:ext cx="41906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A0C945"/>
              </a:buClr>
              <a:buFont typeface="Wingdings" charset="2"/>
              <a:buChar char="§"/>
            </a:pPr>
            <a:r>
              <a:rPr lang="en-US" sz="1600" dirty="0">
                <a:solidFill>
                  <a:srgbClr val="FFFFFF"/>
                </a:solidFill>
                <a:latin typeface="Avenir LT 45 Book"/>
                <a:cs typeface="Avenir LT 45 Book"/>
              </a:rPr>
              <a:t>Internal Conference Calls </a:t>
            </a:r>
            <a:r>
              <a:rPr lang="en-US" sz="1600" dirty="0" smtClean="0">
                <a:solidFill>
                  <a:srgbClr val="FFFFFF"/>
                </a:solidFill>
                <a:latin typeface="Avenir LT 45 Book"/>
                <a:cs typeface="Avenir LT 45 Book"/>
              </a:rPr>
              <a:t>of </a:t>
            </a:r>
            <a:r>
              <a:rPr lang="en-US" sz="1600" dirty="0">
                <a:solidFill>
                  <a:srgbClr val="FFFFFF"/>
                </a:solidFill>
                <a:latin typeface="Avenir LT 45 Book"/>
                <a:cs typeface="Avenir LT 45 Book"/>
              </a:rPr>
              <a:t>Any Size</a:t>
            </a:r>
          </a:p>
          <a:p>
            <a:pPr marL="342900" indent="-342900">
              <a:buClr>
                <a:srgbClr val="A0C945"/>
              </a:buClr>
              <a:buFont typeface="Wingdings" charset="2"/>
              <a:buChar char="§"/>
            </a:pPr>
            <a:r>
              <a:rPr lang="en-US" sz="1600" dirty="0">
                <a:solidFill>
                  <a:srgbClr val="FFFFFF"/>
                </a:solidFill>
                <a:latin typeface="Avenir LT 45 Book"/>
                <a:cs typeface="Avenir LT 45 Book"/>
              </a:rPr>
              <a:t>Employee </a:t>
            </a:r>
            <a:r>
              <a:rPr lang="en-US" sz="1600" dirty="0" smtClean="0">
                <a:solidFill>
                  <a:srgbClr val="FFFFFF"/>
                </a:solidFill>
                <a:latin typeface="Avenir LT 45 Book"/>
                <a:cs typeface="Avenir LT 45 Book"/>
              </a:rPr>
              <a:t>Town Halls</a:t>
            </a:r>
            <a:endParaRPr lang="en-US" sz="1600" dirty="0">
              <a:solidFill>
                <a:srgbClr val="FFFFFF"/>
              </a:solidFill>
              <a:latin typeface="Avenir LT 45 Book"/>
              <a:cs typeface="Avenir LT 45 Book"/>
            </a:endParaRPr>
          </a:p>
          <a:p>
            <a:pPr marL="342900" indent="-342900">
              <a:buClr>
                <a:srgbClr val="A0C945"/>
              </a:buClr>
              <a:buFont typeface="Wingdings" charset="2"/>
              <a:buChar char="§"/>
            </a:pPr>
            <a:r>
              <a:rPr lang="en-US" sz="1600" dirty="0">
                <a:solidFill>
                  <a:srgbClr val="FFFFFF"/>
                </a:solidFill>
                <a:latin typeface="Avenir LT 45 Book"/>
                <a:cs typeface="Avenir LT 45 Book"/>
              </a:rPr>
              <a:t>Team Meetings </a:t>
            </a:r>
          </a:p>
          <a:p>
            <a:pPr marL="342900" indent="-342900">
              <a:buClr>
                <a:srgbClr val="A0C945"/>
              </a:buClr>
              <a:buFont typeface="Wingdings" charset="2"/>
              <a:buChar char="§"/>
            </a:pPr>
            <a:r>
              <a:rPr lang="en-US" sz="1600" dirty="0">
                <a:solidFill>
                  <a:srgbClr val="FFFFFF"/>
                </a:solidFill>
                <a:latin typeface="Avenir LT 45 Book"/>
                <a:cs typeface="Avenir LT 45 Book"/>
              </a:rPr>
              <a:t>All-Hands </a:t>
            </a:r>
            <a:r>
              <a:rPr lang="en-US" sz="1600" dirty="0" smtClean="0">
                <a:solidFill>
                  <a:srgbClr val="FFFFFF"/>
                </a:solidFill>
                <a:latin typeface="Avenir LT 45 Book"/>
                <a:cs typeface="Avenir LT 45 Book"/>
              </a:rPr>
              <a:t>or Departmental Employee </a:t>
            </a:r>
            <a:r>
              <a:rPr lang="en-US" sz="1600" dirty="0">
                <a:solidFill>
                  <a:srgbClr val="FFFFFF"/>
                </a:solidFill>
                <a:latin typeface="Avenir LT 45 Book"/>
                <a:cs typeface="Avenir LT 45 Book"/>
              </a:rPr>
              <a:t>Presentations</a:t>
            </a:r>
          </a:p>
          <a:p>
            <a:pPr marL="342900" indent="-342900">
              <a:buClr>
                <a:srgbClr val="A0C945"/>
              </a:buClr>
              <a:buFont typeface="Wingdings" charset="2"/>
              <a:buChar char="§"/>
            </a:pPr>
            <a:r>
              <a:rPr lang="en-US" sz="1600" dirty="0">
                <a:solidFill>
                  <a:srgbClr val="FFFFFF"/>
                </a:solidFill>
                <a:latin typeface="Avenir LT 45 Book"/>
                <a:cs typeface="Avenir LT 45 Book"/>
              </a:rPr>
              <a:t>Online Training</a:t>
            </a:r>
          </a:p>
          <a:p>
            <a:endParaRPr lang="en-US" sz="1600" dirty="0">
              <a:solidFill>
                <a:srgbClr val="FFFFFF"/>
              </a:solidFill>
              <a:latin typeface="Avenir LT 45 Book"/>
              <a:cs typeface="Avenir LT 45 Book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7164" y="2801809"/>
            <a:ext cx="3998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99CC"/>
              </a:buClr>
              <a:buFont typeface="Wingdings" charset="2"/>
              <a:buChar char="§"/>
            </a:pPr>
            <a:r>
              <a:rPr lang="en-US" sz="1600" dirty="0" smtClean="0">
                <a:solidFill>
                  <a:srgbClr val="FFFFFF"/>
                </a:solidFill>
                <a:latin typeface="Avenir LT 45 Book"/>
                <a:cs typeface="Avenir LT 45 Book"/>
              </a:rPr>
              <a:t>External Conference </a:t>
            </a:r>
            <a:r>
              <a:rPr lang="en-US" sz="1600" dirty="0">
                <a:solidFill>
                  <a:srgbClr val="FFFFFF"/>
                </a:solidFill>
                <a:latin typeface="Avenir LT 45 Book"/>
                <a:cs typeface="Avenir LT 45 Book"/>
              </a:rPr>
              <a:t>C</a:t>
            </a:r>
            <a:r>
              <a:rPr lang="en-US" sz="1600" dirty="0" smtClean="0">
                <a:solidFill>
                  <a:srgbClr val="FFFFFF"/>
                </a:solidFill>
                <a:latin typeface="Avenir LT 45 Book"/>
                <a:cs typeface="Avenir LT 45 Book"/>
              </a:rPr>
              <a:t>alls of Any </a:t>
            </a:r>
            <a:r>
              <a:rPr lang="en-US" sz="1600" dirty="0">
                <a:solidFill>
                  <a:srgbClr val="FFFFFF"/>
                </a:solidFill>
                <a:latin typeface="Avenir LT 45 Book"/>
                <a:cs typeface="Avenir LT 45 Book"/>
              </a:rPr>
              <a:t>S</a:t>
            </a:r>
            <a:r>
              <a:rPr lang="en-US" sz="1600" dirty="0" smtClean="0">
                <a:solidFill>
                  <a:srgbClr val="FFFFFF"/>
                </a:solidFill>
                <a:latin typeface="Avenir LT 45 Book"/>
                <a:cs typeface="Avenir LT 45 Book"/>
              </a:rPr>
              <a:t>ize</a:t>
            </a:r>
          </a:p>
          <a:p>
            <a:pPr marL="342900" indent="-342900">
              <a:buClr>
                <a:srgbClr val="0099CC"/>
              </a:buClr>
              <a:buFont typeface="Wingdings" charset="2"/>
              <a:buChar char="§"/>
            </a:pPr>
            <a:r>
              <a:rPr lang="en-US" sz="1600" dirty="0" smtClean="0">
                <a:solidFill>
                  <a:srgbClr val="FFFFFF"/>
                </a:solidFill>
                <a:latin typeface="Avenir LT 45 Book"/>
                <a:cs typeface="Avenir LT 45 Book"/>
              </a:rPr>
              <a:t>Marketing Webinars </a:t>
            </a:r>
            <a:r>
              <a:rPr lang="en-US" sz="1600" dirty="0">
                <a:solidFill>
                  <a:srgbClr val="FFFFFF"/>
                </a:solidFill>
                <a:latin typeface="Avenir LT 45 Book"/>
                <a:cs typeface="Avenir LT 45 Book"/>
              </a:rPr>
              <a:t>or Webcasts</a:t>
            </a:r>
          </a:p>
          <a:p>
            <a:pPr marL="342900" indent="-342900">
              <a:buClr>
                <a:srgbClr val="0099CC"/>
              </a:buClr>
              <a:buFont typeface="Wingdings" charset="2"/>
              <a:buChar char="§"/>
            </a:pPr>
            <a:r>
              <a:rPr lang="en-US" sz="1600" dirty="0" smtClean="0">
                <a:solidFill>
                  <a:srgbClr val="FFFFFF"/>
                </a:solidFill>
                <a:latin typeface="Avenir LT 45 Book"/>
                <a:cs typeface="Avenir LT 45 Book"/>
              </a:rPr>
              <a:t>Investor Relations Calls</a:t>
            </a:r>
          </a:p>
          <a:p>
            <a:pPr marL="342900" indent="-342900">
              <a:buClr>
                <a:srgbClr val="0099CC"/>
              </a:buClr>
              <a:buFont typeface="Wingdings" charset="2"/>
              <a:buChar char="§"/>
            </a:pPr>
            <a:r>
              <a:rPr lang="en-US" sz="1600" dirty="0" smtClean="0">
                <a:solidFill>
                  <a:srgbClr val="FFFFFF"/>
                </a:solidFill>
                <a:latin typeface="Avenir LT 45 Book"/>
                <a:cs typeface="Avenir LT 45 Book"/>
              </a:rPr>
              <a:t>Product Training</a:t>
            </a:r>
          </a:p>
          <a:p>
            <a:pPr marL="342900" indent="-342900">
              <a:buClr>
                <a:srgbClr val="0099CC"/>
              </a:buClr>
              <a:buFont typeface="Wingdings" charset="2"/>
              <a:buChar char="§"/>
            </a:pPr>
            <a:r>
              <a:rPr lang="en-US" sz="1600" dirty="0" smtClean="0">
                <a:solidFill>
                  <a:srgbClr val="FFFFFF"/>
                </a:solidFill>
                <a:latin typeface="Avenir LT 45 Book"/>
                <a:cs typeface="Avenir LT 45 Book"/>
              </a:rPr>
              <a:t>On-demand Slideshows or Podcasts</a:t>
            </a:r>
            <a:endParaRPr lang="en-US" sz="1600" dirty="0">
              <a:solidFill>
                <a:srgbClr val="FFFFFF"/>
              </a:solidFill>
              <a:latin typeface="Avenir LT 45 Book"/>
              <a:cs typeface="Avenir LT 45 Book"/>
            </a:endParaRPr>
          </a:p>
          <a:p>
            <a:pPr marL="342900" indent="-342900">
              <a:buClr>
                <a:srgbClr val="0099CC"/>
              </a:buClr>
              <a:buFont typeface="Wingdings" charset="2"/>
              <a:buChar char="§"/>
            </a:pPr>
            <a:r>
              <a:rPr lang="en-US" sz="1600" dirty="0" smtClean="0">
                <a:solidFill>
                  <a:srgbClr val="FFFFFF"/>
                </a:solidFill>
                <a:latin typeface="Avenir LT 45 Book"/>
                <a:cs typeface="Avenir LT 45 Book"/>
              </a:rPr>
              <a:t>Partner Communications and Training</a:t>
            </a:r>
            <a:endParaRPr lang="en-US" sz="1600" dirty="0">
              <a:solidFill>
                <a:srgbClr val="FFFFFF"/>
              </a:solidFill>
              <a:latin typeface="Avenir LT 45 Book"/>
              <a:cs typeface="Avenir LT 45 Book"/>
            </a:endParaRPr>
          </a:p>
        </p:txBody>
      </p:sp>
    </p:spTree>
    <p:extLst>
      <p:ext uri="{BB962C8B-B14F-4D97-AF65-F5344CB8AC3E}">
        <p14:creationId xmlns:p14="http://schemas.microsoft.com/office/powerpoint/2010/main" val="384368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613970307"/>
              </p:ext>
            </p:extLst>
          </p:nvPr>
        </p:nvGraphicFramePr>
        <p:xfrm>
          <a:off x="-1122707" y="1398940"/>
          <a:ext cx="8006224" cy="5274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venir LT 45 Book" pitchFamily="2" charset="0"/>
              </a:rPr>
              <a:t>SAP Case Study</a:t>
            </a:r>
            <a:br>
              <a:rPr lang="en-US" dirty="0" smtClean="0">
                <a:latin typeface="Avenir LT 45 Book" pitchFamily="2" charset="0"/>
              </a:rPr>
            </a:br>
            <a:r>
              <a:rPr lang="en-US" sz="2800" b="0" dirty="0">
                <a:solidFill>
                  <a:schemeClr val="bg1">
                    <a:lumMod val="50000"/>
                  </a:schemeClr>
                </a:solidFill>
              </a:rPr>
              <a:t>Enhancing </a:t>
            </a:r>
            <a:r>
              <a:rPr lang="en-US" sz="2800" b="0" dirty="0" smtClean="0">
                <a:solidFill>
                  <a:schemeClr val="bg1">
                    <a:lumMod val="50000"/>
                  </a:schemeClr>
                </a:solidFill>
              </a:rPr>
              <a:t>communications </a:t>
            </a:r>
            <a:r>
              <a:rPr lang="en-US" sz="2800" b="0" dirty="0">
                <a:solidFill>
                  <a:schemeClr val="bg1">
                    <a:lumMod val="50000"/>
                  </a:schemeClr>
                </a:solidFill>
              </a:rPr>
              <a:t>with </a:t>
            </a:r>
            <a:r>
              <a:rPr lang="en-US" sz="2800" b="0" dirty="0" smtClean="0">
                <a:solidFill>
                  <a:schemeClr val="bg1">
                    <a:lumMod val="50000"/>
                  </a:schemeClr>
                </a:solidFill>
              </a:rPr>
              <a:t>its </a:t>
            </a:r>
            <a:r>
              <a:rPr lang="en-US" sz="2800" b="0" dirty="0">
                <a:solidFill>
                  <a:schemeClr val="bg1">
                    <a:lumMod val="50000"/>
                  </a:schemeClr>
                </a:solidFill>
              </a:rPr>
              <a:t>g</a:t>
            </a:r>
            <a:r>
              <a:rPr lang="en-US" sz="2800" b="0" dirty="0" smtClean="0">
                <a:solidFill>
                  <a:schemeClr val="bg1">
                    <a:lumMod val="50000"/>
                  </a:schemeClr>
                </a:solidFill>
              </a:rPr>
              <a:t>lobal </a:t>
            </a:r>
            <a:r>
              <a:rPr lang="en-US" sz="2800" b="0" dirty="0" err="1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en-US" sz="2800" b="0" dirty="0" err="1" smtClean="0">
                <a:solidFill>
                  <a:schemeClr val="bg1">
                    <a:lumMod val="50000"/>
                  </a:schemeClr>
                </a:solidFill>
              </a:rPr>
              <a:t>alesforce</a:t>
            </a:r>
            <a:endParaRPr lang="en-US" b="0" dirty="0">
              <a:solidFill>
                <a:schemeClr val="bg1">
                  <a:lumMod val="50000"/>
                </a:schemeClr>
              </a:solidFill>
              <a:latin typeface="Avenir LT 45 Book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94552" y="1661300"/>
            <a:ext cx="3404948" cy="5116822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pPr marL="342859" indent="-342859">
              <a:buClr>
                <a:srgbClr val="1989CC"/>
              </a:buClr>
              <a:buFont typeface="Wingdings" charset="2"/>
              <a:buChar char="§"/>
            </a:pPr>
            <a:r>
              <a:rPr lang="en-US" dirty="0" smtClean="0">
                <a:latin typeface="Avenir LT 45 Book"/>
                <a:cs typeface="Avenir LT 45 Book"/>
              </a:rPr>
              <a:t>SAP </a:t>
            </a:r>
            <a:r>
              <a:rPr lang="en-US" dirty="0">
                <a:latin typeface="Avenir LT 45 Book"/>
                <a:cs typeface="Avenir LT 45 Book"/>
              </a:rPr>
              <a:t>conducts a regular call-in </a:t>
            </a:r>
            <a:r>
              <a:rPr lang="en-US" dirty="0" smtClean="0">
                <a:latin typeface="Avenir LT 45 Book"/>
                <a:cs typeface="Avenir LT 45 Book"/>
              </a:rPr>
              <a:t>event </a:t>
            </a:r>
            <a:r>
              <a:rPr lang="en-US" dirty="0">
                <a:latin typeface="Avenir LT 45 Book"/>
                <a:cs typeface="Avenir LT 45 Book"/>
              </a:rPr>
              <a:t>to discuss key sales priorities, sales approaches, and new solutions and </a:t>
            </a:r>
            <a:r>
              <a:rPr lang="en-US" dirty="0" smtClean="0">
                <a:latin typeface="Avenir LT 45 Book"/>
                <a:cs typeface="Avenir LT 45 Book"/>
              </a:rPr>
              <a:t>services.</a:t>
            </a:r>
          </a:p>
          <a:p>
            <a:pPr marL="342859" indent="-342859">
              <a:buClr>
                <a:srgbClr val="1989CC"/>
              </a:buClr>
              <a:buFont typeface="Wingdings" charset="2"/>
              <a:buChar char="§"/>
            </a:pPr>
            <a:r>
              <a:rPr lang="en-US" dirty="0" smtClean="0">
                <a:latin typeface="Avenir LT 45 Book"/>
                <a:cs typeface="Avenir LT 45 Book"/>
              </a:rPr>
              <a:t>Sales </a:t>
            </a:r>
            <a:r>
              <a:rPr lang="en-US" dirty="0">
                <a:latin typeface="Avenir LT 45 Book"/>
                <a:cs typeface="Avenir LT 45 Book"/>
              </a:rPr>
              <a:t>professionals </a:t>
            </a:r>
            <a:r>
              <a:rPr lang="en-US" dirty="0" smtClean="0">
                <a:latin typeface="Avenir LT 45 Book"/>
                <a:cs typeface="Avenir LT 45 Book"/>
              </a:rPr>
              <a:t>worldwide tune in on </a:t>
            </a:r>
            <a:r>
              <a:rPr lang="en-US" dirty="0">
                <a:latin typeface="Avenir LT 45 Book"/>
                <a:cs typeface="Avenir LT 45 Book"/>
              </a:rPr>
              <a:t>their computers, phones, or web-enabled devices. </a:t>
            </a:r>
          </a:p>
          <a:p>
            <a:pPr marL="342859" indent="-342859">
              <a:buClr>
                <a:srgbClr val="1989CC"/>
              </a:buClr>
              <a:buFont typeface="Wingdings" charset="2"/>
              <a:buChar char="§"/>
            </a:pPr>
            <a:r>
              <a:rPr lang="en-US" dirty="0" smtClean="0">
                <a:latin typeface="Avenir LT 45 Book"/>
                <a:cs typeface="Avenir LT 45 Book"/>
              </a:rPr>
              <a:t>Team members call </a:t>
            </a:r>
            <a:r>
              <a:rPr lang="en-US" dirty="0">
                <a:latin typeface="Avenir LT 45 Book"/>
                <a:cs typeface="Avenir LT 45 Book"/>
              </a:rPr>
              <a:t>in to ask questions and contribute to the conversation. </a:t>
            </a:r>
          </a:p>
          <a:p>
            <a:pPr marL="342859" indent="-342859">
              <a:buClr>
                <a:srgbClr val="1989CC"/>
              </a:buClr>
              <a:buFont typeface="Wingdings" charset="2"/>
              <a:buChar char="§"/>
            </a:pPr>
            <a:r>
              <a:rPr lang="en-US" dirty="0" smtClean="0">
                <a:latin typeface="Avenir LT 45 Book"/>
                <a:cs typeface="Avenir LT 45 Book"/>
              </a:rPr>
              <a:t>Sessions </a:t>
            </a:r>
            <a:r>
              <a:rPr lang="en-US" dirty="0">
                <a:latin typeface="Avenir LT 45 Book"/>
                <a:cs typeface="Avenir LT 45 Book"/>
              </a:rPr>
              <a:t>are automatically archived for later listening.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731" y="2448144"/>
            <a:ext cx="3050346" cy="184626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31930" y="2968657"/>
            <a:ext cx="2834393" cy="1726165"/>
          </a:xfrm>
          <a:prstGeom prst="rect">
            <a:avLst/>
          </a:prstGeom>
          <a:ln>
            <a:solidFill>
              <a:srgbClr val="7F7F7F"/>
            </a:solidFill>
          </a:ln>
        </p:spPr>
      </p:pic>
    </p:spTree>
    <p:extLst>
      <p:ext uri="{BB962C8B-B14F-4D97-AF65-F5344CB8AC3E}">
        <p14:creationId xmlns:p14="http://schemas.microsoft.com/office/powerpoint/2010/main" val="390660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venir LT 45 Book" pitchFamily="2" charset="0"/>
              </a:rPr>
              <a:t>Bloomberg</a:t>
            </a:r>
            <a:br>
              <a:rPr lang="en-US" dirty="0" smtClean="0">
                <a:latin typeface="Avenir LT 45 Book" pitchFamily="2" charset="0"/>
              </a:rPr>
            </a:br>
            <a:r>
              <a:rPr lang="en-US" sz="2800" b="0" dirty="0" smtClean="0">
                <a:solidFill>
                  <a:schemeClr val="bg1">
                    <a:lumMod val="50000"/>
                  </a:schemeClr>
                </a:solidFill>
              </a:rPr>
              <a:t>Effectively generating leads with high-impact web events </a:t>
            </a:r>
            <a:endParaRPr lang="en-US" b="0" dirty="0">
              <a:solidFill>
                <a:schemeClr val="bg1">
                  <a:lumMod val="50000"/>
                </a:schemeClr>
              </a:solidFill>
              <a:latin typeface="Avenir LT 45 Book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94552" y="1661300"/>
            <a:ext cx="3404948" cy="2862312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pPr marL="342859" indent="-342859">
              <a:buClr>
                <a:srgbClr val="1989CC"/>
              </a:buClr>
              <a:buFont typeface="Wingdings" charset="2"/>
              <a:buChar char="§"/>
            </a:pPr>
            <a:r>
              <a:rPr lang="en-US" dirty="0" smtClean="0">
                <a:latin typeface="Avenir LT 45 Book"/>
                <a:cs typeface="Avenir LT 45 Book"/>
              </a:rPr>
              <a:t>Bloomberg is leveraging Cinchcast to power its online events efforts.</a:t>
            </a:r>
          </a:p>
          <a:p>
            <a:pPr marL="342859" indent="-342859">
              <a:buClr>
                <a:srgbClr val="1989CC"/>
              </a:buClr>
              <a:buFont typeface="Wingdings" charset="2"/>
              <a:buChar char="§"/>
            </a:pPr>
            <a:r>
              <a:rPr lang="en-US" dirty="0" smtClean="0">
                <a:latin typeface="Avenir LT 45 Book"/>
                <a:cs typeface="Avenir LT 45 Book"/>
              </a:rPr>
              <a:t>Offer live and archived events. </a:t>
            </a:r>
            <a:endParaRPr lang="en-US" dirty="0">
              <a:latin typeface="Avenir LT 45 Book"/>
              <a:cs typeface="Avenir LT 45 Book"/>
            </a:endParaRPr>
          </a:p>
          <a:p>
            <a:pPr marL="342859" indent="-342859">
              <a:buClr>
                <a:srgbClr val="1989CC"/>
              </a:buClr>
              <a:buFont typeface="Wingdings" charset="2"/>
              <a:buChar char="§"/>
            </a:pPr>
            <a:r>
              <a:rPr lang="en-US" dirty="0" smtClean="0">
                <a:latin typeface="Avenir LT 45 Book"/>
                <a:cs typeface="Avenir LT 45 Book"/>
              </a:rPr>
              <a:t>All events available behind registration wall to drive lead generations. </a:t>
            </a:r>
            <a:endParaRPr lang="en-US" dirty="0">
              <a:latin typeface="Avenir LT 45 Book"/>
              <a:cs typeface="Avenir LT 45 Book"/>
            </a:endParaRPr>
          </a:p>
        </p:txBody>
      </p:sp>
      <p:pic>
        <p:nvPicPr>
          <p:cNvPr id="7" name="Picture 6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46" y="1811020"/>
            <a:ext cx="5064185" cy="42722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446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24124</TotalTime>
  <Words>357</Words>
  <Application>Microsoft Office PowerPoint</Application>
  <PresentationFormat>Custom</PresentationFormat>
  <Paragraphs>74</Paragraphs>
  <Slides>11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Overview</vt:lpstr>
      <vt:lpstr>Company Overview</vt:lpstr>
      <vt:lpstr>The Cinchcast Connect Platform</vt:lpstr>
      <vt:lpstr>PowerPoint Presentation</vt:lpstr>
      <vt:lpstr>What Makes Cinchcast  Different?</vt:lpstr>
      <vt:lpstr>Solutions for External &amp; Internal Communications</vt:lpstr>
      <vt:lpstr>PowerPoint Presentation</vt:lpstr>
      <vt:lpstr>SAP Case Study Enhancing communications with its global salesforce</vt:lpstr>
      <vt:lpstr>Bloomberg Effectively generating leads with high-impact web events </vt:lpstr>
      <vt:lpstr>UBM Case Study Leveraging interactive audio events to increase reach, engagement, and revenue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 Kashman</dc:creator>
  <cp:lastModifiedBy>Kimberly Sarah Ross</cp:lastModifiedBy>
  <cp:revision>112</cp:revision>
  <cp:lastPrinted>2011-05-19T12:22:04Z</cp:lastPrinted>
  <dcterms:created xsi:type="dcterms:W3CDTF">2011-05-31T14:43:40Z</dcterms:created>
  <dcterms:modified xsi:type="dcterms:W3CDTF">2013-04-25T18:01:36Z</dcterms:modified>
</cp:coreProperties>
</file>