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6" r:id="rId12"/>
    <p:sldId id="265" r:id="rId13"/>
    <p:sldId id="270" r:id="rId14"/>
    <p:sldId id="269" r:id="rId15"/>
    <p:sldId id="268" r:id="rId16"/>
    <p:sldId id="274" r:id="rId17"/>
    <p:sldId id="271" r:id="rId18"/>
    <p:sldId id="273" r:id="rId19"/>
    <p:sldId id="278" r:id="rId20"/>
    <p:sldId id="272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67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2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2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EA69B9-9B57-4FF7-9800-7474475DB41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42FB-4380-4814-809A-0FD7D64BB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4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71" y="-388925"/>
            <a:ext cx="10964933" cy="2387600"/>
          </a:xfrm>
        </p:spPr>
        <p:txBody>
          <a:bodyPr>
            <a:normAutofit/>
          </a:bodyPr>
          <a:lstStyle/>
          <a:p>
            <a:r>
              <a:rPr lang="id-ID" sz="4800" dirty="0" smtClean="0"/>
              <a:t>Pengantar Algoritma Deep 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971" y="2182088"/>
            <a:ext cx="8791575" cy="1655762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PYTHON CRASH COURSE</a:t>
            </a:r>
          </a:p>
          <a:p>
            <a:endParaRPr lang="id-ID" sz="3600" dirty="0" smtClean="0"/>
          </a:p>
          <a:p>
            <a:endParaRPr lang="id-ID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3971" y="4385841"/>
            <a:ext cx="6334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+mj-lt"/>
                <a:cs typeface="Arial" panose="020B0604020202090204" pitchFamily="34" charset="0"/>
              </a:rPr>
              <a:t>Nama	: M Fathi Fadhillah</a:t>
            </a:r>
          </a:p>
          <a:p>
            <a:r>
              <a:rPr lang="id-ID" sz="2800" dirty="0" smtClean="0">
                <a:latin typeface="+mj-lt"/>
                <a:cs typeface="Arial" panose="020B0604020202090204" pitchFamily="34" charset="0"/>
              </a:rPr>
              <a:t>NPM		: 53415926</a:t>
            </a:r>
          </a:p>
          <a:p>
            <a:r>
              <a:rPr lang="id-ID" sz="2800" dirty="0" smtClean="0">
                <a:latin typeface="+mj-lt"/>
                <a:cs typeface="Arial" panose="020B0604020202090204" pitchFamily="34" charset="0"/>
              </a:rPr>
              <a:t>Kelas		: 4IA14</a:t>
            </a:r>
            <a:endParaRPr lang="en-US" sz="2800" dirty="0">
              <a:latin typeface="+mj-lt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82" y="3880413"/>
            <a:ext cx="5856305" cy="2100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0" y="2702783"/>
            <a:ext cx="5589814" cy="23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Berbagai macam operator Python :</a:t>
            </a:r>
          </a:p>
          <a:p>
            <a:pPr lvl="1"/>
            <a:r>
              <a:rPr lang="id-ID" dirty="0" smtClean="0"/>
              <a:t>Operator Aritmatika</a:t>
            </a:r>
          </a:p>
          <a:p>
            <a:pPr lvl="1"/>
            <a:r>
              <a:rPr lang="id-ID" dirty="0" smtClean="0"/>
              <a:t>Operator Perbandingan</a:t>
            </a:r>
          </a:p>
          <a:p>
            <a:pPr lvl="1"/>
            <a:r>
              <a:rPr lang="id-ID" dirty="0" smtClean="0"/>
              <a:t>Operator Penugasan</a:t>
            </a:r>
          </a:p>
          <a:p>
            <a:pPr lvl="1"/>
            <a:r>
              <a:rPr lang="id-ID" dirty="0" smtClean="0"/>
              <a:t>Operator Logika</a:t>
            </a:r>
          </a:p>
          <a:p>
            <a:pPr lvl="1"/>
            <a:r>
              <a:rPr lang="id-ID" dirty="0" smtClean="0"/>
              <a:t>Operator Bitwise</a:t>
            </a:r>
          </a:p>
          <a:p>
            <a:pPr lvl="1"/>
            <a:r>
              <a:rPr lang="id-ID" dirty="0" smtClean="0"/>
              <a:t>Operator Keanggotaan</a:t>
            </a:r>
          </a:p>
          <a:p>
            <a:pPr lvl="1"/>
            <a:r>
              <a:rPr lang="id-ID" dirty="0" smtClean="0"/>
              <a:t>Operator Identitas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10487327" cy="4195481"/>
          </a:xfrm>
        </p:spPr>
        <p:txBody>
          <a:bodyPr/>
          <a:lstStyle/>
          <a:p>
            <a:r>
              <a:rPr lang="id-ID" dirty="0" smtClean="0"/>
              <a:t>Operator Aritmatika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92" y="1853248"/>
            <a:ext cx="5796703" cy="4351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92" y="2555827"/>
            <a:ext cx="4022545" cy="147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0" y="1152983"/>
            <a:ext cx="10487327" cy="4195481"/>
          </a:xfrm>
        </p:spPr>
        <p:txBody>
          <a:bodyPr/>
          <a:lstStyle/>
          <a:p>
            <a:r>
              <a:rPr lang="id-ID" dirty="0" smtClean="0"/>
              <a:t>Operator Perbandingan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539" y="1648134"/>
            <a:ext cx="5878468" cy="440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6037"/>
            <a:ext cx="10487327" cy="4195481"/>
          </a:xfrm>
        </p:spPr>
        <p:txBody>
          <a:bodyPr/>
          <a:lstStyle/>
          <a:p>
            <a:r>
              <a:rPr lang="id-ID" dirty="0" smtClean="0"/>
              <a:t>Operator Penugasan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86" y="1853248"/>
            <a:ext cx="5319776" cy="47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id-ID" dirty="0" smtClean="0"/>
              <a:t>Prioritas Eksekusi Operator Python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9" y="1853248"/>
            <a:ext cx="6753225" cy="3028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854" y="3555571"/>
            <a:ext cx="6724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Kondisi Pada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id-ID" dirty="0" smtClean="0"/>
              <a:t> </a:t>
            </a:r>
            <a:r>
              <a:rPr lang="id-ID" b="1" dirty="0" smtClean="0"/>
              <a:t>if</a:t>
            </a:r>
            <a:r>
              <a:rPr lang="id-ID" dirty="0" smtClean="0"/>
              <a:t>, </a:t>
            </a:r>
            <a:r>
              <a:rPr lang="id-ID" b="1" dirty="0" smtClean="0"/>
              <a:t>else</a:t>
            </a:r>
            <a:r>
              <a:rPr lang="id-ID" dirty="0" smtClean="0"/>
              <a:t>, dan </a:t>
            </a:r>
            <a:r>
              <a:rPr lang="id-ID" b="1" dirty="0" smtClean="0"/>
              <a:t>elif</a:t>
            </a:r>
          </a:p>
          <a:p>
            <a:endParaRPr lang="id-ID" b="1" dirty="0"/>
          </a:p>
          <a:p>
            <a:r>
              <a:rPr lang="id-ID" b="1" dirty="0" smtClean="0"/>
              <a:t>Kondisi if</a:t>
            </a:r>
          </a:p>
          <a:p>
            <a:pPr lvl="1"/>
            <a:r>
              <a:rPr lang="id-ID" dirty="0" smtClean="0"/>
              <a:t>Kondisi ini digunakan untuk mengeksekusi kode jika kondisi bernilai </a:t>
            </a:r>
            <a:r>
              <a:rPr lang="id-ID" b="1" dirty="0" smtClean="0"/>
              <a:t>true. </a:t>
            </a:r>
            <a:r>
              <a:rPr lang="id-ID" dirty="0" smtClean="0"/>
              <a:t>Sebaliknya jika kondisi bernilai </a:t>
            </a:r>
            <a:r>
              <a:rPr lang="id-ID" b="1" dirty="0" smtClean="0"/>
              <a:t>false </a:t>
            </a:r>
            <a:r>
              <a:rPr lang="id-ID" dirty="0" smtClean="0"/>
              <a:t>maka statement/kondisi if tidak akan di-eksekusi.</a:t>
            </a:r>
          </a:p>
          <a:p>
            <a:pPr marL="457200" lvl="1" indent="0">
              <a:buNone/>
            </a:pPr>
            <a:endParaRPr lang="id-ID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1" y="3844698"/>
            <a:ext cx="5685145" cy="906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5015137"/>
            <a:ext cx="5307197" cy="10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id-ID" dirty="0" smtClean="0"/>
              <a:t>Kondisi </a:t>
            </a:r>
            <a:r>
              <a:rPr lang="id-ID" b="1" dirty="0" smtClean="0"/>
              <a:t>If Else</a:t>
            </a:r>
          </a:p>
          <a:p>
            <a:pPr lvl="1"/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 </a:t>
            </a:r>
            <a:r>
              <a:rPr lang="id-ID" dirty="0" smtClean="0"/>
              <a:t>(true)maka kode dalam if akan dieksekusi, tetapi jika bernilai false maka akan mengeksekusi kode di dalam else</a:t>
            </a:r>
            <a:endParaRPr lang="id-ID" dirty="0"/>
          </a:p>
          <a:p>
            <a:pPr lvl="1"/>
            <a:endParaRPr lang="id-ID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2" y="2857161"/>
            <a:ext cx="5897336" cy="27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Kondisi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id-ID" dirty="0" smtClean="0"/>
              <a:t>Kondisi </a:t>
            </a:r>
            <a:r>
              <a:rPr lang="id-ID" b="1" dirty="0" smtClean="0"/>
              <a:t>Elif</a:t>
            </a:r>
          </a:p>
          <a:p>
            <a:pPr lvl="1"/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3122839"/>
            <a:ext cx="6975702" cy="31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 pada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Ada 3 jenis pengulangan pada Python, yaitu :</a:t>
            </a:r>
          </a:p>
          <a:p>
            <a:pPr lvl="1"/>
            <a:r>
              <a:rPr lang="id-ID" sz="2400" dirty="0" smtClean="0"/>
              <a:t>While Loop</a:t>
            </a:r>
          </a:p>
          <a:p>
            <a:pPr lvl="1"/>
            <a:r>
              <a:rPr lang="id-ID" sz="2400" dirty="0" smtClean="0"/>
              <a:t>For Loop</a:t>
            </a:r>
          </a:p>
          <a:p>
            <a:pPr lvl="1"/>
            <a:r>
              <a:rPr lang="id-ID" sz="2400" dirty="0" smtClean="0"/>
              <a:t>Nested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88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54" y="774111"/>
            <a:ext cx="8761413" cy="706964"/>
          </a:xfrm>
        </p:spPr>
        <p:txBody>
          <a:bodyPr/>
          <a:lstStyle/>
          <a:p>
            <a:r>
              <a:rPr lang="id-ID" sz="4000" dirty="0" smtClean="0"/>
              <a:t>Kenapa Menggunakan Python?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54" y="1980759"/>
            <a:ext cx="10856438" cy="3028043"/>
          </a:xfrm>
        </p:spPr>
        <p:txBody>
          <a:bodyPr/>
          <a:lstStyle/>
          <a:p>
            <a:r>
              <a:rPr lang="id-ID" dirty="0" smtClean="0"/>
              <a:t>Python merupakan bahasa pemrograman tingkat tinggi berorientasi objek dan pemrograman fungsional dengan konsep desain yang berfokus pada kemudahan dalam penggunaan sehingga mudah dipelajari. </a:t>
            </a:r>
          </a:p>
          <a:p>
            <a:r>
              <a:rPr lang="id-ID" dirty="0" smtClean="0"/>
              <a:t>Python memiliki banyak dukungan pustaka yang dikembangkan oleh pihak ketiga (third party libraries/modules package)</a:t>
            </a:r>
          </a:p>
          <a:p>
            <a:r>
              <a:rPr lang="id-ID" dirty="0" smtClean="0"/>
              <a:t>Cross Platform</a:t>
            </a:r>
          </a:p>
          <a:p>
            <a:r>
              <a:rPr lang="id-ID" dirty="0" smtClean="0"/>
              <a:t>Python bersifat gratis (Free) dan Open-Source.</a:t>
            </a:r>
          </a:p>
          <a:p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67" y="5134262"/>
            <a:ext cx="5816480" cy="172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While Loop</a:t>
            </a:r>
          </a:p>
          <a:p>
            <a:pPr lvl="1"/>
            <a:r>
              <a:rPr lang="en-US" sz="2000" dirty="0" err="1"/>
              <a:t>Pengulangan</a:t>
            </a:r>
            <a:r>
              <a:rPr lang="en-US" sz="2000" dirty="0"/>
              <a:t> While Loop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Python </a:t>
            </a:r>
            <a:r>
              <a:rPr lang="en-US" sz="2000" dirty="0" err="1"/>
              <a:t>dieksesusi</a:t>
            </a:r>
            <a:r>
              <a:rPr lang="en-US" sz="2000" dirty="0"/>
              <a:t> statement </a:t>
            </a:r>
            <a:r>
              <a:rPr lang="en-US" sz="2000" b="1" dirty="0" err="1"/>
              <a:t>berkali</a:t>
            </a:r>
            <a:r>
              <a:rPr lang="en-US" sz="2000" b="1" dirty="0"/>
              <a:t>-kali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err="1" smtClean="0"/>
              <a:t>benar</a:t>
            </a:r>
            <a:r>
              <a:rPr lang="id-ID" sz="2000" dirty="0" smtClean="0"/>
              <a:t> (</a:t>
            </a:r>
            <a:r>
              <a:rPr lang="id-ID" sz="2000" b="1" dirty="0" smtClean="0"/>
              <a:t>True</a:t>
            </a:r>
            <a:r>
              <a:rPr lang="id-ID" sz="2000" dirty="0" smtClean="0"/>
              <a:t>)</a:t>
            </a:r>
          </a:p>
          <a:p>
            <a:pPr marL="457200" lvl="1" indent="0">
              <a:buNone/>
            </a:pPr>
            <a:endParaRPr lang="id-ID" sz="2000" dirty="0" smtClean="0"/>
          </a:p>
          <a:p>
            <a:pPr marL="457200" lvl="1" indent="0">
              <a:buNone/>
            </a:pPr>
            <a:r>
              <a:rPr lang="id-ID" sz="2000" dirty="0" smtClean="0"/>
              <a:t>Contoh program :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1" y="3555571"/>
            <a:ext cx="5223061" cy="1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>
            <a:normAutofit/>
          </a:bodyPr>
          <a:lstStyle/>
          <a:p>
            <a:r>
              <a:rPr lang="id-ID" dirty="0" smtClean="0"/>
              <a:t>For Loop</a:t>
            </a:r>
          </a:p>
          <a:p>
            <a:pPr lvl="1"/>
            <a:r>
              <a:rPr lang="id-ID" sz="2000" dirty="0" smtClean="0"/>
              <a:t>Pengulangan ini memiliki kemampuan untuk mengulangi item dari urutan apapun, seperti </a:t>
            </a:r>
            <a:r>
              <a:rPr lang="id-ID" sz="2000" b="1" dirty="0" smtClean="0"/>
              <a:t>list </a:t>
            </a:r>
            <a:r>
              <a:rPr lang="id-ID" sz="2000" dirty="0" smtClean="0"/>
              <a:t>atau </a:t>
            </a:r>
            <a:r>
              <a:rPr lang="id-ID" sz="2000" b="1" dirty="0" smtClean="0"/>
              <a:t>string</a:t>
            </a:r>
          </a:p>
          <a:p>
            <a:pPr marL="457200" lvl="1" indent="0">
              <a:buNone/>
            </a:pPr>
            <a:endParaRPr lang="id-ID" sz="2000" b="1" dirty="0"/>
          </a:p>
          <a:p>
            <a:pPr marL="457200" lvl="1" indent="0">
              <a:buNone/>
            </a:pPr>
            <a:r>
              <a:rPr lang="id-ID" sz="2000" dirty="0" smtClean="0"/>
              <a:t>Contoh Program 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98" y="3555570"/>
            <a:ext cx="5560450" cy="20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id-ID" dirty="0" smtClean="0"/>
              <a:t>Nested Loop</a:t>
            </a:r>
          </a:p>
          <a:p>
            <a:pPr lvl="1"/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loop lain.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endParaRPr lang="id-ID" dirty="0" smtClean="0"/>
          </a:p>
          <a:p>
            <a:pPr marL="457200" lvl="1" indent="0">
              <a:buNone/>
            </a:pPr>
            <a:endParaRPr lang="id-ID" dirty="0"/>
          </a:p>
          <a:p>
            <a:pPr marL="457200" lvl="1" indent="0">
              <a:buNone/>
            </a:pPr>
            <a:r>
              <a:rPr lang="id-ID" dirty="0" smtClean="0"/>
              <a:t>Contoh Program :</a:t>
            </a:r>
          </a:p>
          <a:p>
            <a:pPr marL="457200" lvl="1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92" y="3725634"/>
            <a:ext cx="4976964" cy="21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92" y="629209"/>
            <a:ext cx="8761413" cy="706964"/>
          </a:xfrm>
        </p:spPr>
        <p:txBody>
          <a:bodyPr/>
          <a:lstStyle/>
          <a:p>
            <a:r>
              <a:rPr lang="id-ID" dirty="0" smtClean="0"/>
              <a:t>Instalasi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92" y="1627315"/>
            <a:ext cx="8825659" cy="3416300"/>
          </a:xfrm>
        </p:spPr>
        <p:txBody>
          <a:bodyPr/>
          <a:lstStyle/>
          <a:p>
            <a:r>
              <a:rPr lang="id-ID" dirty="0"/>
              <a:t>Download Python  : </a:t>
            </a:r>
            <a:r>
              <a:rPr lang="id-ID" dirty="0">
                <a:hlinkClick r:id="rId2"/>
              </a:rPr>
              <a:t>https://www.python.org/downloads</a:t>
            </a:r>
            <a:r>
              <a:rPr lang="id-ID" dirty="0" smtClean="0">
                <a:hlinkClick r:id="rId2"/>
              </a:rPr>
              <a:t>/</a:t>
            </a:r>
            <a:endParaRPr lang="id-ID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327" y="2392321"/>
            <a:ext cx="8780635" cy="34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83" y="1058042"/>
            <a:ext cx="8825659" cy="3416300"/>
          </a:xfrm>
        </p:spPr>
        <p:txBody>
          <a:bodyPr/>
          <a:lstStyle/>
          <a:p>
            <a:r>
              <a:rPr lang="id-ID" dirty="0" smtClean="0"/>
              <a:t>Run Python Setup</a:t>
            </a:r>
          </a:p>
          <a:p>
            <a:r>
              <a:rPr lang="id-ID" dirty="0" smtClean="0"/>
              <a:t>Ceklis </a:t>
            </a:r>
            <a:r>
              <a:rPr lang="id-ID" b="1" dirty="0" smtClean="0"/>
              <a:t>Add Python to PATH </a:t>
            </a:r>
            <a:r>
              <a:rPr lang="id-ID" dirty="0" smtClean="0"/>
              <a:t>agar path dikonfigurasi secara otomatis</a:t>
            </a:r>
          </a:p>
          <a:p>
            <a:r>
              <a:rPr lang="id-ID" dirty="0" smtClean="0"/>
              <a:t>Klik </a:t>
            </a:r>
            <a:r>
              <a:rPr lang="id-ID" b="1" dirty="0" smtClean="0"/>
              <a:t>Install Now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45" y="2090683"/>
            <a:ext cx="6929249" cy="429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45" y="614062"/>
            <a:ext cx="8825659" cy="3416300"/>
          </a:xfrm>
        </p:spPr>
        <p:txBody>
          <a:bodyPr/>
          <a:lstStyle/>
          <a:p>
            <a:r>
              <a:rPr lang="id-ID" dirty="0" smtClean="0"/>
              <a:t>Tunggu sampai instalasi selesai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5" y="1153039"/>
            <a:ext cx="5586929" cy="3494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50" y="2868099"/>
            <a:ext cx="5744435" cy="355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Update pip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8" y="1853248"/>
            <a:ext cx="8732667" cy="438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Dasar-dasar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45033"/>
            <a:ext cx="10487327" cy="4195481"/>
          </a:xfrm>
        </p:spPr>
        <p:txBody>
          <a:bodyPr>
            <a:normAutofit/>
          </a:bodyPr>
          <a:lstStyle/>
          <a:p>
            <a:r>
              <a:rPr lang="id-ID" sz="3200" b="1" dirty="0" smtClean="0"/>
              <a:t>Variabel</a:t>
            </a:r>
          </a:p>
          <a:p>
            <a:r>
              <a:rPr lang="id-ID" sz="3200" b="1" dirty="0" smtClean="0"/>
              <a:t>Tipe Data</a:t>
            </a:r>
          </a:p>
          <a:p>
            <a:r>
              <a:rPr lang="id-ID" sz="3200" b="1" dirty="0" smtClean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9445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Variabel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747026"/>
          </a:xfrm>
        </p:spPr>
        <p:txBody>
          <a:bodyPr>
            <a:normAutofit/>
          </a:bodyPr>
          <a:lstStyle/>
          <a:p>
            <a:r>
              <a:rPr lang="id-ID" dirty="0" smtClean="0"/>
              <a:t>Variabel merupakan lokasi dalam memori yang dicadangkan untuk menyimpan data.</a:t>
            </a:r>
          </a:p>
          <a:p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yang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didekralasikan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Aturan penulisan variabel Python :</a:t>
            </a:r>
          </a:p>
          <a:p>
            <a:pPr lvl="1"/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b="1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b="1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 err="1"/>
              <a:t>garis</a:t>
            </a:r>
            <a:r>
              <a:rPr lang="en-US" sz="2000" b="1" dirty="0"/>
              <a:t> </a:t>
            </a:r>
            <a:r>
              <a:rPr lang="en-US" sz="2000" b="1" dirty="0" err="1" smtClean="0"/>
              <a:t>bawah</a:t>
            </a:r>
            <a:r>
              <a:rPr lang="en-US" sz="2000" b="1" dirty="0" smtClean="0"/>
              <a:t>/underscore</a:t>
            </a:r>
            <a:endParaRPr lang="id-ID" sz="2000" b="1" dirty="0" smtClean="0"/>
          </a:p>
          <a:p>
            <a:pPr lvl="1"/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b="1" dirty="0" err="1" smtClean="0"/>
              <a:t>selanjutnya</a:t>
            </a:r>
            <a:r>
              <a:rPr lang="en-US" sz="2000" b="1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</a:t>
            </a:r>
            <a:r>
              <a:rPr lang="en-US" sz="2000" b="1" dirty="0" err="1"/>
              <a:t>huruf</a:t>
            </a:r>
            <a:r>
              <a:rPr lang="en-US" sz="2000" dirty="0"/>
              <a:t>, </a:t>
            </a:r>
            <a:r>
              <a:rPr lang="en-US" sz="2000" b="1" dirty="0" err="1"/>
              <a:t>garis</a:t>
            </a:r>
            <a:r>
              <a:rPr lang="en-US" sz="2000" b="1" dirty="0"/>
              <a:t> </a:t>
            </a:r>
            <a:r>
              <a:rPr lang="en-US" sz="2000" b="1" dirty="0" err="1" smtClean="0"/>
              <a:t>bawah</a:t>
            </a:r>
            <a:r>
              <a:rPr lang="en-US" sz="2000" b="1" dirty="0" smtClean="0"/>
              <a:t>/underscore</a:t>
            </a:r>
            <a:r>
              <a:rPr lang="id-ID" sz="2000" dirty="0" smtClean="0"/>
              <a:t> atau </a:t>
            </a:r>
            <a:r>
              <a:rPr lang="id-ID" sz="2000" b="1" dirty="0" smtClean="0"/>
              <a:t>angka</a:t>
            </a:r>
          </a:p>
          <a:p>
            <a:pPr lvl="1"/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sensitif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id-ID" sz="2000" b="1" u="sng" dirty="0" smtClean="0"/>
              <a:t>case-sensitive</a:t>
            </a:r>
            <a:r>
              <a:rPr lang="en-US" sz="2000" dirty="0" smtClean="0"/>
              <a:t>).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dibedakan</a:t>
            </a:r>
            <a:r>
              <a:rPr lang="en-US" sz="2000" dirty="0"/>
              <a:t>.</a:t>
            </a:r>
            <a:endParaRPr lang="id-ID" sz="2000" dirty="0" smtClean="0"/>
          </a:p>
        </p:txBody>
      </p:sp>
    </p:spTree>
    <p:extLst>
      <p:ext uri="{BB962C8B-B14F-4D97-AF65-F5344CB8AC3E}">
        <p14:creationId xmlns:p14="http://schemas.microsoft.com/office/powerpoint/2010/main" val="14350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7831"/>
            <a:ext cx="10487327" cy="4195481"/>
          </a:xfrm>
        </p:spPr>
        <p:txBody>
          <a:bodyPr/>
          <a:lstStyle/>
          <a:p>
            <a:r>
              <a:rPr lang="id-ID" dirty="0" smtClean="0"/>
              <a:t>Contoh sederhana</a:t>
            </a:r>
          </a:p>
          <a:p>
            <a:endParaRPr lang="id-ID" dirty="0" smtClean="0"/>
          </a:p>
          <a:p>
            <a:endParaRPr lang="id-ID" dirty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Output </a:t>
            </a:r>
          </a:p>
          <a:p>
            <a:endParaRPr lang="id-ID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82" y="4501217"/>
            <a:ext cx="9965564" cy="838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82" y="1877070"/>
            <a:ext cx="6590133" cy="137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463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</vt:lpstr>
      <vt:lpstr>Pengantar Algoritma Deep Learning</vt:lpstr>
      <vt:lpstr>Kenapa Menggunakan Python?</vt:lpstr>
      <vt:lpstr>Instalasi Python</vt:lpstr>
      <vt:lpstr>PowerPoint Presentation</vt:lpstr>
      <vt:lpstr>PowerPoint Presentation</vt:lpstr>
      <vt:lpstr>Update pip</vt:lpstr>
      <vt:lpstr>Dasar-dasar Python</vt:lpstr>
      <vt:lpstr>Variabel</vt:lpstr>
      <vt:lpstr>Contoh Variabel</vt:lpstr>
      <vt:lpstr>Tipe Data</vt:lpstr>
      <vt:lpstr>Operator</vt:lpstr>
      <vt:lpstr>Operator </vt:lpstr>
      <vt:lpstr>Operator</vt:lpstr>
      <vt:lpstr>Operator</vt:lpstr>
      <vt:lpstr>Operator</vt:lpstr>
      <vt:lpstr>Kondisi Pada Python</vt:lpstr>
      <vt:lpstr>Kondisi</vt:lpstr>
      <vt:lpstr>Kondisi</vt:lpstr>
      <vt:lpstr>Loop pada Python</vt:lpstr>
      <vt:lpstr>Loop</vt:lpstr>
      <vt:lpstr>Loop</vt:lpstr>
      <vt:lpstr>Loop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algoritma deep learning</dc:title>
  <dc:creator>USER TTM</dc:creator>
  <cp:lastModifiedBy>USER TTM</cp:lastModifiedBy>
  <cp:revision>11</cp:revision>
  <dcterms:created xsi:type="dcterms:W3CDTF">2019-03-23T11:14:31Z</dcterms:created>
  <dcterms:modified xsi:type="dcterms:W3CDTF">2019-03-23T12:50:42Z</dcterms:modified>
</cp:coreProperties>
</file>