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4" r:id="rId6"/>
    <p:sldId id="259" r:id="rId7"/>
    <p:sldId id="265" r:id="rId8"/>
    <p:sldId id="262" r:id="rId9"/>
    <p:sldId id="261" r:id="rId10"/>
    <p:sldId id="263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5C4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246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0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7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23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35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35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24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98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786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901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38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34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87DA2-F45D-4EDF-8BB4-BEF363369DE9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456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8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7.wdp"/><Relationship Id="rId18" Type="http://schemas.openxmlformats.org/officeDocument/2006/relationships/image" Target="../media/image17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12.png"/><Relationship Id="rId17" Type="http://schemas.openxmlformats.org/officeDocument/2006/relationships/image" Target="../media/image16.png"/><Relationship Id="rId2" Type="http://schemas.openxmlformats.org/officeDocument/2006/relationships/image" Target="../media/image7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5" Type="http://schemas.openxmlformats.org/officeDocument/2006/relationships/image" Target="../media/image14.png"/><Relationship Id="rId10" Type="http://schemas.openxmlformats.org/officeDocument/2006/relationships/image" Target="../media/image11.png"/><Relationship Id="rId19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microsoft.com/office/2007/relationships/hdphoto" Target="../media/hdphoto5.wdp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Elipse 397"/>
          <p:cNvSpPr/>
          <p:nvPr/>
        </p:nvSpPr>
        <p:spPr>
          <a:xfrm>
            <a:off x="8685771" y="701308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6" name="Imagen 4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77917" y="258701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395" name="Imagen 3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567" y="3427780"/>
            <a:ext cx="2994449" cy="3022176"/>
          </a:xfrm>
          <a:prstGeom prst="rect">
            <a:avLst/>
          </a:prstGeom>
        </p:spPr>
      </p:pic>
      <p:pic>
        <p:nvPicPr>
          <p:cNvPr id="393" name="Imagen 3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4136" y="3387643"/>
            <a:ext cx="2994449" cy="3022176"/>
          </a:xfrm>
          <a:prstGeom prst="rect">
            <a:avLst/>
          </a:prstGeom>
        </p:spPr>
      </p:pic>
      <p:pic>
        <p:nvPicPr>
          <p:cNvPr id="337" name="Imagen 3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36" y="3400343"/>
            <a:ext cx="2994449" cy="3022176"/>
          </a:xfrm>
          <a:prstGeom prst="rect">
            <a:avLst/>
          </a:prstGeom>
        </p:spPr>
      </p:pic>
      <p:sp>
        <p:nvSpPr>
          <p:cNvPr id="23" name="Elipse 22"/>
          <p:cNvSpPr/>
          <p:nvPr/>
        </p:nvSpPr>
        <p:spPr>
          <a:xfrm>
            <a:off x="1056832" y="891546"/>
            <a:ext cx="1579040" cy="157904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32" name="Grupo 231"/>
          <p:cNvGrpSpPr/>
          <p:nvPr/>
        </p:nvGrpSpPr>
        <p:grpSpPr>
          <a:xfrm rot="4975733" flipH="1" flipV="1">
            <a:off x="383809" y="360139"/>
            <a:ext cx="2552639" cy="2753023"/>
            <a:chOff x="3334588" y="663926"/>
            <a:chExt cx="5113566" cy="5514982"/>
          </a:xfrm>
        </p:grpSpPr>
        <p:sp>
          <p:nvSpPr>
            <p:cNvPr id="233" name="Arco 23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0" name="Grupo 269"/>
          <p:cNvGrpSpPr/>
          <p:nvPr/>
        </p:nvGrpSpPr>
        <p:grpSpPr>
          <a:xfrm rot="15775733" flipH="1" flipV="1">
            <a:off x="738634" y="229901"/>
            <a:ext cx="2552639" cy="2753023"/>
            <a:chOff x="3334588" y="663926"/>
            <a:chExt cx="5113566" cy="5514982"/>
          </a:xfrm>
        </p:grpSpPr>
        <p:sp>
          <p:nvSpPr>
            <p:cNvPr id="271" name="Arco 270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2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3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4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5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6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7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8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9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0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1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2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3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4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5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6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87" name="Elipse 286"/>
          <p:cNvSpPr/>
          <p:nvPr/>
        </p:nvSpPr>
        <p:spPr>
          <a:xfrm>
            <a:off x="1104796" y="4040553"/>
            <a:ext cx="1579040" cy="15790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8" name="Imagen 28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607337" y="3457279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sp>
        <p:nvSpPr>
          <p:cNvPr id="339" name="Elipse 338"/>
          <p:cNvSpPr/>
          <p:nvPr/>
        </p:nvSpPr>
        <p:spPr>
          <a:xfrm>
            <a:off x="4299784" y="520959"/>
            <a:ext cx="2320214" cy="23202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41" name="Grupo 340"/>
          <p:cNvGrpSpPr/>
          <p:nvPr/>
        </p:nvGrpSpPr>
        <p:grpSpPr>
          <a:xfrm rot="5400000" flipH="1" flipV="1">
            <a:off x="3756907" y="351057"/>
            <a:ext cx="2783999" cy="3002545"/>
            <a:chOff x="3334588" y="663926"/>
            <a:chExt cx="5113566" cy="5514982"/>
          </a:xfrm>
        </p:grpSpPr>
        <p:sp>
          <p:nvSpPr>
            <p:cNvPr id="342" name="Arco 34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76" name="Grupo 375"/>
          <p:cNvGrpSpPr/>
          <p:nvPr/>
        </p:nvGrpSpPr>
        <p:grpSpPr>
          <a:xfrm rot="16200000" flipV="1">
            <a:off x="4361549" y="351536"/>
            <a:ext cx="2771782" cy="2989369"/>
            <a:chOff x="3334588" y="663926"/>
            <a:chExt cx="5113566" cy="5514982"/>
          </a:xfrm>
        </p:grpSpPr>
        <p:sp>
          <p:nvSpPr>
            <p:cNvPr id="377" name="Arco 37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8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96" name="Elipse 395"/>
          <p:cNvSpPr/>
          <p:nvPr/>
        </p:nvSpPr>
        <p:spPr>
          <a:xfrm>
            <a:off x="4888527" y="4067990"/>
            <a:ext cx="1579040" cy="15790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97" name="Imagen 39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4439841" y="3483108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400" name="Grupo 399"/>
          <p:cNvGrpSpPr/>
          <p:nvPr/>
        </p:nvGrpSpPr>
        <p:grpSpPr>
          <a:xfrm rot="5400000" flipH="1" flipV="1">
            <a:off x="8050820" y="284573"/>
            <a:ext cx="2552639" cy="2753023"/>
            <a:chOff x="3334588" y="663926"/>
            <a:chExt cx="5113566" cy="5514982"/>
          </a:xfrm>
        </p:grpSpPr>
        <p:sp>
          <p:nvSpPr>
            <p:cNvPr id="401" name="Arco 400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2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3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4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5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6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7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8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9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0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1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2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13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4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5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6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7" name="Grupo 416"/>
          <p:cNvGrpSpPr/>
          <p:nvPr/>
        </p:nvGrpSpPr>
        <p:grpSpPr>
          <a:xfrm rot="16200000" flipV="1">
            <a:off x="8645990" y="285349"/>
            <a:ext cx="2552639" cy="2753023"/>
            <a:chOff x="3334588" y="663926"/>
            <a:chExt cx="5113566" cy="5514982"/>
          </a:xfrm>
        </p:grpSpPr>
        <p:sp>
          <p:nvSpPr>
            <p:cNvPr id="418" name="Arco 417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9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0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1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2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3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4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5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6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7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8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9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30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1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2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3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434" name="Imagen 4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3" r="12365" b="21665"/>
          <a:stretch/>
        </p:blipFill>
        <p:spPr>
          <a:xfrm>
            <a:off x="532867" y="307864"/>
            <a:ext cx="2379945" cy="2197341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435" name="Imagen 4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4131139" y="355671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437" name="Imagen 4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483" y="3435439"/>
            <a:ext cx="2994449" cy="3022176"/>
          </a:xfrm>
          <a:prstGeom prst="rect">
            <a:avLst/>
          </a:prstGeom>
        </p:spPr>
      </p:pic>
      <p:sp>
        <p:nvSpPr>
          <p:cNvPr id="438" name="Elipse 437"/>
          <p:cNvSpPr/>
          <p:nvPr/>
        </p:nvSpPr>
        <p:spPr>
          <a:xfrm>
            <a:off x="8693443" y="4075649"/>
            <a:ext cx="1579040" cy="15790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9" name="Imagen 4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15091" y="3526506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984342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27" name="Conector recto 126"/>
          <p:cNvCxnSpPr/>
          <p:nvPr/>
        </p:nvCxnSpPr>
        <p:spPr>
          <a:xfrm flipH="1">
            <a:off x="3073400" y="0"/>
            <a:ext cx="6351" cy="902465"/>
          </a:xfrm>
          <a:prstGeom prst="line">
            <a:avLst/>
          </a:prstGeom>
          <a:ln w="28575">
            <a:solidFill>
              <a:srgbClr val="5C41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2"/>
          <p:cNvSpPr>
            <a:spLocks noChangeArrowheads="1"/>
          </p:cNvSpPr>
          <p:nvPr/>
        </p:nvSpPr>
        <p:spPr bwMode="auto">
          <a:xfrm>
            <a:off x="1162050" y="296244"/>
            <a:ext cx="1750947" cy="246221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12" y="45870"/>
            <a:ext cx="806888" cy="746970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236" y="23935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6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n 1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5633295" y="2698265"/>
            <a:ext cx="694246" cy="700674"/>
          </a:xfrm>
          <a:prstGeom prst="rect">
            <a:avLst/>
          </a:prstGeom>
        </p:spPr>
      </p:pic>
      <p:sp>
        <p:nvSpPr>
          <p:cNvPr id="55" name="Elipse 54"/>
          <p:cNvSpPr/>
          <p:nvPr/>
        </p:nvSpPr>
        <p:spPr>
          <a:xfrm>
            <a:off x="5036378" y="847627"/>
            <a:ext cx="1864838" cy="186483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779" b="16765"/>
          <a:stretch/>
        </p:blipFill>
        <p:spPr>
          <a:xfrm>
            <a:off x="4628234" y="430831"/>
            <a:ext cx="2173400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sp>
        <p:nvSpPr>
          <p:cNvPr id="57" name="Elipse 56"/>
          <p:cNvSpPr/>
          <p:nvPr/>
        </p:nvSpPr>
        <p:spPr>
          <a:xfrm>
            <a:off x="991557" y="714038"/>
            <a:ext cx="2320214" cy="232021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8" name="Grupo 57"/>
          <p:cNvGrpSpPr/>
          <p:nvPr/>
        </p:nvGrpSpPr>
        <p:grpSpPr>
          <a:xfrm rot="5400000" flipH="1" flipV="1">
            <a:off x="448680" y="544136"/>
            <a:ext cx="2783999" cy="3002545"/>
            <a:chOff x="3334588" y="663926"/>
            <a:chExt cx="5113566" cy="5514982"/>
          </a:xfrm>
        </p:grpSpPr>
        <p:sp>
          <p:nvSpPr>
            <p:cNvPr id="59" name="Arco 58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1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2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5" name="Grupo 74"/>
          <p:cNvGrpSpPr/>
          <p:nvPr/>
        </p:nvGrpSpPr>
        <p:grpSpPr>
          <a:xfrm rot="16200000" flipV="1">
            <a:off x="1053322" y="544615"/>
            <a:ext cx="2771782" cy="2989369"/>
            <a:chOff x="3334588" y="663926"/>
            <a:chExt cx="5113566" cy="5514982"/>
          </a:xfrm>
        </p:grpSpPr>
        <p:sp>
          <p:nvSpPr>
            <p:cNvPr id="76" name="Arco 75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8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9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1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2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3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4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5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8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9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0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1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2" name="Grupo 91"/>
          <p:cNvGrpSpPr/>
          <p:nvPr/>
        </p:nvGrpSpPr>
        <p:grpSpPr>
          <a:xfrm rot="5400000" flipH="1" flipV="1">
            <a:off x="4401427" y="430892"/>
            <a:ext cx="2552639" cy="2753023"/>
            <a:chOff x="3334588" y="663926"/>
            <a:chExt cx="5113566" cy="5514982"/>
          </a:xfrm>
        </p:grpSpPr>
        <p:sp>
          <p:nvSpPr>
            <p:cNvPr id="93" name="Arco 9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9" name="Grupo 108"/>
          <p:cNvGrpSpPr/>
          <p:nvPr/>
        </p:nvGrpSpPr>
        <p:grpSpPr>
          <a:xfrm rot="16200000" flipV="1">
            <a:off x="4996597" y="431668"/>
            <a:ext cx="2552639" cy="2753023"/>
            <a:chOff x="3334588" y="663926"/>
            <a:chExt cx="5113566" cy="5514982"/>
          </a:xfrm>
        </p:grpSpPr>
        <p:sp>
          <p:nvSpPr>
            <p:cNvPr id="110" name="Arco 109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1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2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3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4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7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8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9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0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1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2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5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26" name="Imagen 1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2912" y="548750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45" name="Imagen 1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5633295" y="2698265"/>
            <a:ext cx="694246" cy="700674"/>
          </a:xfrm>
          <a:prstGeom prst="rect">
            <a:avLst/>
          </a:prstGeom>
        </p:spPr>
      </p:pic>
      <p:pic>
        <p:nvPicPr>
          <p:cNvPr id="146" name="Imagen 1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05218" y="5832901"/>
            <a:ext cx="694246" cy="700674"/>
          </a:xfrm>
          <a:prstGeom prst="rect">
            <a:avLst/>
          </a:prstGeom>
        </p:spPr>
      </p:pic>
      <p:sp>
        <p:nvSpPr>
          <p:cNvPr id="147" name="Elipse 146"/>
          <p:cNvSpPr/>
          <p:nvPr/>
        </p:nvSpPr>
        <p:spPr>
          <a:xfrm>
            <a:off x="1108301" y="398226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8" name="Imagen 1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915" b="16765"/>
          <a:stretch/>
        </p:blipFill>
        <p:spPr>
          <a:xfrm>
            <a:off x="700447" y="3539656"/>
            <a:ext cx="2169023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166" name="Grupo 165"/>
          <p:cNvGrpSpPr/>
          <p:nvPr/>
        </p:nvGrpSpPr>
        <p:grpSpPr>
          <a:xfrm rot="16200000" flipV="1">
            <a:off x="1722221" y="4436038"/>
            <a:ext cx="1734254" cy="1870392"/>
            <a:chOff x="3334588" y="663926"/>
            <a:chExt cx="5113566" cy="5514982"/>
          </a:xfrm>
        </p:grpSpPr>
        <p:sp>
          <p:nvSpPr>
            <p:cNvPr id="167" name="Arco 16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83" name="Imagen 1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705218" y="5832901"/>
            <a:ext cx="694246" cy="700674"/>
          </a:xfrm>
          <a:prstGeom prst="rect">
            <a:avLst/>
          </a:prstGeom>
        </p:spPr>
      </p:pic>
      <p:grpSp>
        <p:nvGrpSpPr>
          <p:cNvPr id="184" name="Grupo 183"/>
          <p:cNvGrpSpPr/>
          <p:nvPr/>
        </p:nvGrpSpPr>
        <p:grpSpPr>
          <a:xfrm rot="5400000" flipH="1" flipV="1">
            <a:off x="695232" y="4436038"/>
            <a:ext cx="1734254" cy="1870392"/>
            <a:chOff x="3334588" y="663926"/>
            <a:chExt cx="5113566" cy="5514982"/>
          </a:xfrm>
        </p:grpSpPr>
        <p:sp>
          <p:nvSpPr>
            <p:cNvPr id="185" name="Arco 184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6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7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8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9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0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1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2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3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4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5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6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7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8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9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0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01" name="Imagen 20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56821" y="26084"/>
            <a:ext cx="694246" cy="700674"/>
          </a:xfrm>
          <a:prstGeom prst="rect">
            <a:avLst/>
          </a:prstGeom>
        </p:spPr>
      </p:pic>
      <p:pic>
        <p:nvPicPr>
          <p:cNvPr id="202" name="Imagen 2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756821" y="26084"/>
            <a:ext cx="694246" cy="700674"/>
          </a:xfrm>
          <a:prstGeom prst="rect">
            <a:avLst/>
          </a:prstGeom>
        </p:spPr>
      </p:pic>
      <p:pic>
        <p:nvPicPr>
          <p:cNvPr id="203" name="Imagen 2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9662388" y="2707551"/>
            <a:ext cx="694246" cy="700674"/>
          </a:xfrm>
          <a:prstGeom prst="rect">
            <a:avLst/>
          </a:prstGeom>
        </p:spPr>
      </p:pic>
      <p:sp>
        <p:nvSpPr>
          <p:cNvPr id="204" name="Elipse 203"/>
          <p:cNvSpPr/>
          <p:nvPr/>
        </p:nvSpPr>
        <p:spPr>
          <a:xfrm>
            <a:off x="9065471" y="85691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" name="Imagen 20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657617" y="414306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206" name="Grupo 205"/>
          <p:cNvGrpSpPr/>
          <p:nvPr/>
        </p:nvGrpSpPr>
        <p:grpSpPr>
          <a:xfrm rot="5400000" flipH="1" flipV="1">
            <a:off x="8430520" y="440178"/>
            <a:ext cx="2552639" cy="2753023"/>
            <a:chOff x="3334588" y="663926"/>
            <a:chExt cx="5113566" cy="5514982"/>
          </a:xfrm>
        </p:grpSpPr>
        <p:sp>
          <p:nvSpPr>
            <p:cNvPr id="207" name="Arco 20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3" name="Grupo 222"/>
          <p:cNvGrpSpPr/>
          <p:nvPr/>
        </p:nvGrpSpPr>
        <p:grpSpPr>
          <a:xfrm rot="16200000" flipV="1">
            <a:off x="9025690" y="440954"/>
            <a:ext cx="2552639" cy="2753023"/>
            <a:chOff x="3334588" y="663926"/>
            <a:chExt cx="5113566" cy="5514982"/>
          </a:xfrm>
        </p:grpSpPr>
        <p:sp>
          <p:nvSpPr>
            <p:cNvPr id="224" name="Arco 223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5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6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7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8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9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0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1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2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3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4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6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7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8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9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40" name="Imagen 2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9662388" y="2707551"/>
            <a:ext cx="694246" cy="700674"/>
          </a:xfrm>
          <a:prstGeom prst="rect">
            <a:avLst/>
          </a:prstGeom>
        </p:spPr>
      </p:pic>
      <p:pic>
        <p:nvPicPr>
          <p:cNvPr id="241" name="Imagen 2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5723129" y="5693071"/>
            <a:ext cx="694246" cy="700674"/>
          </a:xfrm>
          <a:prstGeom prst="rect">
            <a:avLst/>
          </a:prstGeom>
        </p:spPr>
      </p:pic>
      <p:sp>
        <p:nvSpPr>
          <p:cNvPr id="242" name="Elipse 241"/>
          <p:cNvSpPr/>
          <p:nvPr/>
        </p:nvSpPr>
        <p:spPr>
          <a:xfrm>
            <a:off x="5126212" y="384243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44" name="Grupo 243"/>
          <p:cNvGrpSpPr/>
          <p:nvPr/>
        </p:nvGrpSpPr>
        <p:grpSpPr>
          <a:xfrm rot="5400000" flipH="1" flipV="1">
            <a:off x="4491261" y="3425698"/>
            <a:ext cx="2552639" cy="2753023"/>
            <a:chOff x="3334588" y="663926"/>
            <a:chExt cx="5113566" cy="5514982"/>
          </a:xfrm>
        </p:grpSpPr>
        <p:sp>
          <p:nvSpPr>
            <p:cNvPr id="245" name="Arco 244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6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7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9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0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1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2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3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4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5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6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7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8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9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0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1" name="Grupo 260"/>
          <p:cNvGrpSpPr/>
          <p:nvPr/>
        </p:nvGrpSpPr>
        <p:grpSpPr>
          <a:xfrm rot="16200000" flipV="1">
            <a:off x="5086431" y="3426474"/>
            <a:ext cx="2552639" cy="2753023"/>
            <a:chOff x="3334588" y="663926"/>
            <a:chExt cx="5113566" cy="5514982"/>
          </a:xfrm>
        </p:grpSpPr>
        <p:sp>
          <p:nvSpPr>
            <p:cNvPr id="262" name="Arco 26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78" name="Imagen 2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5723129" y="5693071"/>
            <a:ext cx="694246" cy="700674"/>
          </a:xfrm>
          <a:prstGeom prst="rect">
            <a:avLst/>
          </a:prstGeom>
        </p:spPr>
      </p:pic>
      <p:pic>
        <p:nvPicPr>
          <p:cNvPr id="279" name="Imagen 2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9752222" y="5702357"/>
            <a:ext cx="694246" cy="700674"/>
          </a:xfrm>
          <a:prstGeom prst="rect">
            <a:avLst/>
          </a:prstGeom>
        </p:spPr>
      </p:pic>
      <p:sp>
        <p:nvSpPr>
          <p:cNvPr id="280" name="Elipse 279"/>
          <p:cNvSpPr/>
          <p:nvPr/>
        </p:nvSpPr>
        <p:spPr>
          <a:xfrm>
            <a:off x="9155305" y="3851719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82" name="Grupo 281"/>
          <p:cNvGrpSpPr/>
          <p:nvPr/>
        </p:nvGrpSpPr>
        <p:grpSpPr>
          <a:xfrm rot="5400000" flipH="1" flipV="1">
            <a:off x="8520354" y="3434984"/>
            <a:ext cx="2552639" cy="2753023"/>
            <a:chOff x="3334588" y="663926"/>
            <a:chExt cx="5113566" cy="5514982"/>
          </a:xfrm>
        </p:grpSpPr>
        <p:sp>
          <p:nvSpPr>
            <p:cNvPr id="283" name="Arco 28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99" name="Grupo 298"/>
          <p:cNvGrpSpPr/>
          <p:nvPr/>
        </p:nvGrpSpPr>
        <p:grpSpPr>
          <a:xfrm rot="16200000" flipV="1">
            <a:off x="9115524" y="3435760"/>
            <a:ext cx="2552639" cy="2753023"/>
            <a:chOff x="3334588" y="663926"/>
            <a:chExt cx="5113566" cy="5514982"/>
          </a:xfrm>
        </p:grpSpPr>
        <p:sp>
          <p:nvSpPr>
            <p:cNvPr id="300" name="Arco 299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1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2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3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4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5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6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7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8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9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0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1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2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3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4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5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316" name="Imagen 3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9752222" y="5702357"/>
            <a:ext cx="694246" cy="700674"/>
          </a:xfrm>
          <a:prstGeom prst="rect">
            <a:avLst/>
          </a:prstGeom>
        </p:spPr>
      </p:pic>
      <p:pic>
        <p:nvPicPr>
          <p:cNvPr id="317" name="Imagen 3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21205" b="16765"/>
          <a:stretch/>
        </p:blipFill>
        <p:spPr>
          <a:xfrm>
            <a:off x="4772238" y="3416416"/>
            <a:ext cx="2095288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319" name="Imagen 3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21205" b="16765"/>
          <a:stretch/>
        </p:blipFill>
        <p:spPr>
          <a:xfrm>
            <a:off x="8821878" y="3385491"/>
            <a:ext cx="2095288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48117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1665962" y="613774"/>
            <a:ext cx="1440000" cy="144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redondeado 2"/>
          <p:cNvSpPr/>
          <p:nvPr/>
        </p:nvSpPr>
        <p:spPr>
          <a:xfrm>
            <a:off x="4223360" y="613774"/>
            <a:ext cx="1440000" cy="1440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redondeado 3"/>
          <p:cNvSpPr/>
          <p:nvPr/>
        </p:nvSpPr>
        <p:spPr>
          <a:xfrm>
            <a:off x="6780758" y="613774"/>
            <a:ext cx="1440000" cy="1440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9338156" y="613774"/>
            <a:ext cx="1440000" cy="14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39" y="3011190"/>
            <a:ext cx="9962490" cy="2461407"/>
          </a:xfrm>
          <a:prstGeom prst="rect">
            <a:avLst/>
          </a:prstGeom>
          <a:ln>
            <a:solidFill>
              <a:srgbClr val="5C415D"/>
            </a:solidFill>
          </a:ln>
        </p:spPr>
      </p:pic>
    </p:spTree>
    <p:extLst>
      <p:ext uri="{BB962C8B-B14F-4D97-AF65-F5344CB8AC3E}">
        <p14:creationId xmlns:p14="http://schemas.microsoft.com/office/powerpoint/2010/main" val="134751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 57"/>
          <p:cNvSpPr/>
          <p:nvPr/>
        </p:nvSpPr>
        <p:spPr>
          <a:xfrm>
            <a:off x="0" y="0"/>
            <a:ext cx="123373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" name="Grupo 1"/>
          <p:cNvGrpSpPr/>
          <p:nvPr/>
        </p:nvGrpSpPr>
        <p:grpSpPr>
          <a:xfrm>
            <a:off x="895835" y="3362998"/>
            <a:ext cx="3209610" cy="3321850"/>
            <a:chOff x="6430159" y="2310413"/>
            <a:chExt cx="2325518" cy="2406842"/>
          </a:xfrm>
        </p:grpSpPr>
        <p:sp>
          <p:nvSpPr>
            <p:cNvPr id="3" name="Rectángulo redondeado 2"/>
            <p:cNvSpPr/>
            <p:nvPr/>
          </p:nvSpPr>
          <p:spPr>
            <a:xfrm rot="-2700000">
              <a:off x="6818007" y="3303044"/>
              <a:ext cx="1690997" cy="368153"/>
            </a:xfrm>
            <a:prstGeom prst="roundRect">
              <a:avLst>
                <a:gd name="adj" fmla="val 3221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redondeado 3"/>
            <p:cNvSpPr/>
            <p:nvPr/>
          </p:nvSpPr>
          <p:spPr>
            <a:xfrm rot="-2700000">
              <a:off x="7028890" y="3727009"/>
              <a:ext cx="551821" cy="223347"/>
            </a:xfrm>
            <a:prstGeom prst="roundRect">
              <a:avLst>
                <a:gd name="adj" fmla="val 2855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redondeado 4"/>
            <p:cNvSpPr/>
            <p:nvPr/>
          </p:nvSpPr>
          <p:spPr>
            <a:xfrm rot="18900000">
              <a:off x="7537335" y="346634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redondeado 5"/>
            <p:cNvSpPr/>
            <p:nvPr/>
          </p:nvSpPr>
          <p:spPr>
            <a:xfrm rot="18900000">
              <a:off x="7650251" y="335604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redondeado 6"/>
            <p:cNvSpPr/>
            <p:nvPr/>
          </p:nvSpPr>
          <p:spPr>
            <a:xfrm rot="18900000">
              <a:off x="7755545" y="325050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redondeado 7"/>
            <p:cNvSpPr/>
            <p:nvPr/>
          </p:nvSpPr>
          <p:spPr>
            <a:xfrm rot="18900000">
              <a:off x="7874781" y="3145453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redondeado 8"/>
            <p:cNvSpPr/>
            <p:nvPr/>
          </p:nvSpPr>
          <p:spPr>
            <a:xfrm rot="18900000">
              <a:off x="7987697" y="303515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 redondeado 9"/>
            <p:cNvSpPr/>
            <p:nvPr/>
          </p:nvSpPr>
          <p:spPr>
            <a:xfrm rot="18900000">
              <a:off x="8092991" y="292961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redondeado 10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redondeado 11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redondeado 12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" name="Conector recto 14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3065292" y="274335"/>
            <a:ext cx="3209610" cy="3321850"/>
            <a:chOff x="6430159" y="2310413"/>
            <a:chExt cx="2325518" cy="2406842"/>
          </a:xfrm>
        </p:grpSpPr>
        <p:sp>
          <p:nvSpPr>
            <p:cNvPr id="17" name="Rectángulo redondeado 16"/>
            <p:cNvSpPr/>
            <p:nvPr/>
          </p:nvSpPr>
          <p:spPr>
            <a:xfrm rot="-2700000">
              <a:off x="6818007" y="3303044"/>
              <a:ext cx="1690997" cy="368153"/>
            </a:xfrm>
            <a:prstGeom prst="roundRect">
              <a:avLst>
                <a:gd name="adj" fmla="val 3221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 rot="-2700000">
              <a:off x="7028890" y="3727009"/>
              <a:ext cx="551821" cy="223347"/>
            </a:xfrm>
            <a:prstGeom prst="roundRect">
              <a:avLst>
                <a:gd name="adj" fmla="val 2855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 redondeado 20"/>
            <p:cNvSpPr/>
            <p:nvPr/>
          </p:nvSpPr>
          <p:spPr>
            <a:xfrm rot="18900000">
              <a:off x="7755545" y="325050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redondeado 21"/>
            <p:cNvSpPr/>
            <p:nvPr/>
          </p:nvSpPr>
          <p:spPr>
            <a:xfrm rot="18900000">
              <a:off x="7874781" y="3145453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redondeado 22"/>
            <p:cNvSpPr/>
            <p:nvPr/>
          </p:nvSpPr>
          <p:spPr>
            <a:xfrm rot="18900000">
              <a:off x="7987697" y="303515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Rectángulo redondeado 23"/>
            <p:cNvSpPr/>
            <p:nvPr/>
          </p:nvSpPr>
          <p:spPr>
            <a:xfrm rot="18900000">
              <a:off x="8092991" y="292961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Rectángulo redondeado 24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Rectángulo redondeado 25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Rectángulo redondeado 26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redondeado 27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9" name="Conector recto 28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o 58"/>
          <p:cNvGrpSpPr/>
          <p:nvPr/>
        </p:nvGrpSpPr>
        <p:grpSpPr>
          <a:xfrm>
            <a:off x="304230" y="100297"/>
            <a:ext cx="3209610" cy="3321850"/>
            <a:chOff x="6430159" y="2310413"/>
            <a:chExt cx="2325518" cy="2406842"/>
          </a:xfrm>
        </p:grpSpPr>
        <p:sp>
          <p:nvSpPr>
            <p:cNvPr id="60" name="Rectángulo redondeado 59"/>
            <p:cNvSpPr/>
            <p:nvPr/>
          </p:nvSpPr>
          <p:spPr>
            <a:xfrm rot="-2700000">
              <a:off x="6818007" y="3303044"/>
              <a:ext cx="1690997" cy="368153"/>
            </a:xfrm>
            <a:prstGeom prst="roundRect">
              <a:avLst>
                <a:gd name="adj" fmla="val 32217"/>
              </a:avLst>
            </a:prstGeom>
            <a:solidFill>
              <a:srgbClr val="26262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Rectángulo redondeado 60"/>
            <p:cNvSpPr/>
            <p:nvPr/>
          </p:nvSpPr>
          <p:spPr>
            <a:xfrm rot="-2700000">
              <a:off x="7028890" y="3727009"/>
              <a:ext cx="551821" cy="223347"/>
            </a:xfrm>
            <a:prstGeom prst="roundRect">
              <a:avLst>
                <a:gd name="adj" fmla="val 2855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Rectángulo redondeado 61"/>
            <p:cNvSpPr/>
            <p:nvPr/>
          </p:nvSpPr>
          <p:spPr>
            <a:xfrm rot="18900000">
              <a:off x="7537335" y="346634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Rectángulo redondeado 62"/>
            <p:cNvSpPr/>
            <p:nvPr/>
          </p:nvSpPr>
          <p:spPr>
            <a:xfrm rot="18900000">
              <a:off x="7650251" y="335604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Rectángulo redondeado 63"/>
            <p:cNvSpPr/>
            <p:nvPr/>
          </p:nvSpPr>
          <p:spPr>
            <a:xfrm rot="18900000">
              <a:off x="7755545" y="325050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Rectángulo redondeado 64"/>
            <p:cNvSpPr/>
            <p:nvPr/>
          </p:nvSpPr>
          <p:spPr>
            <a:xfrm rot="18900000">
              <a:off x="7874781" y="3145453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Rectángulo redondeado 65"/>
            <p:cNvSpPr/>
            <p:nvPr/>
          </p:nvSpPr>
          <p:spPr>
            <a:xfrm rot="18900000">
              <a:off x="7987697" y="303515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Rectángulo redondeado 66"/>
            <p:cNvSpPr/>
            <p:nvPr/>
          </p:nvSpPr>
          <p:spPr>
            <a:xfrm rot="18900000">
              <a:off x="8092991" y="292961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Rectángulo redondeado 67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Rectángulo redondeado 68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Rectángulo redondeado 69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Rectángulo redondeado 70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2" name="Conector recto 71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upo 72"/>
          <p:cNvGrpSpPr/>
          <p:nvPr/>
        </p:nvGrpSpPr>
        <p:grpSpPr>
          <a:xfrm>
            <a:off x="8159926" y="576755"/>
            <a:ext cx="3107849" cy="2705107"/>
            <a:chOff x="458980" y="433124"/>
            <a:chExt cx="3107849" cy="2705107"/>
          </a:xfrm>
        </p:grpSpPr>
        <p:sp>
          <p:nvSpPr>
            <p:cNvPr id="74" name="Elipse 73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5" name="Grupo 74"/>
            <p:cNvGrpSpPr/>
            <p:nvPr/>
          </p:nvGrpSpPr>
          <p:grpSpPr>
            <a:xfrm rot="4975733" flipH="1" flipV="1">
              <a:off x="559173" y="485400"/>
              <a:ext cx="2552638" cy="2753023"/>
              <a:chOff x="3334588" y="663926"/>
              <a:chExt cx="5113566" cy="5514982"/>
            </a:xfrm>
          </p:grpSpPr>
          <p:sp>
            <p:nvSpPr>
              <p:cNvPr id="94" name="Arco 93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5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6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7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8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0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1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2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3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4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5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06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7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8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9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76" name="Grupo 75"/>
            <p:cNvGrpSpPr/>
            <p:nvPr/>
          </p:nvGrpSpPr>
          <p:grpSpPr>
            <a:xfrm rot="15775733" flipH="1" flipV="1">
              <a:off x="913999" y="355160"/>
              <a:ext cx="2552638" cy="2753023"/>
              <a:chOff x="3334588" y="663926"/>
              <a:chExt cx="5113566" cy="5514982"/>
            </a:xfrm>
          </p:grpSpPr>
          <p:sp>
            <p:nvSpPr>
              <p:cNvPr id="78" name="Arco 77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9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0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1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2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3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4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5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8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9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90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1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2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77" name="Imagen 7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ln>
              <a:noFill/>
            </a:ln>
            <a:effectLst>
              <a:glow rad="38100">
                <a:srgbClr val="262626"/>
              </a:glow>
            </a:effectLst>
          </p:spPr>
        </p:pic>
      </p:grpSp>
      <p:grpSp>
        <p:nvGrpSpPr>
          <p:cNvPr id="110" name="Grupo 109"/>
          <p:cNvGrpSpPr/>
          <p:nvPr/>
        </p:nvGrpSpPr>
        <p:grpSpPr>
          <a:xfrm>
            <a:off x="8327628" y="3751292"/>
            <a:ext cx="3107848" cy="2705106"/>
            <a:chOff x="458981" y="433124"/>
            <a:chExt cx="3107848" cy="2705106"/>
          </a:xfrm>
        </p:grpSpPr>
        <p:sp>
          <p:nvSpPr>
            <p:cNvPr id="111" name="Elipse 110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2" name="Grupo 111"/>
            <p:cNvGrpSpPr/>
            <p:nvPr/>
          </p:nvGrpSpPr>
          <p:grpSpPr>
            <a:xfrm rot="4975733" flipH="1" flipV="1">
              <a:off x="559173" y="485399"/>
              <a:ext cx="2552639" cy="2753023"/>
              <a:chOff x="3334588" y="663926"/>
              <a:chExt cx="5113566" cy="5514982"/>
            </a:xfrm>
          </p:grpSpPr>
          <p:sp>
            <p:nvSpPr>
              <p:cNvPr id="131" name="Arco 13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4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13" name="Grupo 112"/>
            <p:cNvGrpSpPr/>
            <p:nvPr/>
          </p:nvGrpSpPr>
          <p:grpSpPr>
            <a:xfrm rot="15775733" flipH="1" flipV="1">
              <a:off x="913998" y="355161"/>
              <a:ext cx="2552639" cy="2753023"/>
              <a:chOff x="3334588" y="663926"/>
              <a:chExt cx="5113566" cy="5514982"/>
            </a:xfrm>
          </p:grpSpPr>
          <p:sp>
            <p:nvSpPr>
              <p:cNvPr id="115" name="Arco 114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0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1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2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3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4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5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6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27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8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9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0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14" name="Imagen 1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effectLst>
              <a:glow rad="38100">
                <a:schemeClr val="bg1"/>
              </a:glow>
            </a:effectLst>
          </p:spPr>
        </p:pic>
      </p:grpSp>
      <p:grpSp>
        <p:nvGrpSpPr>
          <p:cNvPr id="147" name="Grupo 146"/>
          <p:cNvGrpSpPr/>
          <p:nvPr/>
        </p:nvGrpSpPr>
        <p:grpSpPr>
          <a:xfrm>
            <a:off x="4818852" y="3033421"/>
            <a:ext cx="2710555" cy="2730634"/>
            <a:chOff x="3860800" y="3500720"/>
            <a:chExt cx="2710555" cy="2730634"/>
          </a:xfrm>
        </p:grpSpPr>
        <p:pic>
          <p:nvPicPr>
            <p:cNvPr id="148" name="Imagen 14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0800" y="3500720"/>
              <a:ext cx="2710555" cy="2730634"/>
            </a:xfrm>
            <a:prstGeom prst="rect">
              <a:avLst/>
            </a:prstGeom>
          </p:spPr>
        </p:pic>
        <p:pic>
          <p:nvPicPr>
            <p:cNvPr id="149" name="Imagen 1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60800" y="3500720"/>
              <a:ext cx="2710555" cy="2730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104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3373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6" name="Grupo 5"/>
          <p:cNvGrpSpPr/>
          <p:nvPr/>
        </p:nvGrpSpPr>
        <p:grpSpPr>
          <a:xfrm>
            <a:off x="620332" y="121063"/>
            <a:ext cx="2379945" cy="2211855"/>
            <a:chOff x="620332" y="121063"/>
            <a:chExt cx="2379945" cy="2211855"/>
          </a:xfrm>
        </p:grpSpPr>
        <p:sp>
          <p:nvSpPr>
            <p:cNvPr id="5" name="Elipse 4"/>
            <p:cNvSpPr/>
            <p:nvPr/>
          </p:nvSpPr>
          <p:spPr>
            <a:xfrm>
              <a:off x="1188653" y="753878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620332" y="121063"/>
              <a:ext cx="2379945" cy="2197341"/>
            </a:xfrm>
            <a:prstGeom prst="rect">
              <a:avLst/>
            </a:prstGeom>
            <a:ln>
              <a:noFill/>
            </a:ln>
            <a:effectLst>
              <a:glow rad="38100">
                <a:srgbClr val="262626"/>
              </a:glow>
            </a:effectLst>
          </p:spPr>
        </p:pic>
      </p:grpSp>
      <p:grpSp>
        <p:nvGrpSpPr>
          <p:cNvPr id="10" name="Grupo 9"/>
          <p:cNvGrpSpPr/>
          <p:nvPr/>
        </p:nvGrpSpPr>
        <p:grpSpPr>
          <a:xfrm>
            <a:off x="3620609" y="121063"/>
            <a:ext cx="2379945" cy="2211855"/>
            <a:chOff x="3620609" y="121063"/>
            <a:chExt cx="2379945" cy="2211855"/>
          </a:xfrm>
        </p:grpSpPr>
        <p:sp>
          <p:nvSpPr>
            <p:cNvPr id="8" name="Elipse 7"/>
            <p:cNvSpPr/>
            <p:nvPr/>
          </p:nvSpPr>
          <p:spPr>
            <a:xfrm>
              <a:off x="4188930" y="753878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3620609" y="121063"/>
              <a:ext cx="2379945" cy="2197341"/>
            </a:xfrm>
            <a:prstGeom prst="rect">
              <a:avLst/>
            </a:prstGeom>
            <a:ln>
              <a:noFill/>
            </a:ln>
            <a:effectLst>
              <a:glow rad="38100">
                <a:srgbClr val="262626"/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266946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Elipse 77"/>
          <p:cNvSpPr/>
          <p:nvPr/>
        </p:nvSpPr>
        <p:spPr>
          <a:xfrm>
            <a:off x="5269514" y="364954"/>
            <a:ext cx="2427112" cy="24271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9" name="Grupo 78"/>
          <p:cNvGrpSpPr/>
          <p:nvPr/>
        </p:nvGrpSpPr>
        <p:grpSpPr>
          <a:xfrm>
            <a:off x="458981" y="433124"/>
            <a:ext cx="3107848" cy="2705106"/>
            <a:chOff x="458981" y="433124"/>
            <a:chExt cx="3107848" cy="2705106"/>
          </a:xfrm>
        </p:grpSpPr>
        <p:sp>
          <p:nvSpPr>
            <p:cNvPr id="2" name="Elipse 1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" name="Grupo 2"/>
            <p:cNvGrpSpPr/>
            <p:nvPr/>
          </p:nvGrpSpPr>
          <p:grpSpPr>
            <a:xfrm rot="4975733" flipH="1" flipV="1">
              <a:off x="559173" y="485399"/>
              <a:ext cx="2552639" cy="2753023"/>
              <a:chOff x="3334588" y="663926"/>
              <a:chExt cx="5113566" cy="5514982"/>
            </a:xfrm>
          </p:grpSpPr>
          <p:sp>
            <p:nvSpPr>
              <p:cNvPr id="4" name="Arco 3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6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 rot="15775733" flipH="1" flipV="1">
              <a:off x="913998" y="355161"/>
              <a:ext cx="2552639" cy="2753023"/>
              <a:chOff x="3334588" y="663926"/>
              <a:chExt cx="5113566" cy="5514982"/>
            </a:xfrm>
          </p:grpSpPr>
          <p:sp>
            <p:nvSpPr>
              <p:cNvPr id="21" name="Arco 2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37" name="Imagen 3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effectLst>
              <a:glow rad="38100">
                <a:schemeClr val="bg1"/>
              </a:glow>
            </a:effectLst>
          </p:spPr>
        </p:pic>
      </p:grpSp>
      <p:pic>
        <p:nvPicPr>
          <p:cNvPr id="38" name="Imagen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854063" y="5754514"/>
            <a:ext cx="694246" cy="700674"/>
          </a:xfrm>
          <a:prstGeom prst="rect">
            <a:avLst/>
          </a:prstGeom>
        </p:spPr>
      </p:pic>
      <p:sp>
        <p:nvSpPr>
          <p:cNvPr id="39" name="Elipse 38"/>
          <p:cNvSpPr/>
          <p:nvPr/>
        </p:nvSpPr>
        <p:spPr>
          <a:xfrm>
            <a:off x="1257146" y="3903876"/>
            <a:ext cx="1864838" cy="186483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779" b="16765"/>
          <a:stretch/>
        </p:blipFill>
        <p:spPr>
          <a:xfrm>
            <a:off x="849002" y="3487080"/>
            <a:ext cx="2173400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41" name="Grupo 40"/>
          <p:cNvGrpSpPr/>
          <p:nvPr/>
        </p:nvGrpSpPr>
        <p:grpSpPr>
          <a:xfrm rot="5400000" flipH="1" flipV="1">
            <a:off x="622195" y="3487141"/>
            <a:ext cx="2552639" cy="2753023"/>
            <a:chOff x="3334588" y="663926"/>
            <a:chExt cx="5113566" cy="5514982"/>
          </a:xfrm>
        </p:grpSpPr>
        <p:sp>
          <p:nvSpPr>
            <p:cNvPr id="42" name="Arco 4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8" name="Grupo 57"/>
          <p:cNvGrpSpPr/>
          <p:nvPr/>
        </p:nvGrpSpPr>
        <p:grpSpPr>
          <a:xfrm rot="16200000" flipV="1">
            <a:off x="1217365" y="3487917"/>
            <a:ext cx="2552639" cy="2753023"/>
            <a:chOff x="3334588" y="663926"/>
            <a:chExt cx="5113566" cy="5514982"/>
          </a:xfrm>
        </p:grpSpPr>
        <p:sp>
          <p:nvSpPr>
            <p:cNvPr id="59" name="Arco 58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1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2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75" name="Imagen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854063" y="5754514"/>
            <a:ext cx="694246" cy="700674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3" r="19085" b="21665"/>
          <a:stretch/>
        </p:blipFill>
        <p:spPr>
          <a:xfrm>
            <a:off x="5320504" y="419510"/>
            <a:ext cx="2163509" cy="2197341"/>
          </a:xfrm>
          <a:prstGeom prst="rect">
            <a:avLst/>
          </a:prstGeom>
          <a:effectLst>
            <a:glow rad="63500">
              <a:schemeClr val="accent3">
                <a:satMod val="175000"/>
                <a:alpha val="47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1894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o 67"/>
          <p:cNvGrpSpPr/>
          <p:nvPr/>
        </p:nvGrpSpPr>
        <p:grpSpPr>
          <a:xfrm>
            <a:off x="2802891" y="5444250"/>
            <a:ext cx="1224278" cy="1181098"/>
            <a:chOff x="2802891" y="5444250"/>
            <a:chExt cx="1224278" cy="1181098"/>
          </a:xfrm>
        </p:grpSpPr>
        <p:sp>
          <p:nvSpPr>
            <p:cNvPr id="52" name="Elipse 51"/>
            <p:cNvSpPr/>
            <p:nvPr/>
          </p:nvSpPr>
          <p:spPr>
            <a:xfrm>
              <a:off x="2802891" y="5444250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6071" y="5552475"/>
              <a:ext cx="1181098" cy="1015930"/>
            </a:xfrm>
            <a:prstGeom prst="rect">
              <a:avLst/>
            </a:prstGeom>
          </p:spPr>
        </p:pic>
      </p:grpSp>
      <p:grpSp>
        <p:nvGrpSpPr>
          <p:cNvPr id="74" name="Grupo 73"/>
          <p:cNvGrpSpPr/>
          <p:nvPr/>
        </p:nvGrpSpPr>
        <p:grpSpPr>
          <a:xfrm>
            <a:off x="5521325" y="5511801"/>
            <a:ext cx="1273365" cy="1191759"/>
            <a:chOff x="5521325" y="5511801"/>
            <a:chExt cx="1273365" cy="1191759"/>
          </a:xfrm>
        </p:grpSpPr>
        <p:sp>
          <p:nvSpPr>
            <p:cNvPr id="53" name="Elipse 52"/>
            <p:cNvSpPr/>
            <p:nvPr/>
          </p:nvSpPr>
          <p:spPr>
            <a:xfrm>
              <a:off x="5521325" y="5511801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1" name="Imagen 4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9105" y="5623560"/>
              <a:ext cx="1255585" cy="1080000"/>
            </a:xfrm>
            <a:prstGeom prst="rect">
              <a:avLst/>
            </a:prstGeom>
          </p:spPr>
        </p:pic>
      </p:grpSp>
      <p:grpSp>
        <p:nvGrpSpPr>
          <p:cNvPr id="67" name="Grupo 66"/>
          <p:cNvGrpSpPr/>
          <p:nvPr/>
        </p:nvGrpSpPr>
        <p:grpSpPr>
          <a:xfrm>
            <a:off x="2802891" y="2992671"/>
            <a:ext cx="1181098" cy="1181098"/>
            <a:chOff x="2802891" y="2992671"/>
            <a:chExt cx="1181098" cy="1181098"/>
          </a:xfrm>
        </p:grpSpPr>
        <p:sp>
          <p:nvSpPr>
            <p:cNvPr id="48" name="Elipse 47"/>
            <p:cNvSpPr/>
            <p:nvPr/>
          </p:nvSpPr>
          <p:spPr>
            <a:xfrm>
              <a:off x="2802891" y="2992671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2" name="Imagen 41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173" y="3111535"/>
              <a:ext cx="1043041" cy="1008000"/>
            </a:xfrm>
            <a:prstGeom prst="rect">
              <a:avLst/>
            </a:prstGeom>
          </p:spPr>
        </p:pic>
      </p:grpSp>
      <p:grpSp>
        <p:nvGrpSpPr>
          <p:cNvPr id="72" name="Grupo 71"/>
          <p:cNvGrpSpPr/>
          <p:nvPr/>
        </p:nvGrpSpPr>
        <p:grpSpPr>
          <a:xfrm>
            <a:off x="5539105" y="655099"/>
            <a:ext cx="1181098" cy="1181098"/>
            <a:chOff x="5539105" y="655099"/>
            <a:chExt cx="1181098" cy="1181098"/>
          </a:xfrm>
        </p:grpSpPr>
        <p:sp>
          <p:nvSpPr>
            <p:cNvPr id="47" name="Elipse 46"/>
            <p:cNvSpPr/>
            <p:nvPr/>
          </p:nvSpPr>
          <p:spPr>
            <a:xfrm>
              <a:off x="5539105" y="655099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3" name="Imagen 42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2608" y="765002"/>
              <a:ext cx="948692" cy="961292"/>
            </a:xfrm>
            <a:prstGeom prst="rect">
              <a:avLst/>
            </a:prstGeom>
          </p:spPr>
        </p:pic>
      </p:grpSp>
      <p:grpSp>
        <p:nvGrpSpPr>
          <p:cNvPr id="66" name="Grupo 65"/>
          <p:cNvGrpSpPr/>
          <p:nvPr/>
        </p:nvGrpSpPr>
        <p:grpSpPr>
          <a:xfrm>
            <a:off x="2807971" y="655099"/>
            <a:ext cx="1181098" cy="1188941"/>
            <a:chOff x="2807971" y="655099"/>
            <a:chExt cx="1181098" cy="1188941"/>
          </a:xfrm>
        </p:grpSpPr>
        <p:sp>
          <p:nvSpPr>
            <p:cNvPr id="46" name="Elipse 45"/>
            <p:cNvSpPr/>
            <p:nvPr/>
          </p:nvSpPr>
          <p:spPr>
            <a:xfrm>
              <a:off x="2807971" y="655099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4" name="Imagen 43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7971" y="702620"/>
              <a:ext cx="1181098" cy="1141420"/>
            </a:xfrm>
            <a:prstGeom prst="rect">
              <a:avLst/>
            </a:prstGeom>
          </p:spPr>
        </p:pic>
      </p:grpSp>
      <p:grpSp>
        <p:nvGrpSpPr>
          <p:cNvPr id="73" name="Grupo 72"/>
          <p:cNvGrpSpPr/>
          <p:nvPr/>
        </p:nvGrpSpPr>
        <p:grpSpPr>
          <a:xfrm>
            <a:off x="5526405" y="3018071"/>
            <a:ext cx="1181098" cy="1205399"/>
            <a:chOff x="5526405" y="3018071"/>
            <a:chExt cx="1181098" cy="1205399"/>
          </a:xfrm>
        </p:grpSpPr>
        <p:sp>
          <p:nvSpPr>
            <p:cNvPr id="49" name="Elipse 48"/>
            <p:cNvSpPr/>
            <p:nvPr/>
          </p:nvSpPr>
          <p:spPr>
            <a:xfrm>
              <a:off x="5526405" y="3042372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5" name="Imagen 44"/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6405" y="3018071"/>
              <a:ext cx="1181098" cy="1196784"/>
            </a:xfrm>
            <a:prstGeom prst="rect">
              <a:avLst/>
            </a:prstGeom>
          </p:spPr>
        </p:pic>
      </p:grpSp>
      <p:grpSp>
        <p:nvGrpSpPr>
          <p:cNvPr id="71" name="Grupo 70"/>
          <p:cNvGrpSpPr/>
          <p:nvPr/>
        </p:nvGrpSpPr>
        <p:grpSpPr>
          <a:xfrm>
            <a:off x="4199891" y="5444250"/>
            <a:ext cx="1224278" cy="1181098"/>
            <a:chOff x="4199891" y="5444250"/>
            <a:chExt cx="1224278" cy="1181098"/>
          </a:xfrm>
        </p:grpSpPr>
        <p:sp>
          <p:nvSpPr>
            <p:cNvPr id="56" name="Elipse 55"/>
            <p:cNvSpPr/>
            <p:nvPr/>
          </p:nvSpPr>
          <p:spPr>
            <a:xfrm>
              <a:off x="4199891" y="5444250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0" name="Imagen 59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071" y="5552475"/>
              <a:ext cx="1181098" cy="1015930"/>
            </a:xfrm>
            <a:prstGeom prst="rect">
              <a:avLst/>
            </a:prstGeom>
          </p:spPr>
        </p:pic>
      </p:grpSp>
      <p:grpSp>
        <p:nvGrpSpPr>
          <p:cNvPr id="77" name="Grupo 76"/>
          <p:cNvGrpSpPr/>
          <p:nvPr/>
        </p:nvGrpSpPr>
        <p:grpSpPr>
          <a:xfrm>
            <a:off x="6918325" y="5511801"/>
            <a:ext cx="1273365" cy="1191759"/>
            <a:chOff x="6918325" y="5511801"/>
            <a:chExt cx="1273365" cy="1191759"/>
          </a:xfrm>
        </p:grpSpPr>
        <p:sp>
          <p:nvSpPr>
            <p:cNvPr id="57" name="Elipse 56"/>
            <p:cNvSpPr/>
            <p:nvPr/>
          </p:nvSpPr>
          <p:spPr>
            <a:xfrm>
              <a:off x="6918325" y="5511801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1" name="Imagen 60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6105" y="5623560"/>
              <a:ext cx="1255585" cy="1080000"/>
            </a:xfrm>
            <a:prstGeom prst="rect">
              <a:avLst/>
            </a:prstGeom>
          </p:spPr>
        </p:pic>
      </p:grpSp>
      <p:grpSp>
        <p:nvGrpSpPr>
          <p:cNvPr id="70" name="Grupo 69"/>
          <p:cNvGrpSpPr/>
          <p:nvPr/>
        </p:nvGrpSpPr>
        <p:grpSpPr>
          <a:xfrm>
            <a:off x="4199891" y="2992671"/>
            <a:ext cx="1181098" cy="1181098"/>
            <a:chOff x="4199891" y="2992671"/>
            <a:chExt cx="1181098" cy="1181098"/>
          </a:xfrm>
        </p:grpSpPr>
        <p:sp>
          <p:nvSpPr>
            <p:cNvPr id="54" name="Elipse 53"/>
            <p:cNvSpPr/>
            <p:nvPr/>
          </p:nvSpPr>
          <p:spPr>
            <a:xfrm>
              <a:off x="4199891" y="2992671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2" name="Imagen 61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173" y="3111535"/>
              <a:ext cx="1043041" cy="1008000"/>
            </a:xfrm>
            <a:prstGeom prst="rect">
              <a:avLst/>
            </a:prstGeom>
          </p:spPr>
        </p:pic>
      </p:grpSp>
      <p:grpSp>
        <p:nvGrpSpPr>
          <p:cNvPr id="75" name="Grupo 74"/>
          <p:cNvGrpSpPr/>
          <p:nvPr/>
        </p:nvGrpSpPr>
        <p:grpSpPr>
          <a:xfrm>
            <a:off x="6936105" y="655099"/>
            <a:ext cx="1181098" cy="1181098"/>
            <a:chOff x="6936105" y="655099"/>
            <a:chExt cx="1181098" cy="1181098"/>
          </a:xfrm>
        </p:grpSpPr>
        <p:sp>
          <p:nvSpPr>
            <p:cNvPr id="59" name="Elipse 58"/>
            <p:cNvSpPr/>
            <p:nvPr/>
          </p:nvSpPr>
          <p:spPr>
            <a:xfrm>
              <a:off x="6936105" y="655099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3" name="Imagen 62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608" y="765002"/>
              <a:ext cx="948692" cy="961292"/>
            </a:xfrm>
            <a:prstGeom prst="rect">
              <a:avLst/>
            </a:prstGeom>
          </p:spPr>
        </p:pic>
      </p:grpSp>
      <p:grpSp>
        <p:nvGrpSpPr>
          <p:cNvPr id="69" name="Grupo 68"/>
          <p:cNvGrpSpPr/>
          <p:nvPr/>
        </p:nvGrpSpPr>
        <p:grpSpPr>
          <a:xfrm>
            <a:off x="4204971" y="655099"/>
            <a:ext cx="1181098" cy="1188941"/>
            <a:chOff x="4204971" y="655099"/>
            <a:chExt cx="1181098" cy="1188941"/>
          </a:xfrm>
        </p:grpSpPr>
        <p:sp>
          <p:nvSpPr>
            <p:cNvPr id="58" name="Elipse 57"/>
            <p:cNvSpPr/>
            <p:nvPr/>
          </p:nvSpPr>
          <p:spPr>
            <a:xfrm>
              <a:off x="4204971" y="655099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971" y="702620"/>
              <a:ext cx="1181098" cy="1141420"/>
            </a:xfrm>
            <a:prstGeom prst="rect">
              <a:avLst/>
            </a:prstGeom>
          </p:spPr>
        </p:pic>
      </p:grpSp>
      <p:grpSp>
        <p:nvGrpSpPr>
          <p:cNvPr id="76" name="Grupo 75"/>
          <p:cNvGrpSpPr/>
          <p:nvPr/>
        </p:nvGrpSpPr>
        <p:grpSpPr>
          <a:xfrm>
            <a:off x="6923405" y="3018071"/>
            <a:ext cx="1181098" cy="1205399"/>
            <a:chOff x="6923405" y="3018071"/>
            <a:chExt cx="1181098" cy="1205399"/>
          </a:xfrm>
        </p:grpSpPr>
        <p:sp>
          <p:nvSpPr>
            <p:cNvPr id="55" name="Elipse 54"/>
            <p:cNvSpPr/>
            <p:nvPr/>
          </p:nvSpPr>
          <p:spPr>
            <a:xfrm>
              <a:off x="6923405" y="3042372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3405" y="3018071"/>
              <a:ext cx="1181098" cy="1196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054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3" name="Imagen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69" y="2152356"/>
            <a:ext cx="1934754" cy="1740531"/>
          </a:xfrm>
          <a:prstGeom prst="rect">
            <a:avLst/>
          </a:prstGeom>
        </p:spPr>
      </p:pic>
      <p:pic>
        <p:nvPicPr>
          <p:cNvPr id="114" name="Imagen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04115" y="4871387"/>
            <a:ext cx="769062" cy="774246"/>
          </a:xfrm>
          <a:prstGeom prst="rect">
            <a:avLst/>
          </a:prstGeom>
        </p:spPr>
      </p:pic>
      <p:sp>
        <p:nvSpPr>
          <p:cNvPr id="118" name="Rectangle 2"/>
          <p:cNvSpPr>
            <a:spLocks noChangeArrowheads="1"/>
          </p:cNvSpPr>
          <p:nvPr/>
        </p:nvSpPr>
        <p:spPr bwMode="auto">
          <a:xfrm>
            <a:off x="0" y="566358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9" name="Rectangle 2"/>
          <p:cNvSpPr>
            <a:spLocks noChangeArrowheads="1"/>
          </p:cNvSpPr>
          <p:nvPr/>
        </p:nvSpPr>
        <p:spPr bwMode="auto">
          <a:xfrm>
            <a:off x="0" y="1120356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ontserrat" panose="00000500000000000000" pitchFamily="2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  <a:cs typeface="Cascadia Code" panose="020B0609020000020004" pitchFamily="49" charset="0"/>
            </a:endParaRPr>
          </a:p>
        </p:txBody>
      </p:sp>
      <p:sp>
        <p:nvSpPr>
          <p:cNvPr id="120" name="Rectangle 2"/>
          <p:cNvSpPr>
            <a:spLocks noChangeArrowheads="1"/>
          </p:cNvSpPr>
          <p:nvPr/>
        </p:nvSpPr>
        <p:spPr bwMode="auto">
          <a:xfrm>
            <a:off x="0" y="1674354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Dosis SemiBold" pitchFamily="2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osis SemiBold" pitchFamily="2" charset="0"/>
              <a:cs typeface="Cascadia Code" panose="020B0609020000020004" pitchFamily="49" charset="0"/>
            </a:endParaRPr>
          </a:p>
        </p:txBody>
      </p:sp>
      <p:sp>
        <p:nvSpPr>
          <p:cNvPr id="121" name="Rectangle 2"/>
          <p:cNvSpPr>
            <a:spLocks noChangeArrowheads="1"/>
          </p:cNvSpPr>
          <p:nvPr/>
        </p:nvSpPr>
        <p:spPr bwMode="auto">
          <a:xfrm>
            <a:off x="0" y="2800552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Cascadia Code" panose="020B0609020000020004" pitchFamily="49" charset="0"/>
            </a:endParaRP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0" y="2237453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 MT Condensed" panose="020B0506020104020203" pitchFamily="34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 Condensed" panose="020B0506020104020203" pitchFamily="34" charset="0"/>
              <a:cs typeface="Cascadia Code" panose="020B0609020000020004" pitchFamily="49" charset="0"/>
            </a:endParaRPr>
          </a:p>
        </p:txBody>
      </p:sp>
      <p:sp>
        <p:nvSpPr>
          <p:cNvPr id="123" name="Rectangle 2"/>
          <p:cNvSpPr>
            <a:spLocks noChangeArrowheads="1"/>
          </p:cNvSpPr>
          <p:nvPr/>
        </p:nvSpPr>
        <p:spPr bwMode="auto">
          <a:xfrm>
            <a:off x="0" y="3363651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>
                <a:solidFill>
                  <a:schemeClr val="bg1"/>
                </a:solidFill>
                <a:latin typeface="Lato Light" panose="020F0302020204030203" pitchFamily="34" charset="0"/>
                <a:cs typeface="Cascadia Code" panose="020B0609020000020004" pitchFamily="49" charset="0"/>
              </a:rPr>
              <a:t>LEGION OF PETS</a:t>
            </a:r>
          </a:p>
        </p:txBody>
      </p:sp>
      <p:sp>
        <p:nvSpPr>
          <p:cNvPr id="124" name="Rectangle 2"/>
          <p:cNvSpPr>
            <a:spLocks noChangeArrowheads="1"/>
          </p:cNvSpPr>
          <p:nvPr/>
        </p:nvSpPr>
        <p:spPr bwMode="auto">
          <a:xfrm>
            <a:off x="3846359" y="1504498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947262" y="4166693"/>
            <a:ext cx="449928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400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 is simply dummy text of the printing and typesetting industry.</a:t>
            </a:r>
            <a:endParaRPr lang="es-ES" sz="14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3" name="Imagen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69" y="2152356"/>
            <a:ext cx="1934754" cy="1740531"/>
          </a:xfrm>
          <a:prstGeom prst="rect">
            <a:avLst/>
          </a:prstGeom>
        </p:spPr>
      </p:pic>
      <p:pic>
        <p:nvPicPr>
          <p:cNvPr id="114" name="Imagen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99758" y="5068348"/>
            <a:ext cx="643662" cy="648000"/>
          </a:xfrm>
          <a:prstGeom prst="rect">
            <a:avLst/>
          </a:prstGeom>
        </p:spPr>
      </p:pic>
      <p:sp>
        <p:nvSpPr>
          <p:cNvPr id="125" name="Rectangle 2"/>
          <p:cNvSpPr>
            <a:spLocks noChangeArrowheads="1"/>
          </p:cNvSpPr>
          <p:nvPr/>
        </p:nvSpPr>
        <p:spPr bwMode="auto">
          <a:xfrm>
            <a:off x="3846359" y="1087472"/>
            <a:ext cx="44992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lang="es-ES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WELCOME </a:t>
            </a:r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TO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cxnSp>
        <p:nvCxnSpPr>
          <p:cNvPr id="127" name="Conector recto 126"/>
          <p:cNvCxnSpPr/>
          <p:nvPr/>
        </p:nvCxnSpPr>
        <p:spPr>
          <a:xfrm>
            <a:off x="3187700" y="1669055"/>
            <a:ext cx="5918200" cy="0"/>
          </a:xfrm>
          <a:prstGeom prst="line">
            <a:avLst/>
          </a:prstGeom>
          <a:ln>
            <a:solidFill>
              <a:srgbClr val="5C41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2"/>
          <p:cNvSpPr>
            <a:spLocks noChangeArrowheads="1"/>
          </p:cNvSpPr>
          <p:nvPr/>
        </p:nvSpPr>
        <p:spPr bwMode="auto">
          <a:xfrm>
            <a:off x="4367929" y="1478440"/>
            <a:ext cx="3456141" cy="369332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28" name="Rectangle 2"/>
          <p:cNvSpPr>
            <a:spLocks noChangeArrowheads="1"/>
          </p:cNvSpPr>
          <p:nvPr/>
        </p:nvSpPr>
        <p:spPr bwMode="auto">
          <a:xfrm>
            <a:off x="3897159" y="4120528"/>
            <a:ext cx="449928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400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 is simply dummy text of the printing and typesetting industry.</a:t>
            </a:r>
            <a:endParaRPr lang="es-ES" sz="14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62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</TotalTime>
  <Words>55</Words>
  <Application>Microsoft Office PowerPoint</Application>
  <PresentationFormat>Panorámica</PresentationFormat>
  <Paragraphs>12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22" baseType="lpstr">
      <vt:lpstr>Yu Gothic</vt:lpstr>
      <vt:lpstr>Arial</vt:lpstr>
      <vt:lpstr>Calibri</vt:lpstr>
      <vt:lpstr>Calibri Light</vt:lpstr>
      <vt:lpstr>Cascadia Code</vt:lpstr>
      <vt:lpstr>Dosis SemiBold</vt:lpstr>
      <vt:lpstr>Gill Sans MT Condensed</vt:lpstr>
      <vt:lpstr>Lato Light</vt:lpstr>
      <vt:lpstr>Lucida Console</vt:lpstr>
      <vt:lpstr>Montserrat</vt:lpstr>
      <vt:lpstr>OCR A Extended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</dc:creator>
  <cp:lastModifiedBy>g</cp:lastModifiedBy>
  <cp:revision>46</cp:revision>
  <dcterms:created xsi:type="dcterms:W3CDTF">2023-09-25T04:35:10Z</dcterms:created>
  <dcterms:modified xsi:type="dcterms:W3CDTF">2023-09-26T09:20:45Z</dcterms:modified>
</cp:coreProperties>
</file>