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180" autoAdjust="0"/>
  </p:normalViewPr>
  <p:slideViewPr>
    <p:cSldViewPr snapToGrid="0">
      <p:cViewPr>
        <p:scale>
          <a:sx n="125" d="100"/>
          <a:sy n="125" d="100"/>
        </p:scale>
        <p:origin x="9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21" Type="http://schemas.microsoft.com/office/2007/relationships/hdphoto" Target="../media/hdphoto29.wdp"/><Relationship Id="rId7" Type="http://schemas.openxmlformats.org/officeDocument/2006/relationships/image" Target="../media/image76.png"/><Relationship Id="rId12" Type="http://schemas.microsoft.com/office/2007/relationships/hdphoto" Target="../media/hdphoto26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28.wdp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3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5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7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71" name="Elipse 70"/>
          <p:cNvSpPr/>
          <p:nvPr/>
        </p:nvSpPr>
        <p:spPr>
          <a:xfrm>
            <a:off x="9609313" y="2705264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3E1ED37-C367-129F-D3ED-16E4A6D5B563}"/>
              </a:ext>
            </a:extLst>
          </p:cNvPr>
          <p:cNvGrpSpPr/>
          <p:nvPr/>
        </p:nvGrpSpPr>
        <p:grpSpPr>
          <a:xfrm>
            <a:off x="4085402" y="3469811"/>
            <a:ext cx="540000" cy="540000"/>
            <a:chOff x="4085402" y="3469811"/>
            <a:chExt cx="540000" cy="54000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FC10CCB6-4E04-6277-030C-70BFDBD5B22C}"/>
                </a:ext>
              </a:extLst>
            </p:cNvPr>
            <p:cNvCxnSpPr/>
            <p:nvPr/>
          </p:nvCxnSpPr>
          <p:spPr>
            <a:xfrm rot="2700000">
              <a:off x="4048431" y="3739811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894E22-C688-80C8-BA46-9B3FFECC0C5C}"/>
                </a:ext>
              </a:extLst>
            </p:cNvPr>
            <p:cNvCxnSpPr/>
            <p:nvPr/>
          </p:nvCxnSpPr>
          <p:spPr>
            <a:xfrm rot="8100000">
              <a:off x="4085402" y="3726714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0977349E-B214-9D68-5B8C-20B59AED7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17" y="3876440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18900000">
              <a:off x="6817836" y="3302634"/>
              <a:ext cx="1692158" cy="368153"/>
            </a:xfrm>
            <a:custGeom>
              <a:avLst/>
              <a:gdLst>
                <a:gd name="connsiteX0" fmla="*/ 0 w 2333863"/>
                <a:gd name="connsiteY0" fmla="*/ 163699 h 508114"/>
                <a:gd name="connsiteX1" fmla="*/ 163699 w 2333863"/>
                <a:gd name="connsiteY1" fmla="*/ 0 h 508114"/>
                <a:gd name="connsiteX2" fmla="*/ 2170164 w 2333863"/>
                <a:gd name="connsiteY2" fmla="*/ 0 h 508114"/>
                <a:gd name="connsiteX3" fmla="*/ 2333863 w 2333863"/>
                <a:gd name="connsiteY3" fmla="*/ 163699 h 508114"/>
                <a:gd name="connsiteX4" fmla="*/ 2333863 w 2333863"/>
                <a:gd name="connsiteY4" fmla="*/ 344415 h 508114"/>
                <a:gd name="connsiteX5" fmla="*/ 2170164 w 2333863"/>
                <a:gd name="connsiteY5" fmla="*/ 508114 h 508114"/>
                <a:gd name="connsiteX6" fmla="*/ 163699 w 2333863"/>
                <a:gd name="connsiteY6" fmla="*/ 508114 h 508114"/>
                <a:gd name="connsiteX7" fmla="*/ 0 w 2333863"/>
                <a:gd name="connsiteY7" fmla="*/ 344415 h 508114"/>
                <a:gd name="connsiteX8" fmla="*/ 0 w 2333863"/>
                <a:gd name="connsiteY8" fmla="*/ 163699 h 508114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6159"/>
                <a:gd name="connsiteY0" fmla="*/ 163699 h 508345"/>
                <a:gd name="connsiteX1" fmla="*/ 163699 w 2336159"/>
                <a:gd name="connsiteY1" fmla="*/ 0 h 508345"/>
                <a:gd name="connsiteX2" fmla="*/ 2170164 w 2336159"/>
                <a:gd name="connsiteY2" fmla="*/ 0 h 508345"/>
                <a:gd name="connsiteX3" fmla="*/ 2333863 w 2336159"/>
                <a:gd name="connsiteY3" fmla="*/ 163699 h 508345"/>
                <a:gd name="connsiteX4" fmla="*/ 2333863 w 2336159"/>
                <a:gd name="connsiteY4" fmla="*/ 344415 h 508345"/>
                <a:gd name="connsiteX5" fmla="*/ 2170164 w 2336159"/>
                <a:gd name="connsiteY5" fmla="*/ 508114 h 508345"/>
                <a:gd name="connsiteX6" fmla="*/ 163699 w 2336159"/>
                <a:gd name="connsiteY6" fmla="*/ 508114 h 508345"/>
                <a:gd name="connsiteX7" fmla="*/ 0 w 2336159"/>
                <a:gd name="connsiteY7" fmla="*/ 344415 h 508345"/>
                <a:gd name="connsiteX8" fmla="*/ 0 w 2336159"/>
                <a:gd name="connsiteY8" fmla="*/ 163699 h 508345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467" h="508114">
                  <a:moveTo>
                    <a:pt x="0" y="163699"/>
                  </a:moveTo>
                  <a:cubicBezTo>
                    <a:pt x="0" y="73291"/>
                    <a:pt x="73291" y="0"/>
                    <a:pt x="163699" y="0"/>
                  </a:cubicBezTo>
                  <a:lnTo>
                    <a:pt x="2170164" y="0"/>
                  </a:lnTo>
                  <a:cubicBezTo>
                    <a:pt x="2368335" y="3367"/>
                    <a:pt x="2332180" y="21094"/>
                    <a:pt x="2333863" y="163699"/>
                  </a:cubicBezTo>
                  <a:lnTo>
                    <a:pt x="2333863" y="344415"/>
                  </a:lnTo>
                  <a:cubicBezTo>
                    <a:pt x="2333863" y="495440"/>
                    <a:pt x="2363285" y="503063"/>
                    <a:pt x="2170164" y="508114"/>
                  </a:cubicBezTo>
                  <a:lnTo>
                    <a:pt x="163699" y="508114"/>
                  </a:lnTo>
                  <a:cubicBezTo>
                    <a:pt x="73291" y="508114"/>
                    <a:pt x="0" y="434823"/>
                    <a:pt x="0" y="344415"/>
                  </a:cubicBezTo>
                  <a:lnTo>
                    <a:pt x="0" y="16369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4389</TotalTime>
  <Words>1765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Aprendiz</cp:lastModifiedBy>
  <cp:revision>222</cp:revision>
  <dcterms:created xsi:type="dcterms:W3CDTF">2023-09-25T04:35:10Z</dcterms:created>
  <dcterms:modified xsi:type="dcterms:W3CDTF">2023-11-09T20:04:01Z</dcterms:modified>
</cp:coreProperties>
</file>