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63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E41"/>
    <a:srgbClr val="4F5355"/>
    <a:srgbClr val="262626"/>
    <a:srgbClr val="D0CECE"/>
    <a:srgbClr val="E94F37"/>
    <a:srgbClr val="FFFC31"/>
    <a:srgbClr val="5C4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08/10/2023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1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0.png"/><Relationship Id="rId7" Type="http://schemas.microsoft.com/office/2007/relationships/hdphoto" Target="../media/hdphoto4.wdp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20" Type="http://schemas.microsoft.com/office/2007/relationships/hdphoto" Target="../media/hdphoto7.wdp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6.wdp"/><Relationship Id="rId24" Type="http://schemas.openxmlformats.org/officeDocument/2006/relationships/image" Target="../media/image22.png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28" Type="http://schemas.microsoft.com/office/2007/relationships/hdphoto" Target="../media/hdphoto10.wdp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microsoft.com/office/2007/relationships/hdphoto" Target="../media/hdphoto5.wdp"/><Relationship Id="rId14" Type="http://schemas.openxmlformats.org/officeDocument/2006/relationships/image" Target="../media/image14.png"/><Relationship Id="rId22" Type="http://schemas.microsoft.com/office/2007/relationships/hdphoto" Target="../media/hdphoto8.wdp"/><Relationship Id="rId27" Type="http://schemas.openxmlformats.org/officeDocument/2006/relationships/image" Target="../media/image24.png"/><Relationship Id="rId30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 flipH="1">
            <a:off x="3073400" y="0"/>
            <a:ext cx="6351" cy="902465"/>
          </a:xfrm>
          <a:prstGeom prst="line">
            <a:avLst/>
          </a:prstGeom>
          <a:ln w="28575"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1162050" y="296244"/>
            <a:ext cx="1750947" cy="246221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2" y="45870"/>
            <a:ext cx="806888" cy="746970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3620021" y="1251659"/>
            <a:ext cx="4860099" cy="5336087"/>
          </a:xfrm>
          <a:prstGeom prst="roundRect">
            <a:avLst>
              <a:gd name="adj" fmla="val 223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304800">
              <a:schemeClr val="bg2">
                <a:lumMod val="90000"/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4405049" y="2188214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405049" y="3740498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4405049" y="2964827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Usuario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4405049" y="4516170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Contraseña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5200115" y="5393910"/>
            <a:ext cx="1699909" cy="375781"/>
          </a:xfrm>
          <a:prstGeom prst="roundRect">
            <a:avLst/>
          </a:prstGeom>
          <a:solidFill>
            <a:srgbClr val="E94F37"/>
          </a:solidFill>
          <a:ln>
            <a:solidFill>
              <a:srgbClr val="E94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78105" y="1406770"/>
            <a:ext cx="388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9145205" y="838708"/>
            <a:ext cx="3032727" cy="5336087"/>
          </a:xfrm>
          <a:prstGeom prst="roundRect">
            <a:avLst>
              <a:gd name="adj" fmla="val 2234"/>
            </a:avLst>
          </a:prstGeom>
          <a:solidFill>
            <a:srgbClr val="2626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9353272" y="1081053"/>
            <a:ext cx="2616591" cy="562708"/>
          </a:xfrm>
          <a:prstGeom prst="round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Vacunas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9369083" y="1741173"/>
            <a:ext cx="2616591" cy="562708"/>
          </a:xfrm>
          <a:prstGeom prst="round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 de </a:t>
            </a:r>
            <a:r>
              <a:rPr lang="es-ES" dirty="0" smtClean="0"/>
              <a:t>Razas</a:t>
            </a:r>
            <a:endParaRPr lang="es-ES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9369083" y="2401293"/>
            <a:ext cx="2616591" cy="562708"/>
          </a:xfrm>
          <a:prstGeom prst="round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Gestión de Mascotas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9369083" y="3059254"/>
            <a:ext cx="2616591" cy="562708"/>
          </a:xfrm>
          <a:prstGeom prst="round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Filtrado de Mascotas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486" y="237220"/>
            <a:ext cx="46461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 flipH="1">
            <a:off x="3073400" y="0"/>
            <a:ext cx="6351" cy="902465"/>
          </a:xfrm>
          <a:prstGeom prst="line">
            <a:avLst/>
          </a:prstGeom>
          <a:ln w="28575"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1162050" y="296244"/>
            <a:ext cx="1750947" cy="246221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2" y="45870"/>
            <a:ext cx="806888" cy="74697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997672"/>
              <a:ext cx="11664000" cy="676800"/>
            </a:xfrm>
            <a:prstGeom prst="roundRect">
              <a:avLst/>
            </a:prstGeom>
            <a:solidFill>
              <a:srgbClr val="262626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4084168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30021" y="5701746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811" y="237220"/>
            <a:ext cx="464615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9690861" y="2157075"/>
            <a:ext cx="1790733" cy="279228"/>
            <a:chOff x="9027495" y="2087398"/>
            <a:chExt cx="2608874" cy="4068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027495" y="2256035"/>
              <a:ext cx="514800" cy="133359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467" y="2087398"/>
              <a:ext cx="303176" cy="406800"/>
            </a:xfrm>
            <a:prstGeom prst="rect">
              <a:avLst/>
            </a:prstGeom>
          </p:spPr>
        </p:pic>
        <p:grpSp>
          <p:nvGrpSpPr>
            <p:cNvPr id="15" name="Grupo 14"/>
            <p:cNvGrpSpPr/>
            <p:nvPr/>
          </p:nvGrpSpPr>
          <p:grpSpPr>
            <a:xfrm>
              <a:off x="11304057" y="2146383"/>
              <a:ext cx="332312" cy="332312"/>
              <a:chOff x="11304057" y="2146383"/>
              <a:chExt cx="332312" cy="33231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11304057" y="2146383"/>
                <a:ext cx="332312" cy="332312"/>
              </a:xfrm>
              <a:prstGeom prst="ellipse">
                <a:avLst/>
              </a:prstGeom>
              <a:solidFill>
                <a:srgbClr val="4F53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5170" y="2255928"/>
                <a:ext cx="210086" cy="151976"/>
              </a:xfrm>
              <a:prstGeom prst="rect">
                <a:avLst/>
              </a:prstGeom>
            </p:spPr>
          </p:pic>
        </p:grpSp>
      </p:grpSp>
      <p:grpSp>
        <p:nvGrpSpPr>
          <p:cNvPr id="114" name="Grupo 113"/>
          <p:cNvGrpSpPr/>
          <p:nvPr/>
        </p:nvGrpSpPr>
        <p:grpSpPr>
          <a:xfrm>
            <a:off x="9691193" y="2707084"/>
            <a:ext cx="1790733" cy="279228"/>
            <a:chOff x="9027495" y="2087398"/>
            <a:chExt cx="2608874" cy="406800"/>
          </a:xfrm>
        </p:grpSpPr>
        <p:pic>
          <p:nvPicPr>
            <p:cNvPr id="115" name="Imagen 1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027495" y="2256035"/>
              <a:ext cx="514800" cy="133359"/>
            </a:xfrm>
            <a:prstGeom prst="rect">
              <a:avLst/>
            </a:prstGeom>
          </p:spPr>
        </p:pic>
        <p:pic>
          <p:nvPicPr>
            <p:cNvPr id="116" name="Imagen 115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467" y="2087398"/>
              <a:ext cx="303176" cy="406800"/>
            </a:xfrm>
            <a:prstGeom prst="rect">
              <a:avLst/>
            </a:prstGeom>
          </p:spPr>
        </p:pic>
        <p:grpSp>
          <p:nvGrpSpPr>
            <p:cNvPr id="117" name="Grupo 116"/>
            <p:cNvGrpSpPr/>
            <p:nvPr/>
          </p:nvGrpSpPr>
          <p:grpSpPr>
            <a:xfrm>
              <a:off x="11304057" y="2146383"/>
              <a:ext cx="332312" cy="332312"/>
              <a:chOff x="11304057" y="2146383"/>
              <a:chExt cx="332312" cy="332312"/>
            </a:xfrm>
          </p:grpSpPr>
          <p:sp>
            <p:nvSpPr>
              <p:cNvPr id="118" name="Elipse 117"/>
              <p:cNvSpPr/>
              <p:nvPr/>
            </p:nvSpPr>
            <p:spPr>
              <a:xfrm>
                <a:off x="11304057" y="2146383"/>
                <a:ext cx="332312" cy="332312"/>
              </a:xfrm>
              <a:prstGeom prst="ellipse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9" name="Imagen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5170" y="2255928"/>
                <a:ext cx="210086" cy="151976"/>
              </a:xfrm>
              <a:prstGeom prst="rect">
                <a:avLst/>
              </a:prstGeom>
            </p:spPr>
          </p:pic>
        </p:grpSp>
      </p:grpSp>
      <p:grpSp>
        <p:nvGrpSpPr>
          <p:cNvPr id="134" name="Grupo 133"/>
          <p:cNvGrpSpPr/>
          <p:nvPr/>
        </p:nvGrpSpPr>
        <p:grpSpPr>
          <a:xfrm>
            <a:off x="9690082" y="3238908"/>
            <a:ext cx="1790733" cy="279228"/>
            <a:chOff x="9027495" y="2087398"/>
            <a:chExt cx="2608874" cy="406800"/>
          </a:xfrm>
        </p:grpSpPr>
        <p:pic>
          <p:nvPicPr>
            <p:cNvPr id="135" name="Imagen 13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027495" y="2256035"/>
              <a:ext cx="514800" cy="133359"/>
            </a:xfrm>
            <a:prstGeom prst="rect">
              <a:avLst/>
            </a:prstGeom>
          </p:spPr>
        </p:pic>
        <p:pic>
          <p:nvPicPr>
            <p:cNvPr id="136" name="Imagen 135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467" y="2087398"/>
              <a:ext cx="303176" cy="406800"/>
            </a:xfrm>
            <a:prstGeom prst="rect">
              <a:avLst/>
            </a:prstGeom>
          </p:spPr>
        </p:pic>
        <p:grpSp>
          <p:nvGrpSpPr>
            <p:cNvPr id="137" name="Grupo 136"/>
            <p:cNvGrpSpPr/>
            <p:nvPr/>
          </p:nvGrpSpPr>
          <p:grpSpPr>
            <a:xfrm>
              <a:off x="11304057" y="2146383"/>
              <a:ext cx="332312" cy="332312"/>
              <a:chOff x="11304057" y="2146383"/>
              <a:chExt cx="332312" cy="332312"/>
            </a:xfrm>
          </p:grpSpPr>
          <p:sp>
            <p:nvSpPr>
              <p:cNvPr id="138" name="Elipse 137"/>
              <p:cNvSpPr/>
              <p:nvPr/>
            </p:nvSpPr>
            <p:spPr>
              <a:xfrm>
                <a:off x="11304057" y="2146383"/>
                <a:ext cx="332312" cy="332312"/>
              </a:xfrm>
              <a:prstGeom prst="ellipse">
                <a:avLst/>
              </a:prstGeom>
              <a:solidFill>
                <a:srgbClr val="4F53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39" name="Imagen 13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5170" y="2255928"/>
                <a:ext cx="210086" cy="151976"/>
              </a:xfrm>
              <a:prstGeom prst="rect">
                <a:avLst/>
              </a:prstGeom>
            </p:spPr>
          </p:pic>
        </p:grpSp>
      </p:grpSp>
      <p:grpSp>
        <p:nvGrpSpPr>
          <p:cNvPr id="140" name="Grupo 139"/>
          <p:cNvGrpSpPr/>
          <p:nvPr/>
        </p:nvGrpSpPr>
        <p:grpSpPr>
          <a:xfrm>
            <a:off x="9690417" y="3788917"/>
            <a:ext cx="1790733" cy="279228"/>
            <a:chOff x="9027495" y="2087398"/>
            <a:chExt cx="2608874" cy="406800"/>
          </a:xfrm>
        </p:grpSpPr>
        <p:pic>
          <p:nvPicPr>
            <p:cNvPr id="141" name="Imagen 14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027495" y="2256035"/>
              <a:ext cx="514800" cy="133359"/>
            </a:xfrm>
            <a:prstGeom prst="rect">
              <a:avLst/>
            </a:prstGeom>
          </p:spPr>
        </p:pic>
        <p:pic>
          <p:nvPicPr>
            <p:cNvPr id="142" name="Imagen 14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467" y="2087398"/>
              <a:ext cx="303176" cy="406800"/>
            </a:xfrm>
            <a:prstGeom prst="rect">
              <a:avLst/>
            </a:prstGeom>
          </p:spPr>
        </p:pic>
        <p:grpSp>
          <p:nvGrpSpPr>
            <p:cNvPr id="143" name="Grupo 142"/>
            <p:cNvGrpSpPr/>
            <p:nvPr/>
          </p:nvGrpSpPr>
          <p:grpSpPr>
            <a:xfrm>
              <a:off x="11304057" y="2146383"/>
              <a:ext cx="332312" cy="332312"/>
              <a:chOff x="11304057" y="2146383"/>
              <a:chExt cx="332312" cy="332312"/>
            </a:xfrm>
          </p:grpSpPr>
          <p:sp>
            <p:nvSpPr>
              <p:cNvPr id="144" name="Elipse 143"/>
              <p:cNvSpPr/>
              <p:nvPr/>
            </p:nvSpPr>
            <p:spPr>
              <a:xfrm>
                <a:off x="11304057" y="2146383"/>
                <a:ext cx="332312" cy="332312"/>
              </a:xfrm>
              <a:prstGeom prst="ellipse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5" name="Imagen 14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5170" y="2255928"/>
                <a:ext cx="210086" cy="151976"/>
              </a:xfrm>
              <a:prstGeom prst="rect">
                <a:avLst/>
              </a:prstGeom>
            </p:spPr>
          </p:pic>
        </p:grpSp>
      </p:grpSp>
      <p:grpSp>
        <p:nvGrpSpPr>
          <p:cNvPr id="146" name="Grupo 145"/>
          <p:cNvGrpSpPr/>
          <p:nvPr/>
        </p:nvGrpSpPr>
        <p:grpSpPr>
          <a:xfrm>
            <a:off x="9689498" y="4277316"/>
            <a:ext cx="1790733" cy="279228"/>
            <a:chOff x="9027495" y="2087398"/>
            <a:chExt cx="2608874" cy="406800"/>
          </a:xfrm>
        </p:grpSpPr>
        <p:pic>
          <p:nvPicPr>
            <p:cNvPr id="147" name="Imagen 14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027495" y="2256035"/>
              <a:ext cx="514800" cy="133359"/>
            </a:xfrm>
            <a:prstGeom prst="rect">
              <a:avLst/>
            </a:prstGeom>
          </p:spPr>
        </p:pic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467" y="2087398"/>
              <a:ext cx="303176" cy="406800"/>
            </a:xfrm>
            <a:prstGeom prst="rect">
              <a:avLst/>
            </a:prstGeom>
          </p:spPr>
        </p:pic>
        <p:grpSp>
          <p:nvGrpSpPr>
            <p:cNvPr id="149" name="Grupo 148"/>
            <p:cNvGrpSpPr/>
            <p:nvPr/>
          </p:nvGrpSpPr>
          <p:grpSpPr>
            <a:xfrm>
              <a:off x="11304057" y="2146383"/>
              <a:ext cx="332312" cy="332312"/>
              <a:chOff x="11304057" y="2146383"/>
              <a:chExt cx="332312" cy="332312"/>
            </a:xfrm>
          </p:grpSpPr>
          <p:sp>
            <p:nvSpPr>
              <p:cNvPr id="150" name="Elipse 149"/>
              <p:cNvSpPr/>
              <p:nvPr/>
            </p:nvSpPr>
            <p:spPr>
              <a:xfrm>
                <a:off x="11304057" y="2146383"/>
                <a:ext cx="332312" cy="332312"/>
              </a:xfrm>
              <a:prstGeom prst="ellipse">
                <a:avLst/>
              </a:prstGeom>
              <a:solidFill>
                <a:srgbClr val="4F53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51" name="Imagen 1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5170" y="2255928"/>
                <a:ext cx="210086" cy="151976"/>
              </a:xfrm>
              <a:prstGeom prst="rect">
                <a:avLst/>
              </a:prstGeom>
            </p:spPr>
          </p:pic>
        </p:grpSp>
      </p:grpSp>
      <p:grpSp>
        <p:nvGrpSpPr>
          <p:cNvPr id="152" name="Grupo 151"/>
          <p:cNvGrpSpPr/>
          <p:nvPr/>
        </p:nvGrpSpPr>
        <p:grpSpPr>
          <a:xfrm>
            <a:off x="9689830" y="4827325"/>
            <a:ext cx="1790733" cy="279228"/>
            <a:chOff x="9027495" y="2087398"/>
            <a:chExt cx="2608874" cy="406800"/>
          </a:xfrm>
        </p:grpSpPr>
        <p:pic>
          <p:nvPicPr>
            <p:cNvPr id="153" name="Imagen 152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027495" y="2256035"/>
              <a:ext cx="514800" cy="133359"/>
            </a:xfrm>
            <a:prstGeom prst="rect">
              <a:avLst/>
            </a:prstGeom>
          </p:spPr>
        </p:pic>
        <p:pic>
          <p:nvPicPr>
            <p:cNvPr id="154" name="Imagen 15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467" y="2087398"/>
              <a:ext cx="303176" cy="406800"/>
            </a:xfrm>
            <a:prstGeom prst="rect">
              <a:avLst/>
            </a:prstGeom>
          </p:spPr>
        </p:pic>
        <p:grpSp>
          <p:nvGrpSpPr>
            <p:cNvPr id="155" name="Grupo 154"/>
            <p:cNvGrpSpPr/>
            <p:nvPr/>
          </p:nvGrpSpPr>
          <p:grpSpPr>
            <a:xfrm>
              <a:off x="11304057" y="2146383"/>
              <a:ext cx="332312" cy="332312"/>
              <a:chOff x="11304057" y="2146383"/>
              <a:chExt cx="332312" cy="332312"/>
            </a:xfrm>
          </p:grpSpPr>
          <p:sp>
            <p:nvSpPr>
              <p:cNvPr id="156" name="Elipse 155"/>
              <p:cNvSpPr/>
              <p:nvPr/>
            </p:nvSpPr>
            <p:spPr>
              <a:xfrm>
                <a:off x="11304057" y="2146383"/>
                <a:ext cx="332312" cy="332312"/>
              </a:xfrm>
              <a:prstGeom prst="ellipse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5170" y="2255928"/>
                <a:ext cx="210086" cy="151976"/>
              </a:xfrm>
              <a:prstGeom prst="rect">
                <a:avLst/>
              </a:prstGeom>
            </p:spPr>
          </p:pic>
        </p:grpSp>
      </p:grpSp>
      <p:grpSp>
        <p:nvGrpSpPr>
          <p:cNvPr id="158" name="Grupo 157"/>
          <p:cNvGrpSpPr/>
          <p:nvPr/>
        </p:nvGrpSpPr>
        <p:grpSpPr>
          <a:xfrm>
            <a:off x="9688719" y="5359149"/>
            <a:ext cx="1790733" cy="279228"/>
            <a:chOff x="9027495" y="2087398"/>
            <a:chExt cx="2608874" cy="406800"/>
          </a:xfrm>
        </p:grpSpPr>
        <p:pic>
          <p:nvPicPr>
            <p:cNvPr id="159" name="Imagen 15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027495" y="2256035"/>
              <a:ext cx="514800" cy="133359"/>
            </a:xfrm>
            <a:prstGeom prst="rect">
              <a:avLst/>
            </a:prstGeom>
          </p:spPr>
        </p:pic>
        <p:pic>
          <p:nvPicPr>
            <p:cNvPr id="160" name="Imagen 15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467" y="2087398"/>
              <a:ext cx="303176" cy="406800"/>
            </a:xfrm>
            <a:prstGeom prst="rect">
              <a:avLst/>
            </a:prstGeom>
          </p:spPr>
        </p:pic>
        <p:grpSp>
          <p:nvGrpSpPr>
            <p:cNvPr id="161" name="Grupo 160"/>
            <p:cNvGrpSpPr/>
            <p:nvPr/>
          </p:nvGrpSpPr>
          <p:grpSpPr>
            <a:xfrm>
              <a:off x="11304057" y="2146383"/>
              <a:ext cx="332312" cy="332312"/>
              <a:chOff x="11304057" y="2146383"/>
              <a:chExt cx="332312" cy="332312"/>
            </a:xfrm>
          </p:grpSpPr>
          <p:sp>
            <p:nvSpPr>
              <p:cNvPr id="162" name="Elipse 161"/>
              <p:cNvSpPr/>
              <p:nvPr/>
            </p:nvSpPr>
            <p:spPr>
              <a:xfrm>
                <a:off x="11304057" y="2146383"/>
                <a:ext cx="332312" cy="332312"/>
              </a:xfrm>
              <a:prstGeom prst="ellipse">
                <a:avLst/>
              </a:prstGeom>
              <a:solidFill>
                <a:srgbClr val="4F53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63" name="Imagen 1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5170" y="2255928"/>
                <a:ext cx="210086" cy="151976"/>
              </a:xfrm>
              <a:prstGeom prst="rect">
                <a:avLst/>
              </a:prstGeom>
            </p:spPr>
          </p:pic>
        </p:grpSp>
      </p:grpSp>
      <p:grpSp>
        <p:nvGrpSpPr>
          <p:cNvPr id="164" name="Grupo 163"/>
          <p:cNvGrpSpPr/>
          <p:nvPr/>
        </p:nvGrpSpPr>
        <p:grpSpPr>
          <a:xfrm>
            <a:off x="9689054" y="5909158"/>
            <a:ext cx="1790733" cy="279228"/>
            <a:chOff x="9027495" y="2087398"/>
            <a:chExt cx="2608874" cy="406800"/>
          </a:xfrm>
        </p:grpSpPr>
        <p:pic>
          <p:nvPicPr>
            <p:cNvPr id="165" name="Imagen 16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027495" y="2256035"/>
              <a:ext cx="514800" cy="133359"/>
            </a:xfrm>
            <a:prstGeom prst="rect">
              <a:avLst/>
            </a:prstGeom>
          </p:spPr>
        </p:pic>
        <p:pic>
          <p:nvPicPr>
            <p:cNvPr id="166" name="Imagen 165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467" y="2087398"/>
              <a:ext cx="303176" cy="406800"/>
            </a:xfrm>
            <a:prstGeom prst="rect">
              <a:avLst/>
            </a:prstGeom>
          </p:spPr>
        </p:pic>
        <p:grpSp>
          <p:nvGrpSpPr>
            <p:cNvPr id="167" name="Grupo 166"/>
            <p:cNvGrpSpPr/>
            <p:nvPr/>
          </p:nvGrpSpPr>
          <p:grpSpPr>
            <a:xfrm>
              <a:off x="11304057" y="2146383"/>
              <a:ext cx="332312" cy="332312"/>
              <a:chOff x="11304057" y="2146383"/>
              <a:chExt cx="332312" cy="332312"/>
            </a:xfrm>
          </p:grpSpPr>
          <p:sp>
            <p:nvSpPr>
              <p:cNvPr id="168" name="Elipse 167"/>
              <p:cNvSpPr/>
              <p:nvPr/>
            </p:nvSpPr>
            <p:spPr>
              <a:xfrm>
                <a:off x="11304057" y="2146383"/>
                <a:ext cx="332312" cy="332312"/>
              </a:xfrm>
              <a:prstGeom prst="ellipse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69" name="Imagen 1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5170" y="2255928"/>
                <a:ext cx="210086" cy="151976"/>
              </a:xfrm>
              <a:prstGeom prst="rect">
                <a:avLst/>
              </a:prstGeom>
            </p:spPr>
          </p:pic>
        </p:grpSp>
      </p:grpSp>
      <p:sp>
        <p:nvSpPr>
          <p:cNvPr id="170" name="CuadroTexto 169"/>
          <p:cNvSpPr txBox="1"/>
          <p:nvPr/>
        </p:nvSpPr>
        <p:spPr>
          <a:xfrm>
            <a:off x="512901" y="2145523"/>
            <a:ext cx="117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1" y="2675682"/>
            <a:ext cx="117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1" y="3228934"/>
            <a:ext cx="117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1" y="3781162"/>
            <a:ext cx="117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1" y="4253762"/>
            <a:ext cx="117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1" y="4783921"/>
            <a:ext cx="117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1" y="5337173"/>
            <a:ext cx="117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7" name="CuadroTexto 176"/>
          <p:cNvSpPr txBox="1"/>
          <p:nvPr/>
        </p:nvSpPr>
        <p:spPr>
          <a:xfrm>
            <a:off x="512901" y="5889401"/>
            <a:ext cx="117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1. </a:t>
            </a:r>
            <a:r>
              <a:rPr lang="es-ES" dirty="0"/>
              <a:t>Pantalla de Bienvenida: Se mostrará una pantalla de bienvenida con el icono de la aplicación durante al menos 5 segundos al iniciar la aplicación.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</a:t>
            </a:r>
            <a:r>
              <a:rPr lang="es-ES" dirty="0"/>
              <a:t>. Diseño Corporativo: La aplicación utilizará el icono de la empresa y las fuentes de la empresa que se encuentran en el recurso de la prueba.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</a:t>
            </a:r>
            <a:r>
              <a:rPr lang="es-ES" dirty="0"/>
              <a:t>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</a:t>
            </a:r>
            <a:r>
              <a:rPr lang="es-ES" dirty="0"/>
              <a:t>. Registro de Razas: • Se permitirá registrar la raza de las mascotas y mostrar la cantidad de mascotas registradas por cada raza.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5</a:t>
            </a:r>
            <a:r>
              <a:rPr lang="es-ES" dirty="0"/>
              <a:t>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• Al visualizar las mascotas, se mostrará un botón para ver el historial de vacunas aplicadas a cada mascota con nombre de la vacuna y fecha.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7</a:t>
            </a:r>
            <a:r>
              <a:rPr lang="es-ES" dirty="0"/>
              <a:t>. Control de Vacunas: • Se establecerá un control de vacunas para cada mascota, almacenando las fechas de vacunación y las vacunas aplicadas.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</a:t>
            </a:r>
            <a:r>
              <a:rPr lang="es-ES" dirty="0"/>
              <a:t>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</a:t>
            </a:r>
            <a:r>
              <a:rPr lang="es-E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9</a:t>
            </a:r>
            <a:r>
              <a:rPr lang="es-ES" dirty="0"/>
              <a:t>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2" y="2992409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5903880" y="1298136"/>
            <a:ext cx="3226052" cy="3226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1257137" y="473263"/>
            <a:ext cx="1299098" cy="1882120"/>
            <a:chOff x="3955242" y="613610"/>
            <a:chExt cx="4005877" cy="5803676"/>
          </a:xfrm>
        </p:grpSpPr>
        <p:sp>
          <p:nvSpPr>
            <p:cNvPr id="3" name="Rectángulo redondeado 2"/>
            <p:cNvSpPr/>
            <p:nvPr/>
          </p:nvSpPr>
          <p:spPr>
            <a:xfrm rot="3240000">
              <a:off x="1517862" y="3050990"/>
              <a:ext cx="5803675" cy="928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18360000" flipH="1">
              <a:off x="4594824" y="3050991"/>
              <a:ext cx="5803675" cy="928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/>
            <p:cNvSpPr/>
            <p:nvPr/>
          </p:nvSpPr>
          <p:spPr>
            <a:xfrm>
              <a:off x="5445710" y="5026482"/>
              <a:ext cx="1024940" cy="1024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07" y="2159738"/>
            <a:ext cx="2466398" cy="17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FFFC3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21063"/>
            <a:ext cx="2379945" cy="2211855"/>
            <a:chOff x="3620609" y="121063"/>
            <a:chExt cx="2379945" cy="2211855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Elipse 77"/>
          <p:cNvSpPr/>
          <p:nvPr/>
        </p:nvSpPr>
        <p:spPr>
          <a:xfrm>
            <a:off x="5269514" y="364954"/>
            <a:ext cx="2427112" cy="24271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9085" b="21665"/>
          <a:stretch/>
        </p:blipFill>
        <p:spPr>
          <a:xfrm>
            <a:off x="5320504" y="419510"/>
            <a:ext cx="2163509" cy="2197341"/>
          </a:xfrm>
          <a:prstGeom prst="rect">
            <a:avLst/>
          </a:prstGeom>
          <a:effectLst>
            <a:glow rad="63500">
              <a:schemeClr val="accent3">
                <a:satMod val="175000"/>
                <a:alpha val="4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120528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9758" y="5068348"/>
            <a:ext cx="643662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506</Words>
  <Application>Microsoft Office PowerPoint</Application>
  <PresentationFormat>Panorámica</PresentationFormat>
  <Paragraphs>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Yu Gothic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77</cp:revision>
  <dcterms:created xsi:type="dcterms:W3CDTF">2023-09-25T04:35:10Z</dcterms:created>
  <dcterms:modified xsi:type="dcterms:W3CDTF">2023-10-08T22:45:10Z</dcterms:modified>
</cp:coreProperties>
</file>