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2" r:id="rId21"/>
    <p:sldId id="290" r:id="rId22"/>
    <p:sldId id="291" r:id="rId23"/>
    <p:sldId id="282" r:id="rId24"/>
    <p:sldId id="293" r:id="rId25"/>
    <p:sldId id="281" r:id="rId26"/>
    <p:sldId id="286" r:id="rId27"/>
    <p:sldId id="283" r:id="rId28"/>
    <p:sldId id="285" r:id="rId29"/>
    <p:sldId id="294" r:id="rId30"/>
    <p:sldId id="295" r:id="rId31"/>
    <p:sldId id="270" r:id="rId32"/>
    <p:sldId id="267" r:id="rId33"/>
    <p:sldId id="268" r:id="rId34"/>
    <p:sldId id="269" r:id="rId35"/>
    <p:sldId id="287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E41"/>
    <a:srgbClr val="262626"/>
    <a:srgbClr val="4F5355"/>
    <a:srgbClr val="373737"/>
    <a:srgbClr val="323C3C"/>
    <a:srgbClr val="2D3235"/>
    <a:srgbClr val="383E42"/>
    <a:srgbClr val="1D2022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0" autoAdjust="0"/>
    <p:restoredTop sz="94180" autoAdjust="0"/>
  </p:normalViewPr>
  <p:slideViewPr>
    <p:cSldViewPr snapToGrid="0">
      <p:cViewPr varScale="1">
        <p:scale>
          <a:sx n="64" d="100"/>
          <a:sy n="64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6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5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6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6.wdp"/><Relationship Id="rId7" Type="http://schemas.openxmlformats.org/officeDocument/2006/relationships/image" Target="../media/image55.png"/><Relationship Id="rId12" Type="http://schemas.microsoft.com/office/2007/relationships/hdphoto" Target="../media/hdphoto20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5.wdp"/><Relationship Id="rId10" Type="http://schemas.microsoft.com/office/2007/relationships/hdphoto" Target="../media/hdphoto19.wdp"/><Relationship Id="rId19" Type="http://schemas.openxmlformats.org/officeDocument/2006/relationships/image" Target="../media/image46.png"/><Relationship Id="rId4" Type="http://schemas.microsoft.com/office/2007/relationships/hdphoto" Target="../media/hdphoto17.wdp"/><Relationship Id="rId9" Type="http://schemas.microsoft.com/office/2007/relationships/hdphoto" Target="../media/hdphoto18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19.wdp"/><Relationship Id="rId4" Type="http://schemas.microsoft.com/office/2007/relationships/hdphoto" Target="../media/hdphoto17.wdp"/><Relationship Id="rId9" Type="http://schemas.microsoft.com/office/2007/relationships/hdphoto" Target="../media/hdphoto1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9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8.wdp"/><Relationship Id="rId9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microsoft.com/office/2007/relationships/hdphoto" Target="../media/hdphoto15.wdp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1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5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image" Target="../media/image4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9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31.png"/><Relationship Id="rId7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microsoft.com/office/2007/relationships/hdphoto" Target="../media/hdphoto23.wdp"/><Relationship Id="rId4" Type="http://schemas.openxmlformats.org/officeDocument/2006/relationships/image" Target="../media/image18.png"/><Relationship Id="rId9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2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microsoft.com/office/2007/relationships/hdphoto" Target="../media/hdphoto15.wdp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25.wdp"/><Relationship Id="rId13" Type="http://schemas.openxmlformats.org/officeDocument/2006/relationships/image" Target="../media/image83.png"/><Relationship Id="rId18" Type="http://schemas.openxmlformats.org/officeDocument/2006/relationships/image" Target="../media/image86.png"/><Relationship Id="rId3" Type="http://schemas.openxmlformats.org/officeDocument/2006/relationships/image" Target="../media/image77.png"/><Relationship Id="rId21" Type="http://schemas.microsoft.com/office/2007/relationships/hdphoto" Target="../media/hdphoto30.wdp"/><Relationship Id="rId7" Type="http://schemas.openxmlformats.org/officeDocument/2006/relationships/image" Target="../media/image80.png"/><Relationship Id="rId12" Type="http://schemas.microsoft.com/office/2007/relationships/hdphoto" Target="../media/hdphoto27.wdp"/><Relationship Id="rId17" Type="http://schemas.openxmlformats.org/officeDocument/2006/relationships/image" Target="../media/image85.png"/><Relationship Id="rId2" Type="http://schemas.openxmlformats.org/officeDocument/2006/relationships/image" Target="../media/image76.png"/><Relationship Id="rId16" Type="http://schemas.microsoft.com/office/2007/relationships/hdphoto" Target="../media/hdphoto29.wdp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4.wdp"/><Relationship Id="rId11" Type="http://schemas.openxmlformats.org/officeDocument/2006/relationships/image" Target="../media/image82.png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10" Type="http://schemas.microsoft.com/office/2007/relationships/hdphoto" Target="../media/hdphoto26.wdp"/><Relationship Id="rId19" Type="http://schemas.openxmlformats.org/officeDocument/2006/relationships/image" Target="../media/image87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Relationship Id="rId14" Type="http://schemas.microsoft.com/office/2007/relationships/hdphoto" Target="../media/hdphoto28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¡Únete a nosotros en nuestra misión de mantener a nuestras mascotas vacunadas!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¡SESIÓN NO INICIADA!</a:t>
            </a: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				      20/ENE/2020    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				      02/MAR/2023    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				      01/MAY/2019    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				      01/MAY/2019    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				      17/NOV/2020    </a:t>
            </a: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899280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11907380" y="899280"/>
            <a:ext cx="284620" cy="5986800"/>
            <a:chOff x="11712577" y="2014860"/>
            <a:chExt cx="284620" cy="5986800"/>
          </a:xfrm>
        </p:grpSpPr>
        <p:sp>
          <p:nvSpPr>
            <p:cNvPr id="8" name="Rectángulo 7"/>
            <p:cNvSpPr/>
            <p:nvPr/>
          </p:nvSpPr>
          <p:spPr>
            <a:xfrm>
              <a:off x="11712577" y="2014860"/>
              <a:ext cx="284620" cy="59868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Rectángulo redondeado 9"/>
          <p:cNvSpPr/>
          <p:nvPr/>
        </p:nvSpPr>
        <p:spPr>
          <a:xfrm>
            <a:off x="390980" y="1718723"/>
            <a:ext cx="3573621" cy="1958961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4166880" y="1718723"/>
            <a:ext cx="3573621" cy="4035703"/>
          </a:xfrm>
          <a:prstGeom prst="roundRect">
            <a:avLst>
              <a:gd name="adj" fmla="val 4643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7942780" y="1718723"/>
            <a:ext cx="3573621" cy="3994196"/>
          </a:xfrm>
          <a:prstGeom prst="roundRect">
            <a:avLst>
              <a:gd name="adj" fmla="val 558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390980" y="1064745"/>
            <a:ext cx="3573621" cy="536197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Gestión Usuarios</a:t>
            </a:r>
            <a:endParaRPr lang="es-ES" dirty="0"/>
          </a:p>
        </p:txBody>
      </p:sp>
      <p:grpSp>
        <p:nvGrpSpPr>
          <p:cNvPr id="21" name="Grupo 20"/>
          <p:cNvGrpSpPr/>
          <p:nvPr/>
        </p:nvGrpSpPr>
        <p:grpSpPr>
          <a:xfrm>
            <a:off x="669237" y="1945243"/>
            <a:ext cx="2945170" cy="664515"/>
            <a:chOff x="669237" y="1827462"/>
            <a:chExt cx="2945170" cy="664515"/>
          </a:xfrm>
        </p:grpSpPr>
        <p:sp>
          <p:nvSpPr>
            <p:cNvPr id="17" name="Elipse 16"/>
            <p:cNvSpPr/>
            <p:nvPr/>
          </p:nvSpPr>
          <p:spPr>
            <a:xfrm>
              <a:off x="669237" y="1907704"/>
              <a:ext cx="549538" cy="549538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8" y="1943872"/>
              <a:ext cx="431317" cy="4772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" name="Rectángulo redondeado 14"/>
            <p:cNvSpPr/>
            <p:nvPr/>
          </p:nvSpPr>
          <p:spPr>
            <a:xfrm>
              <a:off x="1331496" y="1827462"/>
              <a:ext cx="2282911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Nombre usuario</a:t>
              </a:r>
              <a:endParaRPr lang="es-ES" dirty="0"/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1331497" y="2197118"/>
              <a:ext cx="478253" cy="294859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/>
                <a:t>Rol</a:t>
              </a:r>
              <a:endParaRPr lang="es-ES" sz="1200" dirty="0"/>
            </a:p>
          </p:txBody>
        </p:sp>
      </p:grpSp>
      <p:sp>
        <p:nvSpPr>
          <p:cNvPr id="23" name="Elipse 22"/>
          <p:cNvSpPr/>
          <p:nvPr/>
        </p:nvSpPr>
        <p:spPr>
          <a:xfrm>
            <a:off x="4423768" y="2025485"/>
            <a:ext cx="549538" cy="549538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89" y="2061653"/>
            <a:ext cx="431317" cy="4772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Rectángulo redondeado 24"/>
          <p:cNvSpPr/>
          <p:nvPr/>
        </p:nvSpPr>
        <p:spPr>
          <a:xfrm>
            <a:off x="5086027" y="1945243"/>
            <a:ext cx="2282911" cy="355011"/>
          </a:xfrm>
          <a:prstGeom prst="roundRect">
            <a:avLst>
              <a:gd name="adj" fmla="val 50000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Nombre usuario</a:t>
            </a:r>
            <a:endParaRPr lang="es-ES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086028" y="2314899"/>
            <a:ext cx="478253" cy="294859"/>
          </a:xfrm>
          <a:prstGeom prst="roundRect">
            <a:avLst>
              <a:gd name="adj" fmla="val 50000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Rol</a:t>
            </a:r>
            <a:endParaRPr lang="es-ES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4562475" y="3237333"/>
            <a:ext cx="2806463" cy="1604848"/>
          </a:xfrm>
          <a:prstGeom prst="roundRect">
            <a:avLst>
              <a:gd name="adj" fmla="val 9544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90980" y="3795465"/>
            <a:ext cx="3573621" cy="1958961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upo 38"/>
          <p:cNvGrpSpPr/>
          <p:nvPr/>
        </p:nvGrpSpPr>
        <p:grpSpPr>
          <a:xfrm>
            <a:off x="669237" y="4021985"/>
            <a:ext cx="2945170" cy="664515"/>
            <a:chOff x="669237" y="1827462"/>
            <a:chExt cx="2945170" cy="664515"/>
          </a:xfrm>
        </p:grpSpPr>
        <p:sp>
          <p:nvSpPr>
            <p:cNvPr id="40" name="Elipse 39"/>
            <p:cNvSpPr/>
            <p:nvPr/>
          </p:nvSpPr>
          <p:spPr>
            <a:xfrm>
              <a:off x="669237" y="1907704"/>
              <a:ext cx="549538" cy="549538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8" y="1943872"/>
              <a:ext cx="431317" cy="4772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2" name="Rectángulo redondeado 41"/>
            <p:cNvSpPr/>
            <p:nvPr/>
          </p:nvSpPr>
          <p:spPr>
            <a:xfrm>
              <a:off x="1331496" y="1827462"/>
              <a:ext cx="2282911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Nombre usuario</a:t>
              </a:r>
              <a:endParaRPr lang="es-ES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1331497" y="2197118"/>
              <a:ext cx="478253" cy="294859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/>
                <a:t>Rol</a:t>
              </a:r>
              <a:endParaRPr lang="es-ES" sz="12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480273" y="2843593"/>
            <a:ext cx="181887" cy="2431751"/>
            <a:chOff x="3696252" y="1942059"/>
            <a:chExt cx="181887" cy="2431751"/>
          </a:xfrm>
        </p:grpSpPr>
        <p:sp>
          <p:nvSpPr>
            <p:cNvPr id="51" name="Rectángulo redondeado 50"/>
            <p:cNvSpPr/>
            <p:nvPr/>
          </p:nvSpPr>
          <p:spPr>
            <a:xfrm>
              <a:off x="3696252" y="1942059"/>
              <a:ext cx="181887" cy="2431751"/>
            </a:xfrm>
            <a:prstGeom prst="roundRect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52" name="Rectángulo redondeado 51"/>
            <p:cNvSpPr/>
            <p:nvPr/>
          </p:nvSpPr>
          <p:spPr>
            <a:xfrm>
              <a:off x="3710932" y="2457242"/>
              <a:ext cx="139411" cy="384785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4422825" y="2843593"/>
            <a:ext cx="2946113" cy="355011"/>
            <a:chOff x="4422825" y="2843593"/>
            <a:chExt cx="2946113" cy="355011"/>
          </a:xfrm>
        </p:grpSpPr>
        <p:sp>
          <p:nvSpPr>
            <p:cNvPr id="27" name="Rectángulo redondeado 26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56" name="Grupo 55"/>
          <p:cNvGrpSpPr/>
          <p:nvPr/>
        </p:nvGrpSpPr>
        <p:grpSpPr>
          <a:xfrm>
            <a:off x="668294" y="2843593"/>
            <a:ext cx="2946113" cy="355011"/>
            <a:chOff x="4422825" y="2843593"/>
            <a:chExt cx="2946113" cy="355011"/>
          </a:xfrm>
        </p:grpSpPr>
        <p:sp>
          <p:nvSpPr>
            <p:cNvPr id="57" name="Rectángulo redondeado 56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4422824" y="4880910"/>
            <a:ext cx="2946113" cy="355011"/>
            <a:chOff x="4422825" y="2843593"/>
            <a:chExt cx="2946113" cy="355011"/>
          </a:xfrm>
        </p:grpSpPr>
        <p:sp>
          <p:nvSpPr>
            <p:cNvPr id="60" name="Rectángulo redondeado 59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668294" y="4894225"/>
            <a:ext cx="2946113" cy="355011"/>
            <a:chOff x="4422825" y="2843593"/>
            <a:chExt cx="2946113" cy="355011"/>
          </a:xfrm>
        </p:grpSpPr>
        <p:sp>
          <p:nvSpPr>
            <p:cNvPr id="63" name="Rectángulo redondeado 62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2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30			      		    	Raza#8			mini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Brown Maine Coon Cat Sitting and Looks Curious Isolated on Black  Background, Side view Stock-foto | Adobe 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9136" r="6817"/>
          <a:stretch/>
        </p:blipFill>
        <p:spPr bwMode="auto">
          <a:xfrm>
            <a:off x="3995801" y="542599"/>
            <a:ext cx="5411245" cy="57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 flipH="1">
            <a:off x="5824263" y="86882"/>
            <a:ext cx="5674273" cy="6771118"/>
            <a:chOff x="4226433" y="251257"/>
            <a:chExt cx="5674273" cy="6771118"/>
          </a:xfrm>
        </p:grpSpPr>
        <p:sp>
          <p:nvSpPr>
            <p:cNvPr id="8" name="Elipse 7"/>
            <p:cNvSpPr/>
            <p:nvPr/>
          </p:nvSpPr>
          <p:spPr>
            <a:xfrm rot="20014063">
              <a:off x="4226433" y="251257"/>
              <a:ext cx="3617238" cy="6771118"/>
            </a:xfrm>
            <a:custGeom>
              <a:avLst/>
              <a:gdLst>
                <a:gd name="connsiteX0" fmla="*/ 0 w 1502757"/>
                <a:gd name="connsiteY0" fmla="*/ 420688 h 841375"/>
                <a:gd name="connsiteX1" fmla="*/ 751379 w 1502757"/>
                <a:gd name="connsiteY1" fmla="*/ 0 h 841375"/>
                <a:gd name="connsiteX2" fmla="*/ 1502758 w 1502757"/>
                <a:gd name="connsiteY2" fmla="*/ 420688 h 841375"/>
                <a:gd name="connsiteX3" fmla="*/ 751379 w 1502757"/>
                <a:gd name="connsiteY3" fmla="*/ 841376 h 841375"/>
                <a:gd name="connsiteX4" fmla="*/ 0 w 1502757"/>
                <a:gd name="connsiteY4" fmla="*/ 420688 h 841375"/>
                <a:gd name="connsiteX0" fmla="*/ 0 w 1462955"/>
                <a:gd name="connsiteY0" fmla="*/ 440516 h 841463"/>
                <a:gd name="connsiteX1" fmla="*/ 711576 w 1462955"/>
                <a:gd name="connsiteY1" fmla="*/ 41 h 841463"/>
                <a:gd name="connsiteX2" fmla="*/ 1462955 w 1462955"/>
                <a:gd name="connsiteY2" fmla="*/ 420729 h 841463"/>
                <a:gd name="connsiteX3" fmla="*/ 711576 w 1462955"/>
                <a:gd name="connsiteY3" fmla="*/ 841417 h 841463"/>
                <a:gd name="connsiteX4" fmla="*/ 0 w 1462955"/>
                <a:gd name="connsiteY4" fmla="*/ 440516 h 841463"/>
                <a:gd name="connsiteX0" fmla="*/ 63094 w 1526049"/>
                <a:gd name="connsiteY0" fmla="*/ 440516 h 844103"/>
                <a:gd name="connsiteX1" fmla="*/ 774670 w 1526049"/>
                <a:gd name="connsiteY1" fmla="*/ 41 h 844103"/>
                <a:gd name="connsiteX2" fmla="*/ 1526049 w 1526049"/>
                <a:gd name="connsiteY2" fmla="*/ 420729 h 844103"/>
                <a:gd name="connsiteX3" fmla="*/ 774670 w 1526049"/>
                <a:gd name="connsiteY3" fmla="*/ 841417 h 844103"/>
                <a:gd name="connsiteX4" fmla="*/ 115678 w 1526049"/>
                <a:gd name="connsiteY4" fmla="*/ 593269 h 844103"/>
                <a:gd name="connsiteX5" fmla="*/ 63094 w 1526049"/>
                <a:gd name="connsiteY5" fmla="*/ 440516 h 844103"/>
                <a:gd name="connsiteX0" fmla="*/ 47948 w 1510903"/>
                <a:gd name="connsiteY0" fmla="*/ 440516 h 844103"/>
                <a:gd name="connsiteX1" fmla="*/ 759524 w 1510903"/>
                <a:gd name="connsiteY1" fmla="*/ 41 h 844103"/>
                <a:gd name="connsiteX2" fmla="*/ 1510903 w 1510903"/>
                <a:gd name="connsiteY2" fmla="*/ 420729 h 844103"/>
                <a:gd name="connsiteX3" fmla="*/ 759524 w 1510903"/>
                <a:gd name="connsiteY3" fmla="*/ 841417 h 844103"/>
                <a:gd name="connsiteX4" fmla="*/ 100532 w 1510903"/>
                <a:gd name="connsiteY4" fmla="*/ 593269 h 844103"/>
                <a:gd name="connsiteX5" fmla="*/ 47948 w 1510903"/>
                <a:gd name="connsiteY5" fmla="*/ 440516 h 844103"/>
                <a:gd name="connsiteX0" fmla="*/ 22873 w 1485828"/>
                <a:gd name="connsiteY0" fmla="*/ 449285 h 852872"/>
                <a:gd name="connsiteX1" fmla="*/ 68060 w 1485828"/>
                <a:gd name="connsiteY1" fmla="*/ 167564 h 852872"/>
                <a:gd name="connsiteX2" fmla="*/ 734449 w 1485828"/>
                <a:gd name="connsiteY2" fmla="*/ 8810 h 852872"/>
                <a:gd name="connsiteX3" fmla="*/ 1485828 w 1485828"/>
                <a:gd name="connsiteY3" fmla="*/ 429498 h 852872"/>
                <a:gd name="connsiteX4" fmla="*/ 734449 w 1485828"/>
                <a:gd name="connsiteY4" fmla="*/ 850186 h 852872"/>
                <a:gd name="connsiteX5" fmla="*/ 75457 w 1485828"/>
                <a:gd name="connsiteY5" fmla="*/ 602038 h 852872"/>
                <a:gd name="connsiteX6" fmla="*/ 22873 w 1485828"/>
                <a:gd name="connsiteY6" fmla="*/ 449285 h 852872"/>
                <a:gd name="connsiteX0" fmla="*/ 21865 w 1484820"/>
                <a:gd name="connsiteY0" fmla="*/ 448018 h 851605"/>
                <a:gd name="connsiteX1" fmla="*/ 20462 w 1484820"/>
                <a:gd name="connsiteY1" fmla="*/ 281417 h 851605"/>
                <a:gd name="connsiteX2" fmla="*/ 67052 w 1484820"/>
                <a:gd name="connsiteY2" fmla="*/ 166297 h 851605"/>
                <a:gd name="connsiteX3" fmla="*/ 733441 w 1484820"/>
                <a:gd name="connsiteY3" fmla="*/ 7543 h 851605"/>
                <a:gd name="connsiteX4" fmla="*/ 1484820 w 1484820"/>
                <a:gd name="connsiteY4" fmla="*/ 428231 h 851605"/>
                <a:gd name="connsiteX5" fmla="*/ 733441 w 1484820"/>
                <a:gd name="connsiteY5" fmla="*/ 848919 h 851605"/>
                <a:gd name="connsiteX6" fmla="*/ 74449 w 1484820"/>
                <a:gd name="connsiteY6" fmla="*/ 600771 h 851605"/>
                <a:gd name="connsiteX7" fmla="*/ 21865 w 1484820"/>
                <a:gd name="connsiteY7" fmla="*/ 448018 h 851605"/>
                <a:gd name="connsiteX0" fmla="*/ 6911 w 1469866"/>
                <a:gd name="connsiteY0" fmla="*/ 448018 h 851605"/>
                <a:gd name="connsiteX1" fmla="*/ 5508 w 1469866"/>
                <a:gd name="connsiteY1" fmla="*/ 281417 h 851605"/>
                <a:gd name="connsiteX2" fmla="*/ 52098 w 1469866"/>
                <a:gd name="connsiteY2" fmla="*/ 166297 h 851605"/>
                <a:gd name="connsiteX3" fmla="*/ 718487 w 1469866"/>
                <a:gd name="connsiteY3" fmla="*/ 7543 h 851605"/>
                <a:gd name="connsiteX4" fmla="*/ 1469866 w 1469866"/>
                <a:gd name="connsiteY4" fmla="*/ 428231 h 851605"/>
                <a:gd name="connsiteX5" fmla="*/ 718487 w 1469866"/>
                <a:gd name="connsiteY5" fmla="*/ 848919 h 851605"/>
                <a:gd name="connsiteX6" fmla="*/ 59495 w 1469866"/>
                <a:gd name="connsiteY6" fmla="*/ 600771 h 851605"/>
                <a:gd name="connsiteX7" fmla="*/ 6911 w 1469866"/>
                <a:gd name="connsiteY7" fmla="*/ 448018 h 851605"/>
                <a:gd name="connsiteX0" fmla="*/ 6911 w 1469866"/>
                <a:gd name="connsiteY0" fmla="*/ 448018 h 851605"/>
                <a:gd name="connsiteX1" fmla="*/ 5508 w 1469866"/>
                <a:gd name="connsiteY1" fmla="*/ 281417 h 851605"/>
                <a:gd name="connsiteX2" fmla="*/ 52098 w 1469866"/>
                <a:gd name="connsiteY2" fmla="*/ 166297 h 851605"/>
                <a:gd name="connsiteX3" fmla="*/ 718487 w 1469866"/>
                <a:gd name="connsiteY3" fmla="*/ 7543 h 851605"/>
                <a:gd name="connsiteX4" fmla="*/ 1469866 w 1469866"/>
                <a:gd name="connsiteY4" fmla="*/ 428231 h 851605"/>
                <a:gd name="connsiteX5" fmla="*/ 718487 w 1469866"/>
                <a:gd name="connsiteY5" fmla="*/ 848919 h 851605"/>
                <a:gd name="connsiteX6" fmla="*/ 59495 w 1469866"/>
                <a:gd name="connsiteY6" fmla="*/ 600771 h 851605"/>
                <a:gd name="connsiteX7" fmla="*/ 6911 w 1469866"/>
                <a:gd name="connsiteY7" fmla="*/ 448018 h 851605"/>
                <a:gd name="connsiteX0" fmla="*/ 6911 w 1469866"/>
                <a:gd name="connsiteY0" fmla="*/ 448581 h 852168"/>
                <a:gd name="connsiteX1" fmla="*/ 5508 w 1469866"/>
                <a:gd name="connsiteY1" fmla="*/ 281980 h 852168"/>
                <a:gd name="connsiteX2" fmla="*/ 49955 w 1469866"/>
                <a:gd name="connsiteY2" fmla="*/ 160475 h 852168"/>
                <a:gd name="connsiteX3" fmla="*/ 718487 w 1469866"/>
                <a:gd name="connsiteY3" fmla="*/ 8106 h 852168"/>
                <a:gd name="connsiteX4" fmla="*/ 1469866 w 1469866"/>
                <a:gd name="connsiteY4" fmla="*/ 428794 h 852168"/>
                <a:gd name="connsiteX5" fmla="*/ 718487 w 1469866"/>
                <a:gd name="connsiteY5" fmla="*/ 849482 h 852168"/>
                <a:gd name="connsiteX6" fmla="*/ 59495 w 1469866"/>
                <a:gd name="connsiteY6" fmla="*/ 601334 h 852168"/>
                <a:gd name="connsiteX7" fmla="*/ 6911 w 1469866"/>
                <a:gd name="connsiteY7" fmla="*/ 448581 h 852168"/>
                <a:gd name="connsiteX0" fmla="*/ 6911 w 1469866"/>
                <a:gd name="connsiteY0" fmla="*/ 448948 h 852535"/>
                <a:gd name="connsiteX1" fmla="*/ 5508 w 1469866"/>
                <a:gd name="connsiteY1" fmla="*/ 282347 h 852535"/>
                <a:gd name="connsiteX2" fmla="*/ 49955 w 1469866"/>
                <a:gd name="connsiteY2" fmla="*/ 160842 h 852535"/>
                <a:gd name="connsiteX3" fmla="*/ 718487 w 1469866"/>
                <a:gd name="connsiteY3" fmla="*/ 8473 h 852535"/>
                <a:gd name="connsiteX4" fmla="*/ 1469866 w 1469866"/>
                <a:gd name="connsiteY4" fmla="*/ 429161 h 852535"/>
                <a:gd name="connsiteX5" fmla="*/ 718487 w 1469866"/>
                <a:gd name="connsiteY5" fmla="*/ 849849 h 852535"/>
                <a:gd name="connsiteX6" fmla="*/ 59495 w 1469866"/>
                <a:gd name="connsiteY6" fmla="*/ 601701 h 852535"/>
                <a:gd name="connsiteX7" fmla="*/ 6911 w 1469866"/>
                <a:gd name="connsiteY7" fmla="*/ 448948 h 852535"/>
                <a:gd name="connsiteX0" fmla="*/ 6911 w 1469866"/>
                <a:gd name="connsiteY0" fmla="*/ 527252 h 930839"/>
                <a:gd name="connsiteX1" fmla="*/ 5508 w 1469866"/>
                <a:gd name="connsiteY1" fmla="*/ 360651 h 930839"/>
                <a:gd name="connsiteX2" fmla="*/ 49955 w 1469866"/>
                <a:gd name="connsiteY2" fmla="*/ 239146 h 930839"/>
                <a:gd name="connsiteX3" fmla="*/ 371033 w 1469866"/>
                <a:gd name="connsiteY3" fmla="*/ 10507 h 930839"/>
                <a:gd name="connsiteX4" fmla="*/ 718487 w 1469866"/>
                <a:gd name="connsiteY4" fmla="*/ 86777 h 930839"/>
                <a:gd name="connsiteX5" fmla="*/ 1469866 w 1469866"/>
                <a:gd name="connsiteY5" fmla="*/ 507465 h 930839"/>
                <a:gd name="connsiteX6" fmla="*/ 718487 w 1469866"/>
                <a:gd name="connsiteY6" fmla="*/ 928153 h 930839"/>
                <a:gd name="connsiteX7" fmla="*/ 59495 w 1469866"/>
                <a:gd name="connsiteY7" fmla="*/ 680005 h 930839"/>
                <a:gd name="connsiteX8" fmla="*/ 6911 w 1469866"/>
                <a:gd name="connsiteY8" fmla="*/ 527252 h 930839"/>
                <a:gd name="connsiteX0" fmla="*/ 6911 w 1469866"/>
                <a:gd name="connsiteY0" fmla="*/ 516838 h 920425"/>
                <a:gd name="connsiteX1" fmla="*/ 5508 w 1469866"/>
                <a:gd name="connsiteY1" fmla="*/ 350237 h 920425"/>
                <a:gd name="connsiteX2" fmla="*/ 49955 w 1469866"/>
                <a:gd name="connsiteY2" fmla="*/ 228732 h 920425"/>
                <a:gd name="connsiteX3" fmla="*/ 286135 w 1469866"/>
                <a:gd name="connsiteY3" fmla="*/ 128081 h 920425"/>
                <a:gd name="connsiteX4" fmla="*/ 371033 w 1469866"/>
                <a:gd name="connsiteY4" fmla="*/ 93 h 920425"/>
                <a:gd name="connsiteX5" fmla="*/ 718487 w 1469866"/>
                <a:gd name="connsiteY5" fmla="*/ 76363 h 920425"/>
                <a:gd name="connsiteX6" fmla="*/ 1469866 w 1469866"/>
                <a:gd name="connsiteY6" fmla="*/ 497051 h 920425"/>
                <a:gd name="connsiteX7" fmla="*/ 718487 w 1469866"/>
                <a:gd name="connsiteY7" fmla="*/ 917739 h 920425"/>
                <a:gd name="connsiteX8" fmla="*/ 59495 w 1469866"/>
                <a:gd name="connsiteY8" fmla="*/ 669591 h 920425"/>
                <a:gd name="connsiteX9" fmla="*/ 6911 w 1469866"/>
                <a:gd name="connsiteY9" fmla="*/ 516838 h 920425"/>
                <a:gd name="connsiteX0" fmla="*/ 6911 w 1469866"/>
                <a:gd name="connsiteY0" fmla="*/ 573311 h 976898"/>
                <a:gd name="connsiteX1" fmla="*/ 5508 w 1469866"/>
                <a:gd name="connsiteY1" fmla="*/ 406710 h 976898"/>
                <a:gd name="connsiteX2" fmla="*/ 49955 w 1469866"/>
                <a:gd name="connsiteY2" fmla="*/ 285205 h 976898"/>
                <a:gd name="connsiteX3" fmla="*/ 286135 w 1469866"/>
                <a:gd name="connsiteY3" fmla="*/ 184554 h 976898"/>
                <a:gd name="connsiteX4" fmla="*/ 371033 w 1469866"/>
                <a:gd name="connsiteY4" fmla="*/ 56566 h 976898"/>
                <a:gd name="connsiteX5" fmla="*/ 748068 w 1469866"/>
                <a:gd name="connsiteY5" fmla="*/ 30535 h 976898"/>
                <a:gd name="connsiteX6" fmla="*/ 1469866 w 1469866"/>
                <a:gd name="connsiteY6" fmla="*/ 553524 h 976898"/>
                <a:gd name="connsiteX7" fmla="*/ 718487 w 1469866"/>
                <a:gd name="connsiteY7" fmla="*/ 974212 h 976898"/>
                <a:gd name="connsiteX8" fmla="*/ 59495 w 1469866"/>
                <a:gd name="connsiteY8" fmla="*/ 726064 h 976898"/>
                <a:gd name="connsiteX9" fmla="*/ 6911 w 1469866"/>
                <a:gd name="connsiteY9" fmla="*/ 573311 h 976898"/>
                <a:gd name="connsiteX0" fmla="*/ 6911 w 1475346"/>
                <a:gd name="connsiteY0" fmla="*/ 549056 h 952643"/>
                <a:gd name="connsiteX1" fmla="*/ 5508 w 1475346"/>
                <a:gd name="connsiteY1" fmla="*/ 382455 h 952643"/>
                <a:gd name="connsiteX2" fmla="*/ 49955 w 1475346"/>
                <a:gd name="connsiteY2" fmla="*/ 260950 h 952643"/>
                <a:gd name="connsiteX3" fmla="*/ 286135 w 1475346"/>
                <a:gd name="connsiteY3" fmla="*/ 160299 h 952643"/>
                <a:gd name="connsiteX4" fmla="*/ 371033 w 1475346"/>
                <a:gd name="connsiteY4" fmla="*/ 32311 h 952643"/>
                <a:gd name="connsiteX5" fmla="*/ 748068 w 1475346"/>
                <a:gd name="connsiteY5" fmla="*/ 6280 h 952643"/>
                <a:gd name="connsiteX6" fmla="*/ 1055839 w 1475346"/>
                <a:gd name="connsiteY6" fmla="*/ 56281 h 952643"/>
                <a:gd name="connsiteX7" fmla="*/ 1469866 w 1475346"/>
                <a:gd name="connsiteY7" fmla="*/ 529269 h 952643"/>
                <a:gd name="connsiteX8" fmla="*/ 718487 w 1475346"/>
                <a:gd name="connsiteY8" fmla="*/ 949957 h 952643"/>
                <a:gd name="connsiteX9" fmla="*/ 59495 w 1475346"/>
                <a:gd name="connsiteY9" fmla="*/ 701809 h 952643"/>
                <a:gd name="connsiteX10" fmla="*/ 6911 w 1475346"/>
                <a:gd name="connsiteY10" fmla="*/ 549056 h 952643"/>
                <a:gd name="connsiteX0" fmla="*/ 6911 w 1475496"/>
                <a:gd name="connsiteY0" fmla="*/ 549056 h 952643"/>
                <a:gd name="connsiteX1" fmla="*/ 5508 w 1475496"/>
                <a:gd name="connsiteY1" fmla="*/ 382455 h 952643"/>
                <a:gd name="connsiteX2" fmla="*/ 49955 w 1475496"/>
                <a:gd name="connsiteY2" fmla="*/ 260950 h 952643"/>
                <a:gd name="connsiteX3" fmla="*/ 286135 w 1475496"/>
                <a:gd name="connsiteY3" fmla="*/ 160299 h 952643"/>
                <a:gd name="connsiteX4" fmla="*/ 371033 w 1475496"/>
                <a:gd name="connsiteY4" fmla="*/ 32311 h 952643"/>
                <a:gd name="connsiteX5" fmla="*/ 748068 w 1475496"/>
                <a:gd name="connsiteY5" fmla="*/ 6280 h 952643"/>
                <a:gd name="connsiteX6" fmla="*/ 1055839 w 1475496"/>
                <a:gd name="connsiteY6" fmla="*/ 56281 h 952643"/>
                <a:gd name="connsiteX7" fmla="*/ 1469866 w 1475496"/>
                <a:gd name="connsiteY7" fmla="*/ 529269 h 952643"/>
                <a:gd name="connsiteX8" fmla="*/ 718487 w 1475496"/>
                <a:gd name="connsiteY8" fmla="*/ 949957 h 952643"/>
                <a:gd name="connsiteX9" fmla="*/ 59495 w 1475496"/>
                <a:gd name="connsiteY9" fmla="*/ 701809 h 952643"/>
                <a:gd name="connsiteX10" fmla="*/ 6911 w 1475496"/>
                <a:gd name="connsiteY10" fmla="*/ 549056 h 952643"/>
                <a:gd name="connsiteX0" fmla="*/ 6911 w 1475496"/>
                <a:gd name="connsiteY0" fmla="*/ 579179 h 982766"/>
                <a:gd name="connsiteX1" fmla="*/ 5508 w 1475496"/>
                <a:gd name="connsiteY1" fmla="*/ 412578 h 982766"/>
                <a:gd name="connsiteX2" fmla="*/ 49955 w 1475496"/>
                <a:gd name="connsiteY2" fmla="*/ 291073 h 982766"/>
                <a:gd name="connsiteX3" fmla="*/ 286135 w 1475496"/>
                <a:gd name="connsiteY3" fmla="*/ 190422 h 982766"/>
                <a:gd name="connsiteX4" fmla="*/ 371033 w 1475496"/>
                <a:gd name="connsiteY4" fmla="*/ 62434 h 982766"/>
                <a:gd name="connsiteX5" fmla="*/ 760762 w 1475496"/>
                <a:gd name="connsiteY5" fmla="*/ 165 h 982766"/>
                <a:gd name="connsiteX6" fmla="*/ 1055839 w 1475496"/>
                <a:gd name="connsiteY6" fmla="*/ 86404 h 982766"/>
                <a:gd name="connsiteX7" fmla="*/ 1469866 w 1475496"/>
                <a:gd name="connsiteY7" fmla="*/ 559392 h 982766"/>
                <a:gd name="connsiteX8" fmla="*/ 718487 w 1475496"/>
                <a:gd name="connsiteY8" fmla="*/ 980080 h 982766"/>
                <a:gd name="connsiteX9" fmla="*/ 59495 w 1475496"/>
                <a:gd name="connsiteY9" fmla="*/ 731932 h 982766"/>
                <a:gd name="connsiteX10" fmla="*/ 6911 w 1475496"/>
                <a:gd name="connsiteY10" fmla="*/ 579179 h 982766"/>
                <a:gd name="connsiteX0" fmla="*/ 6911 w 1475496"/>
                <a:gd name="connsiteY0" fmla="*/ 579247 h 982834"/>
                <a:gd name="connsiteX1" fmla="*/ 5508 w 1475496"/>
                <a:gd name="connsiteY1" fmla="*/ 412646 h 982834"/>
                <a:gd name="connsiteX2" fmla="*/ 49955 w 1475496"/>
                <a:gd name="connsiteY2" fmla="*/ 291141 h 982834"/>
                <a:gd name="connsiteX3" fmla="*/ 286135 w 1475496"/>
                <a:gd name="connsiteY3" fmla="*/ 190490 h 982834"/>
                <a:gd name="connsiteX4" fmla="*/ 371033 w 1475496"/>
                <a:gd name="connsiteY4" fmla="*/ 62502 h 982834"/>
                <a:gd name="connsiteX5" fmla="*/ 760762 w 1475496"/>
                <a:gd name="connsiteY5" fmla="*/ 233 h 982834"/>
                <a:gd name="connsiteX6" fmla="*/ 1055839 w 1475496"/>
                <a:gd name="connsiteY6" fmla="*/ 86472 h 982834"/>
                <a:gd name="connsiteX7" fmla="*/ 1469866 w 1475496"/>
                <a:gd name="connsiteY7" fmla="*/ 559460 h 982834"/>
                <a:gd name="connsiteX8" fmla="*/ 718487 w 1475496"/>
                <a:gd name="connsiteY8" fmla="*/ 980148 h 982834"/>
                <a:gd name="connsiteX9" fmla="*/ 59495 w 1475496"/>
                <a:gd name="connsiteY9" fmla="*/ 732000 h 982834"/>
                <a:gd name="connsiteX10" fmla="*/ 6911 w 1475496"/>
                <a:gd name="connsiteY10" fmla="*/ 579247 h 982834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33154 w 1501739"/>
                <a:gd name="connsiteY0" fmla="*/ 581071 h 984658"/>
                <a:gd name="connsiteX1" fmla="*/ 1 w 1501739"/>
                <a:gd name="connsiteY1" fmla="*/ 499736 h 984658"/>
                <a:gd name="connsiteX2" fmla="*/ 31751 w 1501739"/>
                <a:gd name="connsiteY2" fmla="*/ 414470 h 984658"/>
                <a:gd name="connsiteX3" fmla="*/ 76198 w 1501739"/>
                <a:gd name="connsiteY3" fmla="*/ 292965 h 984658"/>
                <a:gd name="connsiteX4" fmla="*/ 312378 w 1501739"/>
                <a:gd name="connsiteY4" fmla="*/ 192314 h 984658"/>
                <a:gd name="connsiteX5" fmla="*/ 397276 w 1501739"/>
                <a:gd name="connsiteY5" fmla="*/ 64326 h 984658"/>
                <a:gd name="connsiteX6" fmla="*/ 504755 w 1501739"/>
                <a:gd name="connsiteY6" fmla="*/ 29997 h 984658"/>
                <a:gd name="connsiteX7" fmla="*/ 787005 w 1501739"/>
                <a:gd name="connsiteY7" fmla="*/ 2057 h 984658"/>
                <a:gd name="connsiteX8" fmla="*/ 1082082 w 1501739"/>
                <a:gd name="connsiteY8" fmla="*/ 88296 h 984658"/>
                <a:gd name="connsiteX9" fmla="*/ 1496109 w 1501739"/>
                <a:gd name="connsiteY9" fmla="*/ 561284 h 984658"/>
                <a:gd name="connsiteX10" fmla="*/ 744730 w 1501739"/>
                <a:gd name="connsiteY10" fmla="*/ 981972 h 984658"/>
                <a:gd name="connsiteX11" fmla="*/ 85738 w 1501739"/>
                <a:gd name="connsiteY11" fmla="*/ 733824 h 984658"/>
                <a:gd name="connsiteX12" fmla="*/ 33154 w 1501739"/>
                <a:gd name="connsiteY12" fmla="*/ 581071 h 984658"/>
                <a:gd name="connsiteX0" fmla="*/ 33155 w 1501740"/>
                <a:gd name="connsiteY0" fmla="*/ 581071 h 984658"/>
                <a:gd name="connsiteX1" fmla="*/ 2 w 1501740"/>
                <a:gd name="connsiteY1" fmla="*/ 499736 h 984658"/>
                <a:gd name="connsiteX2" fmla="*/ 27488 w 1501740"/>
                <a:gd name="connsiteY2" fmla="*/ 412350 h 984658"/>
                <a:gd name="connsiteX3" fmla="*/ 76199 w 1501740"/>
                <a:gd name="connsiteY3" fmla="*/ 292965 h 984658"/>
                <a:gd name="connsiteX4" fmla="*/ 312379 w 1501740"/>
                <a:gd name="connsiteY4" fmla="*/ 192314 h 984658"/>
                <a:gd name="connsiteX5" fmla="*/ 397277 w 1501740"/>
                <a:gd name="connsiteY5" fmla="*/ 64326 h 984658"/>
                <a:gd name="connsiteX6" fmla="*/ 504756 w 1501740"/>
                <a:gd name="connsiteY6" fmla="*/ 29997 h 984658"/>
                <a:gd name="connsiteX7" fmla="*/ 787006 w 1501740"/>
                <a:gd name="connsiteY7" fmla="*/ 2057 h 984658"/>
                <a:gd name="connsiteX8" fmla="*/ 1082083 w 1501740"/>
                <a:gd name="connsiteY8" fmla="*/ 88296 h 984658"/>
                <a:gd name="connsiteX9" fmla="*/ 1496110 w 1501740"/>
                <a:gd name="connsiteY9" fmla="*/ 561284 h 984658"/>
                <a:gd name="connsiteX10" fmla="*/ 744731 w 1501740"/>
                <a:gd name="connsiteY10" fmla="*/ 981972 h 984658"/>
                <a:gd name="connsiteX11" fmla="*/ 85739 w 1501740"/>
                <a:gd name="connsiteY11" fmla="*/ 733824 h 984658"/>
                <a:gd name="connsiteX12" fmla="*/ 33155 w 1501740"/>
                <a:gd name="connsiteY12" fmla="*/ 581071 h 984658"/>
                <a:gd name="connsiteX0" fmla="*/ 33155 w 1501740"/>
                <a:gd name="connsiteY0" fmla="*/ 581071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33155 w 1501740"/>
                <a:gd name="connsiteY13" fmla="*/ 581071 h 984526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402"/>
                <a:gd name="connsiteX1" fmla="*/ 2 w 1501740"/>
                <a:gd name="connsiteY1" fmla="*/ 499736 h 984402"/>
                <a:gd name="connsiteX2" fmla="*/ 27488 w 1501740"/>
                <a:gd name="connsiteY2" fmla="*/ 412350 h 984402"/>
                <a:gd name="connsiteX3" fmla="*/ 76199 w 1501740"/>
                <a:gd name="connsiteY3" fmla="*/ 292965 h 984402"/>
                <a:gd name="connsiteX4" fmla="*/ 312379 w 1501740"/>
                <a:gd name="connsiteY4" fmla="*/ 192314 h 984402"/>
                <a:gd name="connsiteX5" fmla="*/ 397277 w 1501740"/>
                <a:gd name="connsiteY5" fmla="*/ 64326 h 984402"/>
                <a:gd name="connsiteX6" fmla="*/ 504756 w 1501740"/>
                <a:gd name="connsiteY6" fmla="*/ 29997 h 984402"/>
                <a:gd name="connsiteX7" fmla="*/ 787006 w 1501740"/>
                <a:gd name="connsiteY7" fmla="*/ 2057 h 984402"/>
                <a:gd name="connsiteX8" fmla="*/ 1082083 w 1501740"/>
                <a:gd name="connsiteY8" fmla="*/ 88296 h 984402"/>
                <a:gd name="connsiteX9" fmla="*/ 1496110 w 1501740"/>
                <a:gd name="connsiteY9" fmla="*/ 561284 h 984402"/>
                <a:gd name="connsiteX10" fmla="*/ 744731 w 1501740"/>
                <a:gd name="connsiteY10" fmla="*/ 981972 h 984402"/>
                <a:gd name="connsiteX11" fmla="*/ 85739 w 1501740"/>
                <a:gd name="connsiteY11" fmla="*/ 733824 h 984402"/>
                <a:gd name="connsiteX12" fmla="*/ 15286 w 1501740"/>
                <a:gd name="connsiteY12" fmla="*/ 661570 h 984402"/>
                <a:gd name="connsiteX13" fmla="*/ 24626 w 1501740"/>
                <a:gd name="connsiteY13" fmla="*/ 576830 h 984402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344"/>
                <a:gd name="connsiteX1" fmla="*/ 2 w 1501740"/>
                <a:gd name="connsiteY1" fmla="*/ 499736 h 984344"/>
                <a:gd name="connsiteX2" fmla="*/ 27488 w 1501740"/>
                <a:gd name="connsiteY2" fmla="*/ 412350 h 984344"/>
                <a:gd name="connsiteX3" fmla="*/ 76199 w 1501740"/>
                <a:gd name="connsiteY3" fmla="*/ 292965 h 984344"/>
                <a:gd name="connsiteX4" fmla="*/ 312379 w 1501740"/>
                <a:gd name="connsiteY4" fmla="*/ 192314 h 984344"/>
                <a:gd name="connsiteX5" fmla="*/ 397277 w 1501740"/>
                <a:gd name="connsiteY5" fmla="*/ 64326 h 984344"/>
                <a:gd name="connsiteX6" fmla="*/ 504756 w 1501740"/>
                <a:gd name="connsiteY6" fmla="*/ 29997 h 984344"/>
                <a:gd name="connsiteX7" fmla="*/ 787006 w 1501740"/>
                <a:gd name="connsiteY7" fmla="*/ 2057 h 984344"/>
                <a:gd name="connsiteX8" fmla="*/ 1082083 w 1501740"/>
                <a:gd name="connsiteY8" fmla="*/ 88296 h 984344"/>
                <a:gd name="connsiteX9" fmla="*/ 1496110 w 1501740"/>
                <a:gd name="connsiteY9" fmla="*/ 561284 h 984344"/>
                <a:gd name="connsiteX10" fmla="*/ 744731 w 1501740"/>
                <a:gd name="connsiteY10" fmla="*/ 981972 h 984344"/>
                <a:gd name="connsiteX11" fmla="*/ 85739 w 1501740"/>
                <a:gd name="connsiteY11" fmla="*/ 733824 h 984344"/>
                <a:gd name="connsiteX12" fmla="*/ 15286 w 1501740"/>
                <a:gd name="connsiteY12" fmla="*/ 661570 h 984344"/>
                <a:gd name="connsiteX13" fmla="*/ 24626 w 1501740"/>
                <a:gd name="connsiteY13" fmla="*/ 576830 h 984344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0213 w 1501740"/>
                <a:gd name="connsiteY12" fmla="*/ 66899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903174 h 1310851"/>
                <a:gd name="connsiteX1" fmla="*/ 2 w 1501740"/>
                <a:gd name="connsiteY1" fmla="*/ 826080 h 1310851"/>
                <a:gd name="connsiteX2" fmla="*/ 27488 w 1501740"/>
                <a:gd name="connsiteY2" fmla="*/ 738694 h 1310851"/>
                <a:gd name="connsiteX3" fmla="*/ 76199 w 1501740"/>
                <a:gd name="connsiteY3" fmla="*/ 619309 h 1310851"/>
                <a:gd name="connsiteX4" fmla="*/ 312379 w 1501740"/>
                <a:gd name="connsiteY4" fmla="*/ 518658 h 1310851"/>
                <a:gd name="connsiteX5" fmla="*/ 397277 w 1501740"/>
                <a:gd name="connsiteY5" fmla="*/ 390670 h 1310851"/>
                <a:gd name="connsiteX6" fmla="*/ 504756 w 1501740"/>
                <a:gd name="connsiteY6" fmla="*/ 356341 h 1310851"/>
                <a:gd name="connsiteX7" fmla="*/ 787006 w 1501740"/>
                <a:gd name="connsiteY7" fmla="*/ 328401 h 1310851"/>
                <a:gd name="connsiteX8" fmla="*/ 1019358 w 1501740"/>
                <a:gd name="connsiteY8" fmla="*/ 528 h 1310851"/>
                <a:gd name="connsiteX9" fmla="*/ 1082083 w 1501740"/>
                <a:gd name="connsiteY9" fmla="*/ 414640 h 1310851"/>
                <a:gd name="connsiteX10" fmla="*/ 1496110 w 1501740"/>
                <a:gd name="connsiteY10" fmla="*/ 887628 h 1310851"/>
                <a:gd name="connsiteX11" fmla="*/ 744731 w 1501740"/>
                <a:gd name="connsiteY11" fmla="*/ 1308316 h 1310851"/>
                <a:gd name="connsiteX12" fmla="*/ 85739 w 1501740"/>
                <a:gd name="connsiteY12" fmla="*/ 1060168 h 1310851"/>
                <a:gd name="connsiteX13" fmla="*/ 32333 w 1501740"/>
                <a:gd name="connsiteY13" fmla="*/ 991069 h 1310851"/>
                <a:gd name="connsiteX14" fmla="*/ 24626 w 1501740"/>
                <a:gd name="connsiteY14" fmla="*/ 903174 h 1310851"/>
                <a:gd name="connsiteX0" fmla="*/ 24626 w 1501740"/>
                <a:gd name="connsiteY0" fmla="*/ 930844 h 1338521"/>
                <a:gd name="connsiteX1" fmla="*/ 2 w 1501740"/>
                <a:gd name="connsiteY1" fmla="*/ 853750 h 1338521"/>
                <a:gd name="connsiteX2" fmla="*/ 27488 w 1501740"/>
                <a:gd name="connsiteY2" fmla="*/ 766364 h 1338521"/>
                <a:gd name="connsiteX3" fmla="*/ 76199 w 1501740"/>
                <a:gd name="connsiteY3" fmla="*/ 646979 h 1338521"/>
                <a:gd name="connsiteX4" fmla="*/ 312379 w 1501740"/>
                <a:gd name="connsiteY4" fmla="*/ 546328 h 1338521"/>
                <a:gd name="connsiteX5" fmla="*/ 397277 w 1501740"/>
                <a:gd name="connsiteY5" fmla="*/ 418340 h 1338521"/>
                <a:gd name="connsiteX6" fmla="*/ 504756 w 1501740"/>
                <a:gd name="connsiteY6" fmla="*/ 384011 h 1338521"/>
                <a:gd name="connsiteX7" fmla="*/ 787006 w 1501740"/>
                <a:gd name="connsiteY7" fmla="*/ 356071 h 1338521"/>
                <a:gd name="connsiteX8" fmla="*/ 1027813 w 1501740"/>
                <a:gd name="connsiteY8" fmla="*/ 490 h 1338521"/>
                <a:gd name="connsiteX9" fmla="*/ 1082083 w 1501740"/>
                <a:gd name="connsiteY9" fmla="*/ 442310 h 1338521"/>
                <a:gd name="connsiteX10" fmla="*/ 1496110 w 1501740"/>
                <a:gd name="connsiteY10" fmla="*/ 915298 h 1338521"/>
                <a:gd name="connsiteX11" fmla="*/ 744731 w 1501740"/>
                <a:gd name="connsiteY11" fmla="*/ 1335986 h 1338521"/>
                <a:gd name="connsiteX12" fmla="*/ 85739 w 1501740"/>
                <a:gd name="connsiteY12" fmla="*/ 1087838 h 1338521"/>
                <a:gd name="connsiteX13" fmla="*/ 32333 w 1501740"/>
                <a:gd name="connsiteY13" fmla="*/ 1018739 h 1338521"/>
                <a:gd name="connsiteX14" fmla="*/ 24626 w 1501740"/>
                <a:gd name="connsiteY14" fmla="*/ 930844 h 1338521"/>
                <a:gd name="connsiteX0" fmla="*/ 24626 w 1502004"/>
                <a:gd name="connsiteY0" fmla="*/ 930844 h 1338521"/>
                <a:gd name="connsiteX1" fmla="*/ 2 w 1502004"/>
                <a:gd name="connsiteY1" fmla="*/ 853750 h 1338521"/>
                <a:gd name="connsiteX2" fmla="*/ 27488 w 1502004"/>
                <a:gd name="connsiteY2" fmla="*/ 766364 h 1338521"/>
                <a:gd name="connsiteX3" fmla="*/ 76199 w 1502004"/>
                <a:gd name="connsiteY3" fmla="*/ 646979 h 1338521"/>
                <a:gd name="connsiteX4" fmla="*/ 312379 w 1502004"/>
                <a:gd name="connsiteY4" fmla="*/ 546328 h 1338521"/>
                <a:gd name="connsiteX5" fmla="*/ 397277 w 1502004"/>
                <a:gd name="connsiteY5" fmla="*/ 418340 h 1338521"/>
                <a:gd name="connsiteX6" fmla="*/ 504756 w 1502004"/>
                <a:gd name="connsiteY6" fmla="*/ 384011 h 1338521"/>
                <a:gd name="connsiteX7" fmla="*/ 787006 w 1502004"/>
                <a:gd name="connsiteY7" fmla="*/ 356071 h 1338521"/>
                <a:gd name="connsiteX8" fmla="*/ 1027813 w 1502004"/>
                <a:gd name="connsiteY8" fmla="*/ 490 h 1338521"/>
                <a:gd name="connsiteX9" fmla="*/ 1099068 w 1502004"/>
                <a:gd name="connsiteY9" fmla="*/ 418842 h 1338521"/>
                <a:gd name="connsiteX10" fmla="*/ 1496110 w 1502004"/>
                <a:gd name="connsiteY10" fmla="*/ 915298 h 1338521"/>
                <a:gd name="connsiteX11" fmla="*/ 744731 w 1502004"/>
                <a:gd name="connsiteY11" fmla="*/ 1335986 h 1338521"/>
                <a:gd name="connsiteX12" fmla="*/ 85739 w 1502004"/>
                <a:gd name="connsiteY12" fmla="*/ 1087838 h 1338521"/>
                <a:gd name="connsiteX13" fmla="*/ 32333 w 1502004"/>
                <a:gd name="connsiteY13" fmla="*/ 1018739 h 1338521"/>
                <a:gd name="connsiteX14" fmla="*/ 24626 w 1502004"/>
                <a:gd name="connsiteY14" fmla="*/ 930844 h 1338521"/>
                <a:gd name="connsiteX0" fmla="*/ 24626 w 1501715"/>
                <a:gd name="connsiteY0" fmla="*/ 930844 h 1338521"/>
                <a:gd name="connsiteX1" fmla="*/ 2 w 1501715"/>
                <a:gd name="connsiteY1" fmla="*/ 853750 h 1338521"/>
                <a:gd name="connsiteX2" fmla="*/ 27488 w 1501715"/>
                <a:gd name="connsiteY2" fmla="*/ 766364 h 1338521"/>
                <a:gd name="connsiteX3" fmla="*/ 76199 w 1501715"/>
                <a:gd name="connsiteY3" fmla="*/ 646979 h 1338521"/>
                <a:gd name="connsiteX4" fmla="*/ 312379 w 1501715"/>
                <a:gd name="connsiteY4" fmla="*/ 546328 h 1338521"/>
                <a:gd name="connsiteX5" fmla="*/ 397277 w 1501715"/>
                <a:gd name="connsiteY5" fmla="*/ 418340 h 1338521"/>
                <a:gd name="connsiteX6" fmla="*/ 504756 w 1501715"/>
                <a:gd name="connsiteY6" fmla="*/ 384011 h 1338521"/>
                <a:gd name="connsiteX7" fmla="*/ 787006 w 1501715"/>
                <a:gd name="connsiteY7" fmla="*/ 356071 h 1338521"/>
                <a:gd name="connsiteX8" fmla="*/ 1027813 w 1501715"/>
                <a:gd name="connsiteY8" fmla="*/ 490 h 1338521"/>
                <a:gd name="connsiteX9" fmla="*/ 1099068 w 1501715"/>
                <a:gd name="connsiteY9" fmla="*/ 418842 h 1338521"/>
                <a:gd name="connsiteX10" fmla="*/ 1496110 w 1501715"/>
                <a:gd name="connsiteY10" fmla="*/ 915298 h 1338521"/>
                <a:gd name="connsiteX11" fmla="*/ 744731 w 1501715"/>
                <a:gd name="connsiteY11" fmla="*/ 1335986 h 1338521"/>
                <a:gd name="connsiteX12" fmla="*/ 85739 w 1501715"/>
                <a:gd name="connsiteY12" fmla="*/ 1087838 h 1338521"/>
                <a:gd name="connsiteX13" fmla="*/ 32333 w 1501715"/>
                <a:gd name="connsiteY13" fmla="*/ 1018739 h 1338521"/>
                <a:gd name="connsiteX14" fmla="*/ 24626 w 1501715"/>
                <a:gd name="connsiteY14" fmla="*/ 930844 h 1338521"/>
                <a:gd name="connsiteX0" fmla="*/ 24626 w 1502267"/>
                <a:gd name="connsiteY0" fmla="*/ 930844 h 1338521"/>
                <a:gd name="connsiteX1" fmla="*/ 2 w 1502267"/>
                <a:gd name="connsiteY1" fmla="*/ 853750 h 1338521"/>
                <a:gd name="connsiteX2" fmla="*/ 27488 w 1502267"/>
                <a:gd name="connsiteY2" fmla="*/ 766364 h 1338521"/>
                <a:gd name="connsiteX3" fmla="*/ 76199 w 1502267"/>
                <a:gd name="connsiteY3" fmla="*/ 646979 h 1338521"/>
                <a:gd name="connsiteX4" fmla="*/ 312379 w 1502267"/>
                <a:gd name="connsiteY4" fmla="*/ 546328 h 1338521"/>
                <a:gd name="connsiteX5" fmla="*/ 397277 w 1502267"/>
                <a:gd name="connsiteY5" fmla="*/ 418340 h 1338521"/>
                <a:gd name="connsiteX6" fmla="*/ 504756 w 1502267"/>
                <a:gd name="connsiteY6" fmla="*/ 384011 h 1338521"/>
                <a:gd name="connsiteX7" fmla="*/ 787006 w 1502267"/>
                <a:gd name="connsiteY7" fmla="*/ 356071 h 1338521"/>
                <a:gd name="connsiteX8" fmla="*/ 1027813 w 1502267"/>
                <a:gd name="connsiteY8" fmla="*/ 490 h 1338521"/>
                <a:gd name="connsiteX9" fmla="*/ 1133160 w 1502267"/>
                <a:gd name="connsiteY9" fmla="*/ 425153 h 1338521"/>
                <a:gd name="connsiteX10" fmla="*/ 1496110 w 1502267"/>
                <a:gd name="connsiteY10" fmla="*/ 915298 h 1338521"/>
                <a:gd name="connsiteX11" fmla="*/ 744731 w 1502267"/>
                <a:gd name="connsiteY11" fmla="*/ 1335986 h 1338521"/>
                <a:gd name="connsiteX12" fmla="*/ 85739 w 1502267"/>
                <a:gd name="connsiteY12" fmla="*/ 1087838 h 1338521"/>
                <a:gd name="connsiteX13" fmla="*/ 32333 w 1502267"/>
                <a:gd name="connsiteY13" fmla="*/ 1018739 h 1338521"/>
                <a:gd name="connsiteX14" fmla="*/ 24626 w 1502267"/>
                <a:gd name="connsiteY14" fmla="*/ 930844 h 1338521"/>
                <a:gd name="connsiteX0" fmla="*/ 24626 w 1502159"/>
                <a:gd name="connsiteY0" fmla="*/ 930844 h 1338521"/>
                <a:gd name="connsiteX1" fmla="*/ 2 w 1502159"/>
                <a:gd name="connsiteY1" fmla="*/ 853750 h 1338521"/>
                <a:gd name="connsiteX2" fmla="*/ 27488 w 1502159"/>
                <a:gd name="connsiteY2" fmla="*/ 766364 h 1338521"/>
                <a:gd name="connsiteX3" fmla="*/ 76199 w 1502159"/>
                <a:gd name="connsiteY3" fmla="*/ 646979 h 1338521"/>
                <a:gd name="connsiteX4" fmla="*/ 312379 w 1502159"/>
                <a:gd name="connsiteY4" fmla="*/ 546328 h 1338521"/>
                <a:gd name="connsiteX5" fmla="*/ 397277 w 1502159"/>
                <a:gd name="connsiteY5" fmla="*/ 418340 h 1338521"/>
                <a:gd name="connsiteX6" fmla="*/ 504756 w 1502159"/>
                <a:gd name="connsiteY6" fmla="*/ 384011 h 1338521"/>
                <a:gd name="connsiteX7" fmla="*/ 787006 w 1502159"/>
                <a:gd name="connsiteY7" fmla="*/ 356071 h 1338521"/>
                <a:gd name="connsiteX8" fmla="*/ 1027813 w 1502159"/>
                <a:gd name="connsiteY8" fmla="*/ 490 h 1338521"/>
                <a:gd name="connsiteX9" fmla="*/ 1133160 w 1502159"/>
                <a:gd name="connsiteY9" fmla="*/ 425153 h 1338521"/>
                <a:gd name="connsiteX10" fmla="*/ 1496110 w 1502159"/>
                <a:gd name="connsiteY10" fmla="*/ 915298 h 1338521"/>
                <a:gd name="connsiteX11" fmla="*/ 744731 w 1502159"/>
                <a:gd name="connsiteY11" fmla="*/ 1335986 h 1338521"/>
                <a:gd name="connsiteX12" fmla="*/ 85739 w 1502159"/>
                <a:gd name="connsiteY12" fmla="*/ 1087838 h 1338521"/>
                <a:gd name="connsiteX13" fmla="*/ 32333 w 1502159"/>
                <a:gd name="connsiteY13" fmla="*/ 1018739 h 1338521"/>
                <a:gd name="connsiteX14" fmla="*/ 24626 w 1502159"/>
                <a:gd name="connsiteY14" fmla="*/ 930844 h 1338521"/>
                <a:gd name="connsiteX0" fmla="*/ 24626 w 1502159"/>
                <a:gd name="connsiteY0" fmla="*/ 930844 h 1338521"/>
                <a:gd name="connsiteX1" fmla="*/ 2 w 1502159"/>
                <a:gd name="connsiteY1" fmla="*/ 853750 h 1338521"/>
                <a:gd name="connsiteX2" fmla="*/ 27488 w 1502159"/>
                <a:gd name="connsiteY2" fmla="*/ 766364 h 1338521"/>
                <a:gd name="connsiteX3" fmla="*/ 76199 w 1502159"/>
                <a:gd name="connsiteY3" fmla="*/ 646979 h 1338521"/>
                <a:gd name="connsiteX4" fmla="*/ 312379 w 1502159"/>
                <a:gd name="connsiteY4" fmla="*/ 546328 h 1338521"/>
                <a:gd name="connsiteX5" fmla="*/ 397277 w 1502159"/>
                <a:gd name="connsiteY5" fmla="*/ 418340 h 1338521"/>
                <a:gd name="connsiteX6" fmla="*/ 504756 w 1502159"/>
                <a:gd name="connsiteY6" fmla="*/ 384011 h 1338521"/>
                <a:gd name="connsiteX7" fmla="*/ 787006 w 1502159"/>
                <a:gd name="connsiteY7" fmla="*/ 356071 h 1338521"/>
                <a:gd name="connsiteX8" fmla="*/ 1027813 w 1502159"/>
                <a:gd name="connsiteY8" fmla="*/ 490 h 1338521"/>
                <a:gd name="connsiteX9" fmla="*/ 1133160 w 1502159"/>
                <a:gd name="connsiteY9" fmla="*/ 425153 h 1338521"/>
                <a:gd name="connsiteX10" fmla="*/ 1496110 w 1502159"/>
                <a:gd name="connsiteY10" fmla="*/ 915298 h 1338521"/>
                <a:gd name="connsiteX11" fmla="*/ 744731 w 1502159"/>
                <a:gd name="connsiteY11" fmla="*/ 1335986 h 1338521"/>
                <a:gd name="connsiteX12" fmla="*/ 85739 w 1502159"/>
                <a:gd name="connsiteY12" fmla="*/ 1087838 h 1338521"/>
                <a:gd name="connsiteX13" fmla="*/ 32333 w 1502159"/>
                <a:gd name="connsiteY13" fmla="*/ 1018739 h 1338521"/>
                <a:gd name="connsiteX14" fmla="*/ 24626 w 1502159"/>
                <a:gd name="connsiteY14" fmla="*/ 930844 h 1338521"/>
                <a:gd name="connsiteX0" fmla="*/ 24626 w 1502159"/>
                <a:gd name="connsiteY0" fmla="*/ 935002 h 1342679"/>
                <a:gd name="connsiteX1" fmla="*/ 2 w 1502159"/>
                <a:gd name="connsiteY1" fmla="*/ 857908 h 1342679"/>
                <a:gd name="connsiteX2" fmla="*/ 27488 w 1502159"/>
                <a:gd name="connsiteY2" fmla="*/ 770522 h 1342679"/>
                <a:gd name="connsiteX3" fmla="*/ 76199 w 1502159"/>
                <a:gd name="connsiteY3" fmla="*/ 651137 h 1342679"/>
                <a:gd name="connsiteX4" fmla="*/ 312379 w 1502159"/>
                <a:gd name="connsiteY4" fmla="*/ 550486 h 1342679"/>
                <a:gd name="connsiteX5" fmla="*/ 397277 w 1502159"/>
                <a:gd name="connsiteY5" fmla="*/ 422498 h 1342679"/>
                <a:gd name="connsiteX6" fmla="*/ 504756 w 1502159"/>
                <a:gd name="connsiteY6" fmla="*/ 388169 h 1342679"/>
                <a:gd name="connsiteX7" fmla="*/ 787006 w 1502159"/>
                <a:gd name="connsiteY7" fmla="*/ 360229 h 1342679"/>
                <a:gd name="connsiteX8" fmla="*/ 1027813 w 1502159"/>
                <a:gd name="connsiteY8" fmla="*/ 4648 h 1342679"/>
                <a:gd name="connsiteX9" fmla="*/ 1109038 w 1502159"/>
                <a:gd name="connsiteY9" fmla="*/ 130122 h 1342679"/>
                <a:gd name="connsiteX10" fmla="*/ 1133160 w 1502159"/>
                <a:gd name="connsiteY10" fmla="*/ 429311 h 1342679"/>
                <a:gd name="connsiteX11" fmla="*/ 1496110 w 1502159"/>
                <a:gd name="connsiteY11" fmla="*/ 919456 h 1342679"/>
                <a:gd name="connsiteX12" fmla="*/ 744731 w 1502159"/>
                <a:gd name="connsiteY12" fmla="*/ 1340144 h 1342679"/>
                <a:gd name="connsiteX13" fmla="*/ 85739 w 1502159"/>
                <a:gd name="connsiteY13" fmla="*/ 1091996 h 1342679"/>
                <a:gd name="connsiteX14" fmla="*/ 32333 w 1502159"/>
                <a:gd name="connsiteY14" fmla="*/ 1022897 h 1342679"/>
                <a:gd name="connsiteX15" fmla="*/ 24626 w 1502159"/>
                <a:gd name="connsiteY15" fmla="*/ 935002 h 1342679"/>
                <a:gd name="connsiteX0" fmla="*/ 24626 w 1502159"/>
                <a:gd name="connsiteY0" fmla="*/ 935189 h 1342866"/>
                <a:gd name="connsiteX1" fmla="*/ 2 w 1502159"/>
                <a:gd name="connsiteY1" fmla="*/ 858095 h 1342866"/>
                <a:gd name="connsiteX2" fmla="*/ 27488 w 1502159"/>
                <a:gd name="connsiteY2" fmla="*/ 770709 h 1342866"/>
                <a:gd name="connsiteX3" fmla="*/ 76199 w 1502159"/>
                <a:gd name="connsiteY3" fmla="*/ 651324 h 1342866"/>
                <a:gd name="connsiteX4" fmla="*/ 312379 w 1502159"/>
                <a:gd name="connsiteY4" fmla="*/ 550673 h 1342866"/>
                <a:gd name="connsiteX5" fmla="*/ 397277 w 1502159"/>
                <a:gd name="connsiteY5" fmla="*/ 422685 h 1342866"/>
                <a:gd name="connsiteX6" fmla="*/ 504756 w 1502159"/>
                <a:gd name="connsiteY6" fmla="*/ 388356 h 1342866"/>
                <a:gd name="connsiteX7" fmla="*/ 787006 w 1502159"/>
                <a:gd name="connsiteY7" fmla="*/ 360416 h 1342866"/>
                <a:gd name="connsiteX8" fmla="*/ 1027813 w 1502159"/>
                <a:gd name="connsiteY8" fmla="*/ 4835 h 1342866"/>
                <a:gd name="connsiteX9" fmla="*/ 1109038 w 1502159"/>
                <a:gd name="connsiteY9" fmla="*/ 130309 h 1342866"/>
                <a:gd name="connsiteX10" fmla="*/ 1133160 w 1502159"/>
                <a:gd name="connsiteY10" fmla="*/ 429498 h 1342866"/>
                <a:gd name="connsiteX11" fmla="*/ 1496110 w 1502159"/>
                <a:gd name="connsiteY11" fmla="*/ 919643 h 1342866"/>
                <a:gd name="connsiteX12" fmla="*/ 744731 w 1502159"/>
                <a:gd name="connsiteY12" fmla="*/ 1340331 h 1342866"/>
                <a:gd name="connsiteX13" fmla="*/ 85739 w 1502159"/>
                <a:gd name="connsiteY13" fmla="*/ 1092183 h 1342866"/>
                <a:gd name="connsiteX14" fmla="*/ 32333 w 1502159"/>
                <a:gd name="connsiteY14" fmla="*/ 1023084 h 1342866"/>
                <a:gd name="connsiteX15" fmla="*/ 24626 w 1502159"/>
                <a:gd name="connsiteY15" fmla="*/ 935189 h 1342866"/>
                <a:gd name="connsiteX0" fmla="*/ 24626 w 1502159"/>
                <a:gd name="connsiteY0" fmla="*/ 935391 h 1343068"/>
                <a:gd name="connsiteX1" fmla="*/ 2 w 1502159"/>
                <a:gd name="connsiteY1" fmla="*/ 858297 h 1343068"/>
                <a:gd name="connsiteX2" fmla="*/ 27488 w 1502159"/>
                <a:gd name="connsiteY2" fmla="*/ 770911 h 1343068"/>
                <a:gd name="connsiteX3" fmla="*/ 76199 w 1502159"/>
                <a:gd name="connsiteY3" fmla="*/ 651526 h 1343068"/>
                <a:gd name="connsiteX4" fmla="*/ 312379 w 1502159"/>
                <a:gd name="connsiteY4" fmla="*/ 550875 h 1343068"/>
                <a:gd name="connsiteX5" fmla="*/ 397277 w 1502159"/>
                <a:gd name="connsiteY5" fmla="*/ 422887 h 1343068"/>
                <a:gd name="connsiteX6" fmla="*/ 504756 w 1502159"/>
                <a:gd name="connsiteY6" fmla="*/ 388558 h 1343068"/>
                <a:gd name="connsiteX7" fmla="*/ 787006 w 1502159"/>
                <a:gd name="connsiteY7" fmla="*/ 360618 h 1343068"/>
                <a:gd name="connsiteX8" fmla="*/ 1027813 w 1502159"/>
                <a:gd name="connsiteY8" fmla="*/ 5037 h 1343068"/>
                <a:gd name="connsiteX9" fmla="*/ 1109038 w 1502159"/>
                <a:gd name="connsiteY9" fmla="*/ 130511 h 1343068"/>
                <a:gd name="connsiteX10" fmla="*/ 1133160 w 1502159"/>
                <a:gd name="connsiteY10" fmla="*/ 429700 h 1343068"/>
                <a:gd name="connsiteX11" fmla="*/ 1496110 w 1502159"/>
                <a:gd name="connsiteY11" fmla="*/ 919845 h 1343068"/>
                <a:gd name="connsiteX12" fmla="*/ 744731 w 1502159"/>
                <a:gd name="connsiteY12" fmla="*/ 1340533 h 1343068"/>
                <a:gd name="connsiteX13" fmla="*/ 85739 w 1502159"/>
                <a:gd name="connsiteY13" fmla="*/ 1092385 h 1343068"/>
                <a:gd name="connsiteX14" fmla="*/ 32333 w 1502159"/>
                <a:gd name="connsiteY14" fmla="*/ 1023286 h 1343068"/>
                <a:gd name="connsiteX15" fmla="*/ 24626 w 1502159"/>
                <a:gd name="connsiteY15" fmla="*/ 935391 h 1343068"/>
                <a:gd name="connsiteX0" fmla="*/ 24626 w 1502159"/>
                <a:gd name="connsiteY0" fmla="*/ 945491 h 1353168"/>
                <a:gd name="connsiteX1" fmla="*/ 2 w 1502159"/>
                <a:gd name="connsiteY1" fmla="*/ 868397 h 1353168"/>
                <a:gd name="connsiteX2" fmla="*/ 27488 w 1502159"/>
                <a:gd name="connsiteY2" fmla="*/ 781011 h 1353168"/>
                <a:gd name="connsiteX3" fmla="*/ 76199 w 1502159"/>
                <a:gd name="connsiteY3" fmla="*/ 661626 h 1353168"/>
                <a:gd name="connsiteX4" fmla="*/ 312379 w 1502159"/>
                <a:gd name="connsiteY4" fmla="*/ 560975 h 1353168"/>
                <a:gd name="connsiteX5" fmla="*/ 397277 w 1502159"/>
                <a:gd name="connsiteY5" fmla="*/ 432987 h 1353168"/>
                <a:gd name="connsiteX6" fmla="*/ 504756 w 1502159"/>
                <a:gd name="connsiteY6" fmla="*/ 398658 h 1353168"/>
                <a:gd name="connsiteX7" fmla="*/ 787006 w 1502159"/>
                <a:gd name="connsiteY7" fmla="*/ 370718 h 1353168"/>
                <a:gd name="connsiteX8" fmla="*/ 1006490 w 1502159"/>
                <a:gd name="connsiteY8" fmla="*/ 4537 h 1353168"/>
                <a:gd name="connsiteX9" fmla="*/ 1109038 w 1502159"/>
                <a:gd name="connsiteY9" fmla="*/ 140611 h 1353168"/>
                <a:gd name="connsiteX10" fmla="*/ 1133160 w 1502159"/>
                <a:gd name="connsiteY10" fmla="*/ 439800 h 1353168"/>
                <a:gd name="connsiteX11" fmla="*/ 1496110 w 1502159"/>
                <a:gd name="connsiteY11" fmla="*/ 929945 h 1353168"/>
                <a:gd name="connsiteX12" fmla="*/ 744731 w 1502159"/>
                <a:gd name="connsiteY12" fmla="*/ 1350633 h 1353168"/>
                <a:gd name="connsiteX13" fmla="*/ 85739 w 1502159"/>
                <a:gd name="connsiteY13" fmla="*/ 1102485 h 1353168"/>
                <a:gd name="connsiteX14" fmla="*/ 32333 w 1502159"/>
                <a:gd name="connsiteY14" fmla="*/ 1033386 h 1353168"/>
                <a:gd name="connsiteX15" fmla="*/ 24626 w 1502159"/>
                <a:gd name="connsiteY15" fmla="*/ 945491 h 1353168"/>
                <a:gd name="connsiteX0" fmla="*/ 24626 w 1502159"/>
                <a:gd name="connsiteY0" fmla="*/ 947547 h 1355224"/>
                <a:gd name="connsiteX1" fmla="*/ 2 w 1502159"/>
                <a:gd name="connsiteY1" fmla="*/ 870453 h 1355224"/>
                <a:gd name="connsiteX2" fmla="*/ 27488 w 1502159"/>
                <a:gd name="connsiteY2" fmla="*/ 783067 h 1355224"/>
                <a:gd name="connsiteX3" fmla="*/ 76199 w 1502159"/>
                <a:gd name="connsiteY3" fmla="*/ 663682 h 1355224"/>
                <a:gd name="connsiteX4" fmla="*/ 312379 w 1502159"/>
                <a:gd name="connsiteY4" fmla="*/ 563031 h 1355224"/>
                <a:gd name="connsiteX5" fmla="*/ 397277 w 1502159"/>
                <a:gd name="connsiteY5" fmla="*/ 435043 h 1355224"/>
                <a:gd name="connsiteX6" fmla="*/ 504756 w 1502159"/>
                <a:gd name="connsiteY6" fmla="*/ 400714 h 1355224"/>
                <a:gd name="connsiteX7" fmla="*/ 787006 w 1502159"/>
                <a:gd name="connsiteY7" fmla="*/ 372774 h 1355224"/>
                <a:gd name="connsiteX8" fmla="*/ 1012874 w 1502159"/>
                <a:gd name="connsiteY8" fmla="*/ 4448 h 1355224"/>
                <a:gd name="connsiteX9" fmla="*/ 1109038 w 1502159"/>
                <a:gd name="connsiteY9" fmla="*/ 142667 h 1355224"/>
                <a:gd name="connsiteX10" fmla="*/ 1133160 w 1502159"/>
                <a:gd name="connsiteY10" fmla="*/ 441856 h 1355224"/>
                <a:gd name="connsiteX11" fmla="*/ 1496110 w 1502159"/>
                <a:gd name="connsiteY11" fmla="*/ 932001 h 1355224"/>
                <a:gd name="connsiteX12" fmla="*/ 744731 w 1502159"/>
                <a:gd name="connsiteY12" fmla="*/ 1352689 h 1355224"/>
                <a:gd name="connsiteX13" fmla="*/ 85739 w 1502159"/>
                <a:gd name="connsiteY13" fmla="*/ 1104541 h 1355224"/>
                <a:gd name="connsiteX14" fmla="*/ 32333 w 1502159"/>
                <a:gd name="connsiteY14" fmla="*/ 1035442 h 1355224"/>
                <a:gd name="connsiteX15" fmla="*/ 24626 w 1502159"/>
                <a:gd name="connsiteY15" fmla="*/ 947547 h 1355224"/>
                <a:gd name="connsiteX0" fmla="*/ 24626 w 1502159"/>
                <a:gd name="connsiteY0" fmla="*/ 943586 h 1351263"/>
                <a:gd name="connsiteX1" fmla="*/ 2 w 1502159"/>
                <a:gd name="connsiteY1" fmla="*/ 866492 h 1351263"/>
                <a:gd name="connsiteX2" fmla="*/ 27488 w 1502159"/>
                <a:gd name="connsiteY2" fmla="*/ 779106 h 1351263"/>
                <a:gd name="connsiteX3" fmla="*/ 76199 w 1502159"/>
                <a:gd name="connsiteY3" fmla="*/ 659721 h 1351263"/>
                <a:gd name="connsiteX4" fmla="*/ 312379 w 1502159"/>
                <a:gd name="connsiteY4" fmla="*/ 559070 h 1351263"/>
                <a:gd name="connsiteX5" fmla="*/ 397277 w 1502159"/>
                <a:gd name="connsiteY5" fmla="*/ 431082 h 1351263"/>
                <a:gd name="connsiteX6" fmla="*/ 504756 w 1502159"/>
                <a:gd name="connsiteY6" fmla="*/ 396753 h 1351263"/>
                <a:gd name="connsiteX7" fmla="*/ 787006 w 1502159"/>
                <a:gd name="connsiteY7" fmla="*/ 368813 h 1351263"/>
                <a:gd name="connsiteX8" fmla="*/ 936580 w 1502159"/>
                <a:gd name="connsiteY8" fmla="*/ 164664 h 1351263"/>
                <a:gd name="connsiteX9" fmla="*/ 1012874 w 1502159"/>
                <a:gd name="connsiteY9" fmla="*/ 487 h 1351263"/>
                <a:gd name="connsiteX10" fmla="*/ 1109038 w 1502159"/>
                <a:gd name="connsiteY10" fmla="*/ 138706 h 1351263"/>
                <a:gd name="connsiteX11" fmla="*/ 1133160 w 1502159"/>
                <a:gd name="connsiteY11" fmla="*/ 437895 h 1351263"/>
                <a:gd name="connsiteX12" fmla="*/ 1496110 w 1502159"/>
                <a:gd name="connsiteY12" fmla="*/ 928040 h 1351263"/>
                <a:gd name="connsiteX13" fmla="*/ 744731 w 1502159"/>
                <a:gd name="connsiteY13" fmla="*/ 1348728 h 1351263"/>
                <a:gd name="connsiteX14" fmla="*/ 85739 w 1502159"/>
                <a:gd name="connsiteY14" fmla="*/ 1100580 h 1351263"/>
                <a:gd name="connsiteX15" fmla="*/ 32333 w 1502159"/>
                <a:gd name="connsiteY15" fmla="*/ 1031481 h 1351263"/>
                <a:gd name="connsiteX16" fmla="*/ 24626 w 1502159"/>
                <a:gd name="connsiteY16" fmla="*/ 943586 h 1351263"/>
                <a:gd name="connsiteX0" fmla="*/ 24626 w 1502159"/>
                <a:gd name="connsiteY0" fmla="*/ 943586 h 1351263"/>
                <a:gd name="connsiteX1" fmla="*/ 2 w 1502159"/>
                <a:gd name="connsiteY1" fmla="*/ 866492 h 1351263"/>
                <a:gd name="connsiteX2" fmla="*/ 27488 w 1502159"/>
                <a:gd name="connsiteY2" fmla="*/ 779106 h 1351263"/>
                <a:gd name="connsiteX3" fmla="*/ 76199 w 1502159"/>
                <a:gd name="connsiteY3" fmla="*/ 659721 h 1351263"/>
                <a:gd name="connsiteX4" fmla="*/ 312379 w 1502159"/>
                <a:gd name="connsiteY4" fmla="*/ 559070 h 1351263"/>
                <a:gd name="connsiteX5" fmla="*/ 397277 w 1502159"/>
                <a:gd name="connsiteY5" fmla="*/ 431082 h 1351263"/>
                <a:gd name="connsiteX6" fmla="*/ 504756 w 1502159"/>
                <a:gd name="connsiteY6" fmla="*/ 396753 h 1351263"/>
                <a:gd name="connsiteX7" fmla="*/ 787006 w 1502159"/>
                <a:gd name="connsiteY7" fmla="*/ 368813 h 1351263"/>
                <a:gd name="connsiteX8" fmla="*/ 909020 w 1502159"/>
                <a:gd name="connsiteY8" fmla="*/ 220105 h 1351263"/>
                <a:gd name="connsiteX9" fmla="*/ 936580 w 1502159"/>
                <a:gd name="connsiteY9" fmla="*/ 164664 h 1351263"/>
                <a:gd name="connsiteX10" fmla="*/ 1012874 w 1502159"/>
                <a:gd name="connsiteY10" fmla="*/ 487 h 1351263"/>
                <a:gd name="connsiteX11" fmla="*/ 1109038 w 1502159"/>
                <a:gd name="connsiteY11" fmla="*/ 138706 h 1351263"/>
                <a:gd name="connsiteX12" fmla="*/ 1133160 w 1502159"/>
                <a:gd name="connsiteY12" fmla="*/ 437895 h 1351263"/>
                <a:gd name="connsiteX13" fmla="*/ 1496110 w 1502159"/>
                <a:gd name="connsiteY13" fmla="*/ 928040 h 1351263"/>
                <a:gd name="connsiteX14" fmla="*/ 744731 w 1502159"/>
                <a:gd name="connsiteY14" fmla="*/ 1348728 h 1351263"/>
                <a:gd name="connsiteX15" fmla="*/ 85739 w 1502159"/>
                <a:gd name="connsiteY15" fmla="*/ 1100580 h 1351263"/>
                <a:gd name="connsiteX16" fmla="*/ 32333 w 1502159"/>
                <a:gd name="connsiteY16" fmla="*/ 1031481 h 1351263"/>
                <a:gd name="connsiteX17" fmla="*/ 24626 w 1502159"/>
                <a:gd name="connsiteY17" fmla="*/ 943586 h 1351263"/>
                <a:gd name="connsiteX0" fmla="*/ 24626 w 1502159"/>
                <a:gd name="connsiteY0" fmla="*/ 1038694 h 1446371"/>
                <a:gd name="connsiteX1" fmla="*/ 2 w 1502159"/>
                <a:gd name="connsiteY1" fmla="*/ 961600 h 1446371"/>
                <a:gd name="connsiteX2" fmla="*/ 27488 w 1502159"/>
                <a:gd name="connsiteY2" fmla="*/ 874214 h 1446371"/>
                <a:gd name="connsiteX3" fmla="*/ 76199 w 1502159"/>
                <a:gd name="connsiteY3" fmla="*/ 754829 h 1446371"/>
                <a:gd name="connsiteX4" fmla="*/ 312379 w 1502159"/>
                <a:gd name="connsiteY4" fmla="*/ 654178 h 1446371"/>
                <a:gd name="connsiteX5" fmla="*/ 397277 w 1502159"/>
                <a:gd name="connsiteY5" fmla="*/ 526190 h 1446371"/>
                <a:gd name="connsiteX6" fmla="*/ 504756 w 1502159"/>
                <a:gd name="connsiteY6" fmla="*/ 491861 h 1446371"/>
                <a:gd name="connsiteX7" fmla="*/ 830662 w 1502159"/>
                <a:gd name="connsiteY7" fmla="*/ 1640 h 1446371"/>
                <a:gd name="connsiteX8" fmla="*/ 909020 w 1502159"/>
                <a:gd name="connsiteY8" fmla="*/ 315213 h 1446371"/>
                <a:gd name="connsiteX9" fmla="*/ 936580 w 1502159"/>
                <a:gd name="connsiteY9" fmla="*/ 259772 h 1446371"/>
                <a:gd name="connsiteX10" fmla="*/ 1012874 w 1502159"/>
                <a:gd name="connsiteY10" fmla="*/ 95595 h 1446371"/>
                <a:gd name="connsiteX11" fmla="*/ 1109038 w 1502159"/>
                <a:gd name="connsiteY11" fmla="*/ 233814 h 1446371"/>
                <a:gd name="connsiteX12" fmla="*/ 1133160 w 1502159"/>
                <a:gd name="connsiteY12" fmla="*/ 533003 h 1446371"/>
                <a:gd name="connsiteX13" fmla="*/ 1496110 w 1502159"/>
                <a:gd name="connsiteY13" fmla="*/ 1023148 h 1446371"/>
                <a:gd name="connsiteX14" fmla="*/ 744731 w 1502159"/>
                <a:gd name="connsiteY14" fmla="*/ 1443836 h 1446371"/>
                <a:gd name="connsiteX15" fmla="*/ 85739 w 1502159"/>
                <a:gd name="connsiteY15" fmla="*/ 1195688 h 1446371"/>
                <a:gd name="connsiteX16" fmla="*/ 32333 w 1502159"/>
                <a:gd name="connsiteY16" fmla="*/ 1126589 h 1446371"/>
                <a:gd name="connsiteX17" fmla="*/ 24626 w 1502159"/>
                <a:gd name="connsiteY17" fmla="*/ 1038694 h 1446371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61 h 1444738"/>
                <a:gd name="connsiteX1" fmla="*/ 2 w 1502159"/>
                <a:gd name="connsiteY1" fmla="*/ 959967 h 1444738"/>
                <a:gd name="connsiteX2" fmla="*/ 27488 w 1502159"/>
                <a:gd name="connsiteY2" fmla="*/ 872581 h 1444738"/>
                <a:gd name="connsiteX3" fmla="*/ 76199 w 1502159"/>
                <a:gd name="connsiteY3" fmla="*/ 753196 h 1444738"/>
                <a:gd name="connsiteX4" fmla="*/ 312379 w 1502159"/>
                <a:gd name="connsiteY4" fmla="*/ 652545 h 1444738"/>
                <a:gd name="connsiteX5" fmla="*/ 397277 w 1502159"/>
                <a:gd name="connsiteY5" fmla="*/ 524557 h 1444738"/>
                <a:gd name="connsiteX6" fmla="*/ 504756 w 1502159"/>
                <a:gd name="connsiteY6" fmla="*/ 490228 h 1444738"/>
                <a:gd name="connsiteX7" fmla="*/ 696059 w 1502159"/>
                <a:gd name="connsiteY7" fmla="*/ 324723 h 1444738"/>
                <a:gd name="connsiteX8" fmla="*/ 830662 w 1502159"/>
                <a:gd name="connsiteY8" fmla="*/ 7 h 1444738"/>
                <a:gd name="connsiteX9" fmla="*/ 909020 w 1502159"/>
                <a:gd name="connsiteY9" fmla="*/ 313580 h 1444738"/>
                <a:gd name="connsiteX10" fmla="*/ 936580 w 1502159"/>
                <a:gd name="connsiteY10" fmla="*/ 258139 h 1444738"/>
                <a:gd name="connsiteX11" fmla="*/ 1012874 w 1502159"/>
                <a:gd name="connsiteY11" fmla="*/ 93962 h 1444738"/>
                <a:gd name="connsiteX12" fmla="*/ 1109038 w 1502159"/>
                <a:gd name="connsiteY12" fmla="*/ 232181 h 1444738"/>
                <a:gd name="connsiteX13" fmla="*/ 1133160 w 1502159"/>
                <a:gd name="connsiteY13" fmla="*/ 531370 h 1444738"/>
                <a:gd name="connsiteX14" fmla="*/ 1496110 w 1502159"/>
                <a:gd name="connsiteY14" fmla="*/ 1021515 h 1444738"/>
                <a:gd name="connsiteX15" fmla="*/ 744731 w 1502159"/>
                <a:gd name="connsiteY15" fmla="*/ 1442203 h 1444738"/>
                <a:gd name="connsiteX16" fmla="*/ 85739 w 1502159"/>
                <a:gd name="connsiteY16" fmla="*/ 1194055 h 1444738"/>
                <a:gd name="connsiteX17" fmla="*/ 32333 w 1502159"/>
                <a:gd name="connsiteY17" fmla="*/ 1124956 h 1444738"/>
                <a:gd name="connsiteX18" fmla="*/ 24626 w 1502159"/>
                <a:gd name="connsiteY18" fmla="*/ 1037061 h 1444738"/>
                <a:gd name="connsiteX0" fmla="*/ 24626 w 1502159"/>
                <a:gd name="connsiteY0" fmla="*/ 1037107 h 1444784"/>
                <a:gd name="connsiteX1" fmla="*/ 2 w 1502159"/>
                <a:gd name="connsiteY1" fmla="*/ 960013 h 1444784"/>
                <a:gd name="connsiteX2" fmla="*/ 27488 w 1502159"/>
                <a:gd name="connsiteY2" fmla="*/ 872627 h 1444784"/>
                <a:gd name="connsiteX3" fmla="*/ 76199 w 1502159"/>
                <a:gd name="connsiteY3" fmla="*/ 753242 h 1444784"/>
                <a:gd name="connsiteX4" fmla="*/ 312379 w 1502159"/>
                <a:gd name="connsiteY4" fmla="*/ 652591 h 1444784"/>
                <a:gd name="connsiteX5" fmla="*/ 397277 w 1502159"/>
                <a:gd name="connsiteY5" fmla="*/ 524603 h 1444784"/>
                <a:gd name="connsiteX6" fmla="*/ 504756 w 1502159"/>
                <a:gd name="connsiteY6" fmla="*/ 490274 h 1444784"/>
                <a:gd name="connsiteX7" fmla="*/ 681194 w 1502159"/>
                <a:gd name="connsiteY7" fmla="*/ 343972 h 1444784"/>
                <a:gd name="connsiteX8" fmla="*/ 830662 w 1502159"/>
                <a:gd name="connsiteY8" fmla="*/ 53 h 1444784"/>
                <a:gd name="connsiteX9" fmla="*/ 909020 w 1502159"/>
                <a:gd name="connsiteY9" fmla="*/ 313626 h 1444784"/>
                <a:gd name="connsiteX10" fmla="*/ 936580 w 1502159"/>
                <a:gd name="connsiteY10" fmla="*/ 258185 h 1444784"/>
                <a:gd name="connsiteX11" fmla="*/ 1012874 w 1502159"/>
                <a:gd name="connsiteY11" fmla="*/ 94008 h 1444784"/>
                <a:gd name="connsiteX12" fmla="*/ 1109038 w 1502159"/>
                <a:gd name="connsiteY12" fmla="*/ 232227 h 1444784"/>
                <a:gd name="connsiteX13" fmla="*/ 1133160 w 1502159"/>
                <a:gd name="connsiteY13" fmla="*/ 531416 h 1444784"/>
                <a:gd name="connsiteX14" fmla="*/ 1496110 w 1502159"/>
                <a:gd name="connsiteY14" fmla="*/ 1021561 h 1444784"/>
                <a:gd name="connsiteX15" fmla="*/ 744731 w 1502159"/>
                <a:gd name="connsiteY15" fmla="*/ 1442249 h 1444784"/>
                <a:gd name="connsiteX16" fmla="*/ 85739 w 1502159"/>
                <a:gd name="connsiteY16" fmla="*/ 1194101 h 1444784"/>
                <a:gd name="connsiteX17" fmla="*/ 32333 w 1502159"/>
                <a:gd name="connsiteY17" fmla="*/ 1125002 h 1444784"/>
                <a:gd name="connsiteX18" fmla="*/ 24626 w 1502159"/>
                <a:gd name="connsiteY18" fmla="*/ 1037107 h 1444784"/>
                <a:gd name="connsiteX0" fmla="*/ 24626 w 1502159"/>
                <a:gd name="connsiteY0" fmla="*/ 1037184 h 1444861"/>
                <a:gd name="connsiteX1" fmla="*/ 2 w 1502159"/>
                <a:gd name="connsiteY1" fmla="*/ 960090 h 1444861"/>
                <a:gd name="connsiteX2" fmla="*/ 27488 w 1502159"/>
                <a:gd name="connsiteY2" fmla="*/ 872704 h 1444861"/>
                <a:gd name="connsiteX3" fmla="*/ 76199 w 1502159"/>
                <a:gd name="connsiteY3" fmla="*/ 753319 h 1444861"/>
                <a:gd name="connsiteX4" fmla="*/ 312379 w 1502159"/>
                <a:gd name="connsiteY4" fmla="*/ 652668 h 1444861"/>
                <a:gd name="connsiteX5" fmla="*/ 397277 w 1502159"/>
                <a:gd name="connsiteY5" fmla="*/ 524680 h 1444861"/>
                <a:gd name="connsiteX6" fmla="*/ 504756 w 1502159"/>
                <a:gd name="connsiteY6" fmla="*/ 490351 h 1444861"/>
                <a:gd name="connsiteX7" fmla="*/ 681194 w 1502159"/>
                <a:gd name="connsiteY7" fmla="*/ 344049 h 1444861"/>
                <a:gd name="connsiteX8" fmla="*/ 693816 w 1502159"/>
                <a:gd name="connsiteY8" fmla="*/ 275864 h 1444861"/>
                <a:gd name="connsiteX9" fmla="*/ 830662 w 1502159"/>
                <a:gd name="connsiteY9" fmla="*/ 130 h 1444861"/>
                <a:gd name="connsiteX10" fmla="*/ 909020 w 1502159"/>
                <a:gd name="connsiteY10" fmla="*/ 313703 h 1444861"/>
                <a:gd name="connsiteX11" fmla="*/ 936580 w 1502159"/>
                <a:gd name="connsiteY11" fmla="*/ 258262 h 1444861"/>
                <a:gd name="connsiteX12" fmla="*/ 1012874 w 1502159"/>
                <a:gd name="connsiteY12" fmla="*/ 94085 h 1444861"/>
                <a:gd name="connsiteX13" fmla="*/ 1109038 w 1502159"/>
                <a:gd name="connsiteY13" fmla="*/ 232304 h 1444861"/>
                <a:gd name="connsiteX14" fmla="*/ 1133160 w 1502159"/>
                <a:gd name="connsiteY14" fmla="*/ 531493 h 1444861"/>
                <a:gd name="connsiteX15" fmla="*/ 1496110 w 1502159"/>
                <a:gd name="connsiteY15" fmla="*/ 1021638 h 1444861"/>
                <a:gd name="connsiteX16" fmla="*/ 744731 w 1502159"/>
                <a:gd name="connsiteY16" fmla="*/ 1442326 h 1444861"/>
                <a:gd name="connsiteX17" fmla="*/ 85739 w 1502159"/>
                <a:gd name="connsiteY17" fmla="*/ 1194178 h 1444861"/>
                <a:gd name="connsiteX18" fmla="*/ 32333 w 1502159"/>
                <a:gd name="connsiteY18" fmla="*/ 1125079 h 1444861"/>
                <a:gd name="connsiteX19" fmla="*/ 24626 w 1502159"/>
                <a:gd name="connsiteY19" fmla="*/ 1037184 h 1444861"/>
                <a:gd name="connsiteX0" fmla="*/ 24626 w 1502159"/>
                <a:gd name="connsiteY0" fmla="*/ 1037217 h 1444894"/>
                <a:gd name="connsiteX1" fmla="*/ 2 w 1502159"/>
                <a:gd name="connsiteY1" fmla="*/ 960123 h 1444894"/>
                <a:gd name="connsiteX2" fmla="*/ 27488 w 1502159"/>
                <a:gd name="connsiteY2" fmla="*/ 872737 h 1444894"/>
                <a:gd name="connsiteX3" fmla="*/ 76199 w 1502159"/>
                <a:gd name="connsiteY3" fmla="*/ 753352 h 1444894"/>
                <a:gd name="connsiteX4" fmla="*/ 312379 w 1502159"/>
                <a:gd name="connsiteY4" fmla="*/ 652701 h 1444894"/>
                <a:gd name="connsiteX5" fmla="*/ 397277 w 1502159"/>
                <a:gd name="connsiteY5" fmla="*/ 524713 h 1444894"/>
                <a:gd name="connsiteX6" fmla="*/ 504756 w 1502159"/>
                <a:gd name="connsiteY6" fmla="*/ 490384 h 1444894"/>
                <a:gd name="connsiteX7" fmla="*/ 681194 w 1502159"/>
                <a:gd name="connsiteY7" fmla="*/ 344082 h 1444894"/>
                <a:gd name="connsiteX8" fmla="*/ 693816 w 1502159"/>
                <a:gd name="connsiteY8" fmla="*/ 275897 h 1444894"/>
                <a:gd name="connsiteX9" fmla="*/ 830662 w 1502159"/>
                <a:gd name="connsiteY9" fmla="*/ 163 h 1444894"/>
                <a:gd name="connsiteX10" fmla="*/ 909020 w 1502159"/>
                <a:gd name="connsiteY10" fmla="*/ 313736 h 1444894"/>
                <a:gd name="connsiteX11" fmla="*/ 936580 w 1502159"/>
                <a:gd name="connsiteY11" fmla="*/ 258295 h 1444894"/>
                <a:gd name="connsiteX12" fmla="*/ 1012874 w 1502159"/>
                <a:gd name="connsiteY12" fmla="*/ 94118 h 1444894"/>
                <a:gd name="connsiteX13" fmla="*/ 1109038 w 1502159"/>
                <a:gd name="connsiteY13" fmla="*/ 232337 h 1444894"/>
                <a:gd name="connsiteX14" fmla="*/ 1133160 w 1502159"/>
                <a:gd name="connsiteY14" fmla="*/ 531526 h 1444894"/>
                <a:gd name="connsiteX15" fmla="*/ 1496110 w 1502159"/>
                <a:gd name="connsiteY15" fmla="*/ 1021671 h 1444894"/>
                <a:gd name="connsiteX16" fmla="*/ 744731 w 1502159"/>
                <a:gd name="connsiteY16" fmla="*/ 1442359 h 1444894"/>
                <a:gd name="connsiteX17" fmla="*/ 85739 w 1502159"/>
                <a:gd name="connsiteY17" fmla="*/ 1194211 h 1444894"/>
                <a:gd name="connsiteX18" fmla="*/ 32333 w 1502159"/>
                <a:gd name="connsiteY18" fmla="*/ 1125112 h 1444894"/>
                <a:gd name="connsiteX19" fmla="*/ 24626 w 1502159"/>
                <a:gd name="connsiteY19" fmla="*/ 1037217 h 1444894"/>
                <a:gd name="connsiteX0" fmla="*/ 24626 w 1502159"/>
                <a:gd name="connsiteY0" fmla="*/ 1075398 h 1483075"/>
                <a:gd name="connsiteX1" fmla="*/ 2 w 1502159"/>
                <a:gd name="connsiteY1" fmla="*/ 998304 h 1483075"/>
                <a:gd name="connsiteX2" fmla="*/ 27488 w 1502159"/>
                <a:gd name="connsiteY2" fmla="*/ 910918 h 1483075"/>
                <a:gd name="connsiteX3" fmla="*/ 76199 w 1502159"/>
                <a:gd name="connsiteY3" fmla="*/ 791533 h 1483075"/>
                <a:gd name="connsiteX4" fmla="*/ 312379 w 1502159"/>
                <a:gd name="connsiteY4" fmla="*/ 690882 h 1483075"/>
                <a:gd name="connsiteX5" fmla="*/ 397277 w 1502159"/>
                <a:gd name="connsiteY5" fmla="*/ 562894 h 1483075"/>
                <a:gd name="connsiteX6" fmla="*/ 504756 w 1502159"/>
                <a:gd name="connsiteY6" fmla="*/ 528565 h 1483075"/>
                <a:gd name="connsiteX7" fmla="*/ 681194 w 1502159"/>
                <a:gd name="connsiteY7" fmla="*/ 382263 h 1483075"/>
                <a:gd name="connsiteX8" fmla="*/ 693816 w 1502159"/>
                <a:gd name="connsiteY8" fmla="*/ 314078 h 1483075"/>
                <a:gd name="connsiteX9" fmla="*/ 775197 w 1502159"/>
                <a:gd name="connsiteY9" fmla="*/ 135 h 1483075"/>
                <a:gd name="connsiteX10" fmla="*/ 909020 w 1502159"/>
                <a:gd name="connsiteY10" fmla="*/ 351917 h 1483075"/>
                <a:gd name="connsiteX11" fmla="*/ 936580 w 1502159"/>
                <a:gd name="connsiteY11" fmla="*/ 296476 h 1483075"/>
                <a:gd name="connsiteX12" fmla="*/ 1012874 w 1502159"/>
                <a:gd name="connsiteY12" fmla="*/ 132299 h 1483075"/>
                <a:gd name="connsiteX13" fmla="*/ 1109038 w 1502159"/>
                <a:gd name="connsiteY13" fmla="*/ 270518 h 1483075"/>
                <a:gd name="connsiteX14" fmla="*/ 1133160 w 1502159"/>
                <a:gd name="connsiteY14" fmla="*/ 569707 h 1483075"/>
                <a:gd name="connsiteX15" fmla="*/ 1496110 w 1502159"/>
                <a:gd name="connsiteY15" fmla="*/ 1059852 h 1483075"/>
                <a:gd name="connsiteX16" fmla="*/ 744731 w 1502159"/>
                <a:gd name="connsiteY16" fmla="*/ 1480540 h 1483075"/>
                <a:gd name="connsiteX17" fmla="*/ 85739 w 1502159"/>
                <a:gd name="connsiteY17" fmla="*/ 1232392 h 1483075"/>
                <a:gd name="connsiteX18" fmla="*/ 32333 w 1502159"/>
                <a:gd name="connsiteY18" fmla="*/ 1163293 h 1483075"/>
                <a:gd name="connsiteX19" fmla="*/ 24626 w 1502159"/>
                <a:gd name="connsiteY19" fmla="*/ 1075398 h 1483075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81194 w 1502159"/>
                <a:gd name="connsiteY7" fmla="*/ 382128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72714 w 1502159"/>
                <a:gd name="connsiteY7" fmla="*/ 399186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89550 w 1502159"/>
                <a:gd name="connsiteY8" fmla="*/ 311822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89550 w 1502159"/>
                <a:gd name="connsiteY8" fmla="*/ 311822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98804 h 1506481"/>
                <a:gd name="connsiteX1" fmla="*/ 2 w 1502159"/>
                <a:gd name="connsiteY1" fmla="*/ 1021710 h 1506481"/>
                <a:gd name="connsiteX2" fmla="*/ 27488 w 1502159"/>
                <a:gd name="connsiteY2" fmla="*/ 934324 h 1506481"/>
                <a:gd name="connsiteX3" fmla="*/ 76199 w 1502159"/>
                <a:gd name="connsiteY3" fmla="*/ 814939 h 1506481"/>
                <a:gd name="connsiteX4" fmla="*/ 312379 w 1502159"/>
                <a:gd name="connsiteY4" fmla="*/ 714288 h 1506481"/>
                <a:gd name="connsiteX5" fmla="*/ 397277 w 1502159"/>
                <a:gd name="connsiteY5" fmla="*/ 586300 h 1506481"/>
                <a:gd name="connsiteX6" fmla="*/ 504756 w 1502159"/>
                <a:gd name="connsiteY6" fmla="*/ 551971 h 1506481"/>
                <a:gd name="connsiteX7" fmla="*/ 659970 w 1502159"/>
                <a:gd name="connsiteY7" fmla="*/ 437666 h 1506481"/>
                <a:gd name="connsiteX8" fmla="*/ 689550 w 1502159"/>
                <a:gd name="connsiteY8" fmla="*/ 335363 h 1506481"/>
                <a:gd name="connsiteX9" fmla="*/ 775197 w 1502159"/>
                <a:gd name="connsiteY9" fmla="*/ 23541 h 1506481"/>
                <a:gd name="connsiteX10" fmla="*/ 855008 w 1502159"/>
                <a:gd name="connsiteY10" fmla="*/ 45320 h 1506481"/>
                <a:gd name="connsiteX11" fmla="*/ 909020 w 1502159"/>
                <a:gd name="connsiteY11" fmla="*/ 375323 h 1506481"/>
                <a:gd name="connsiteX12" fmla="*/ 936580 w 1502159"/>
                <a:gd name="connsiteY12" fmla="*/ 319882 h 1506481"/>
                <a:gd name="connsiteX13" fmla="*/ 1012874 w 1502159"/>
                <a:gd name="connsiteY13" fmla="*/ 155705 h 1506481"/>
                <a:gd name="connsiteX14" fmla="*/ 1109038 w 1502159"/>
                <a:gd name="connsiteY14" fmla="*/ 293924 h 1506481"/>
                <a:gd name="connsiteX15" fmla="*/ 1133160 w 1502159"/>
                <a:gd name="connsiteY15" fmla="*/ 593113 h 1506481"/>
                <a:gd name="connsiteX16" fmla="*/ 1496110 w 1502159"/>
                <a:gd name="connsiteY16" fmla="*/ 1083258 h 1506481"/>
                <a:gd name="connsiteX17" fmla="*/ 744731 w 1502159"/>
                <a:gd name="connsiteY17" fmla="*/ 1503946 h 1506481"/>
                <a:gd name="connsiteX18" fmla="*/ 85739 w 1502159"/>
                <a:gd name="connsiteY18" fmla="*/ 1255798 h 1506481"/>
                <a:gd name="connsiteX19" fmla="*/ 32333 w 1502159"/>
                <a:gd name="connsiteY19" fmla="*/ 1186699 h 1506481"/>
                <a:gd name="connsiteX20" fmla="*/ 24626 w 1502159"/>
                <a:gd name="connsiteY20" fmla="*/ 1098804 h 1506481"/>
                <a:gd name="connsiteX0" fmla="*/ 24626 w 1502159"/>
                <a:gd name="connsiteY0" fmla="*/ 1094204 h 1501881"/>
                <a:gd name="connsiteX1" fmla="*/ 2 w 1502159"/>
                <a:gd name="connsiteY1" fmla="*/ 1017110 h 1501881"/>
                <a:gd name="connsiteX2" fmla="*/ 27488 w 1502159"/>
                <a:gd name="connsiteY2" fmla="*/ 929724 h 1501881"/>
                <a:gd name="connsiteX3" fmla="*/ 76199 w 1502159"/>
                <a:gd name="connsiteY3" fmla="*/ 810339 h 1501881"/>
                <a:gd name="connsiteX4" fmla="*/ 312379 w 1502159"/>
                <a:gd name="connsiteY4" fmla="*/ 709688 h 1501881"/>
                <a:gd name="connsiteX5" fmla="*/ 397277 w 1502159"/>
                <a:gd name="connsiteY5" fmla="*/ 581700 h 1501881"/>
                <a:gd name="connsiteX6" fmla="*/ 504756 w 1502159"/>
                <a:gd name="connsiteY6" fmla="*/ 547371 h 1501881"/>
                <a:gd name="connsiteX7" fmla="*/ 659970 w 1502159"/>
                <a:gd name="connsiteY7" fmla="*/ 433066 h 1501881"/>
                <a:gd name="connsiteX8" fmla="*/ 689550 w 1502159"/>
                <a:gd name="connsiteY8" fmla="*/ 330763 h 1501881"/>
                <a:gd name="connsiteX9" fmla="*/ 749659 w 1502159"/>
                <a:gd name="connsiteY9" fmla="*/ 27520 h 1501881"/>
                <a:gd name="connsiteX10" fmla="*/ 855008 w 1502159"/>
                <a:gd name="connsiteY10" fmla="*/ 40720 h 1501881"/>
                <a:gd name="connsiteX11" fmla="*/ 909020 w 1502159"/>
                <a:gd name="connsiteY11" fmla="*/ 370723 h 1501881"/>
                <a:gd name="connsiteX12" fmla="*/ 936580 w 1502159"/>
                <a:gd name="connsiteY12" fmla="*/ 315282 h 1501881"/>
                <a:gd name="connsiteX13" fmla="*/ 1012874 w 1502159"/>
                <a:gd name="connsiteY13" fmla="*/ 151105 h 1501881"/>
                <a:gd name="connsiteX14" fmla="*/ 1109038 w 1502159"/>
                <a:gd name="connsiteY14" fmla="*/ 289324 h 1501881"/>
                <a:gd name="connsiteX15" fmla="*/ 1133160 w 1502159"/>
                <a:gd name="connsiteY15" fmla="*/ 588513 h 1501881"/>
                <a:gd name="connsiteX16" fmla="*/ 1496110 w 1502159"/>
                <a:gd name="connsiteY16" fmla="*/ 1078658 h 1501881"/>
                <a:gd name="connsiteX17" fmla="*/ 744731 w 1502159"/>
                <a:gd name="connsiteY17" fmla="*/ 1499346 h 1501881"/>
                <a:gd name="connsiteX18" fmla="*/ 85739 w 1502159"/>
                <a:gd name="connsiteY18" fmla="*/ 1251198 h 1501881"/>
                <a:gd name="connsiteX19" fmla="*/ 32333 w 1502159"/>
                <a:gd name="connsiteY19" fmla="*/ 1182099 h 1501881"/>
                <a:gd name="connsiteX20" fmla="*/ 24626 w 1502159"/>
                <a:gd name="connsiteY20" fmla="*/ 1094204 h 1501881"/>
                <a:gd name="connsiteX0" fmla="*/ 24626 w 1502159"/>
                <a:gd name="connsiteY0" fmla="*/ 1096426 h 1504103"/>
                <a:gd name="connsiteX1" fmla="*/ 2 w 1502159"/>
                <a:gd name="connsiteY1" fmla="*/ 1019332 h 1504103"/>
                <a:gd name="connsiteX2" fmla="*/ 27488 w 1502159"/>
                <a:gd name="connsiteY2" fmla="*/ 931946 h 1504103"/>
                <a:gd name="connsiteX3" fmla="*/ 76199 w 1502159"/>
                <a:gd name="connsiteY3" fmla="*/ 812561 h 1504103"/>
                <a:gd name="connsiteX4" fmla="*/ 312379 w 1502159"/>
                <a:gd name="connsiteY4" fmla="*/ 711910 h 1504103"/>
                <a:gd name="connsiteX5" fmla="*/ 397277 w 1502159"/>
                <a:gd name="connsiteY5" fmla="*/ 583922 h 1504103"/>
                <a:gd name="connsiteX6" fmla="*/ 504756 w 1502159"/>
                <a:gd name="connsiteY6" fmla="*/ 549593 h 1504103"/>
                <a:gd name="connsiteX7" fmla="*/ 659970 w 1502159"/>
                <a:gd name="connsiteY7" fmla="*/ 435288 h 1504103"/>
                <a:gd name="connsiteX8" fmla="*/ 689550 w 1502159"/>
                <a:gd name="connsiteY8" fmla="*/ 332985 h 1504103"/>
                <a:gd name="connsiteX9" fmla="*/ 762428 w 1502159"/>
                <a:gd name="connsiteY9" fmla="*/ 25452 h 1504103"/>
                <a:gd name="connsiteX10" fmla="*/ 855008 w 1502159"/>
                <a:gd name="connsiteY10" fmla="*/ 42942 h 1504103"/>
                <a:gd name="connsiteX11" fmla="*/ 909020 w 1502159"/>
                <a:gd name="connsiteY11" fmla="*/ 372945 h 1504103"/>
                <a:gd name="connsiteX12" fmla="*/ 936580 w 1502159"/>
                <a:gd name="connsiteY12" fmla="*/ 317504 h 1504103"/>
                <a:gd name="connsiteX13" fmla="*/ 1012874 w 1502159"/>
                <a:gd name="connsiteY13" fmla="*/ 153327 h 1504103"/>
                <a:gd name="connsiteX14" fmla="*/ 1109038 w 1502159"/>
                <a:gd name="connsiteY14" fmla="*/ 291546 h 1504103"/>
                <a:gd name="connsiteX15" fmla="*/ 1133160 w 1502159"/>
                <a:gd name="connsiteY15" fmla="*/ 590735 h 1504103"/>
                <a:gd name="connsiteX16" fmla="*/ 1496110 w 1502159"/>
                <a:gd name="connsiteY16" fmla="*/ 1080880 h 1504103"/>
                <a:gd name="connsiteX17" fmla="*/ 744731 w 1502159"/>
                <a:gd name="connsiteY17" fmla="*/ 1501568 h 1504103"/>
                <a:gd name="connsiteX18" fmla="*/ 85739 w 1502159"/>
                <a:gd name="connsiteY18" fmla="*/ 1253420 h 1504103"/>
                <a:gd name="connsiteX19" fmla="*/ 32333 w 1502159"/>
                <a:gd name="connsiteY19" fmla="*/ 1184321 h 1504103"/>
                <a:gd name="connsiteX20" fmla="*/ 24626 w 1502159"/>
                <a:gd name="connsiteY20" fmla="*/ 1096426 h 1504103"/>
                <a:gd name="connsiteX0" fmla="*/ 24626 w 1502159"/>
                <a:gd name="connsiteY0" fmla="*/ 1094780 h 1502457"/>
                <a:gd name="connsiteX1" fmla="*/ 2 w 1502159"/>
                <a:gd name="connsiteY1" fmla="*/ 1017686 h 1502457"/>
                <a:gd name="connsiteX2" fmla="*/ 27488 w 1502159"/>
                <a:gd name="connsiteY2" fmla="*/ 930300 h 1502457"/>
                <a:gd name="connsiteX3" fmla="*/ 76199 w 1502159"/>
                <a:gd name="connsiteY3" fmla="*/ 810915 h 1502457"/>
                <a:gd name="connsiteX4" fmla="*/ 312379 w 1502159"/>
                <a:gd name="connsiteY4" fmla="*/ 710264 h 1502457"/>
                <a:gd name="connsiteX5" fmla="*/ 397277 w 1502159"/>
                <a:gd name="connsiteY5" fmla="*/ 582276 h 1502457"/>
                <a:gd name="connsiteX6" fmla="*/ 504756 w 1502159"/>
                <a:gd name="connsiteY6" fmla="*/ 547947 h 1502457"/>
                <a:gd name="connsiteX7" fmla="*/ 659970 w 1502159"/>
                <a:gd name="connsiteY7" fmla="*/ 433642 h 1502457"/>
                <a:gd name="connsiteX8" fmla="*/ 689550 w 1502159"/>
                <a:gd name="connsiteY8" fmla="*/ 331339 h 1502457"/>
                <a:gd name="connsiteX9" fmla="*/ 762428 w 1502159"/>
                <a:gd name="connsiteY9" fmla="*/ 23806 h 1502457"/>
                <a:gd name="connsiteX10" fmla="*/ 855008 w 1502159"/>
                <a:gd name="connsiteY10" fmla="*/ 41296 h 1502457"/>
                <a:gd name="connsiteX11" fmla="*/ 909020 w 1502159"/>
                <a:gd name="connsiteY11" fmla="*/ 371299 h 1502457"/>
                <a:gd name="connsiteX12" fmla="*/ 936580 w 1502159"/>
                <a:gd name="connsiteY12" fmla="*/ 315858 h 1502457"/>
                <a:gd name="connsiteX13" fmla="*/ 1012874 w 1502159"/>
                <a:gd name="connsiteY13" fmla="*/ 151681 h 1502457"/>
                <a:gd name="connsiteX14" fmla="*/ 1109038 w 1502159"/>
                <a:gd name="connsiteY14" fmla="*/ 289900 h 1502457"/>
                <a:gd name="connsiteX15" fmla="*/ 1133160 w 1502159"/>
                <a:gd name="connsiteY15" fmla="*/ 589089 h 1502457"/>
                <a:gd name="connsiteX16" fmla="*/ 1496110 w 1502159"/>
                <a:gd name="connsiteY16" fmla="*/ 1079234 h 1502457"/>
                <a:gd name="connsiteX17" fmla="*/ 744731 w 1502159"/>
                <a:gd name="connsiteY17" fmla="*/ 1499922 h 1502457"/>
                <a:gd name="connsiteX18" fmla="*/ 85739 w 1502159"/>
                <a:gd name="connsiteY18" fmla="*/ 1251774 h 1502457"/>
                <a:gd name="connsiteX19" fmla="*/ 32333 w 1502159"/>
                <a:gd name="connsiteY19" fmla="*/ 1182675 h 1502457"/>
                <a:gd name="connsiteX20" fmla="*/ 24626 w 1502159"/>
                <a:gd name="connsiteY20" fmla="*/ 1094780 h 1502457"/>
                <a:gd name="connsiteX0" fmla="*/ 24626 w 1502159"/>
                <a:gd name="connsiteY0" fmla="*/ 1094780 h 1502457"/>
                <a:gd name="connsiteX1" fmla="*/ 2 w 1502159"/>
                <a:gd name="connsiteY1" fmla="*/ 1017686 h 1502457"/>
                <a:gd name="connsiteX2" fmla="*/ 27488 w 1502159"/>
                <a:gd name="connsiteY2" fmla="*/ 930300 h 1502457"/>
                <a:gd name="connsiteX3" fmla="*/ 76199 w 1502159"/>
                <a:gd name="connsiteY3" fmla="*/ 810915 h 1502457"/>
                <a:gd name="connsiteX4" fmla="*/ 312379 w 1502159"/>
                <a:gd name="connsiteY4" fmla="*/ 710264 h 1502457"/>
                <a:gd name="connsiteX5" fmla="*/ 397277 w 1502159"/>
                <a:gd name="connsiteY5" fmla="*/ 582276 h 1502457"/>
                <a:gd name="connsiteX6" fmla="*/ 504756 w 1502159"/>
                <a:gd name="connsiteY6" fmla="*/ 547947 h 1502457"/>
                <a:gd name="connsiteX7" fmla="*/ 659970 w 1502159"/>
                <a:gd name="connsiteY7" fmla="*/ 433642 h 1502457"/>
                <a:gd name="connsiteX8" fmla="*/ 689550 w 1502159"/>
                <a:gd name="connsiteY8" fmla="*/ 331339 h 1502457"/>
                <a:gd name="connsiteX9" fmla="*/ 762428 w 1502159"/>
                <a:gd name="connsiteY9" fmla="*/ 23806 h 1502457"/>
                <a:gd name="connsiteX10" fmla="*/ 855008 w 1502159"/>
                <a:gd name="connsiteY10" fmla="*/ 41296 h 1502457"/>
                <a:gd name="connsiteX11" fmla="*/ 909020 w 1502159"/>
                <a:gd name="connsiteY11" fmla="*/ 371299 h 1502457"/>
                <a:gd name="connsiteX12" fmla="*/ 936580 w 1502159"/>
                <a:gd name="connsiteY12" fmla="*/ 315858 h 1502457"/>
                <a:gd name="connsiteX13" fmla="*/ 1012874 w 1502159"/>
                <a:gd name="connsiteY13" fmla="*/ 151681 h 1502457"/>
                <a:gd name="connsiteX14" fmla="*/ 1109038 w 1502159"/>
                <a:gd name="connsiteY14" fmla="*/ 289900 h 1502457"/>
                <a:gd name="connsiteX15" fmla="*/ 1133160 w 1502159"/>
                <a:gd name="connsiteY15" fmla="*/ 589089 h 1502457"/>
                <a:gd name="connsiteX16" fmla="*/ 1496110 w 1502159"/>
                <a:gd name="connsiteY16" fmla="*/ 1079234 h 1502457"/>
                <a:gd name="connsiteX17" fmla="*/ 744731 w 1502159"/>
                <a:gd name="connsiteY17" fmla="*/ 1499922 h 1502457"/>
                <a:gd name="connsiteX18" fmla="*/ 85739 w 1502159"/>
                <a:gd name="connsiteY18" fmla="*/ 1251774 h 1502457"/>
                <a:gd name="connsiteX19" fmla="*/ 32333 w 1502159"/>
                <a:gd name="connsiteY19" fmla="*/ 1182675 h 1502457"/>
                <a:gd name="connsiteX20" fmla="*/ 24626 w 1502159"/>
                <a:gd name="connsiteY20" fmla="*/ 1094780 h 1502457"/>
                <a:gd name="connsiteX0" fmla="*/ 24626 w 1502159"/>
                <a:gd name="connsiteY0" fmla="*/ 1091731 h 1499408"/>
                <a:gd name="connsiteX1" fmla="*/ 2 w 1502159"/>
                <a:gd name="connsiteY1" fmla="*/ 1014637 h 1499408"/>
                <a:gd name="connsiteX2" fmla="*/ 27488 w 1502159"/>
                <a:gd name="connsiteY2" fmla="*/ 927251 h 1499408"/>
                <a:gd name="connsiteX3" fmla="*/ 76199 w 1502159"/>
                <a:gd name="connsiteY3" fmla="*/ 807866 h 1499408"/>
                <a:gd name="connsiteX4" fmla="*/ 312379 w 1502159"/>
                <a:gd name="connsiteY4" fmla="*/ 707215 h 1499408"/>
                <a:gd name="connsiteX5" fmla="*/ 397277 w 1502159"/>
                <a:gd name="connsiteY5" fmla="*/ 579227 h 1499408"/>
                <a:gd name="connsiteX6" fmla="*/ 504756 w 1502159"/>
                <a:gd name="connsiteY6" fmla="*/ 544898 h 1499408"/>
                <a:gd name="connsiteX7" fmla="*/ 659970 w 1502159"/>
                <a:gd name="connsiteY7" fmla="*/ 430593 h 1499408"/>
                <a:gd name="connsiteX8" fmla="*/ 689550 w 1502159"/>
                <a:gd name="connsiteY8" fmla="*/ 328290 h 1499408"/>
                <a:gd name="connsiteX9" fmla="*/ 762428 w 1502159"/>
                <a:gd name="connsiteY9" fmla="*/ 20757 h 1499408"/>
                <a:gd name="connsiteX10" fmla="*/ 855008 w 1502159"/>
                <a:gd name="connsiteY10" fmla="*/ 38247 h 1499408"/>
                <a:gd name="connsiteX11" fmla="*/ 909020 w 1502159"/>
                <a:gd name="connsiteY11" fmla="*/ 368250 h 1499408"/>
                <a:gd name="connsiteX12" fmla="*/ 936580 w 1502159"/>
                <a:gd name="connsiteY12" fmla="*/ 312809 h 1499408"/>
                <a:gd name="connsiteX13" fmla="*/ 1012874 w 1502159"/>
                <a:gd name="connsiteY13" fmla="*/ 148632 h 1499408"/>
                <a:gd name="connsiteX14" fmla="*/ 1109038 w 1502159"/>
                <a:gd name="connsiteY14" fmla="*/ 286851 h 1499408"/>
                <a:gd name="connsiteX15" fmla="*/ 1133160 w 1502159"/>
                <a:gd name="connsiteY15" fmla="*/ 586040 h 1499408"/>
                <a:gd name="connsiteX16" fmla="*/ 1496110 w 1502159"/>
                <a:gd name="connsiteY16" fmla="*/ 1076185 h 1499408"/>
                <a:gd name="connsiteX17" fmla="*/ 744731 w 1502159"/>
                <a:gd name="connsiteY17" fmla="*/ 1496873 h 1499408"/>
                <a:gd name="connsiteX18" fmla="*/ 85739 w 1502159"/>
                <a:gd name="connsiteY18" fmla="*/ 1248725 h 1499408"/>
                <a:gd name="connsiteX19" fmla="*/ 32333 w 1502159"/>
                <a:gd name="connsiteY19" fmla="*/ 1179626 h 1499408"/>
                <a:gd name="connsiteX20" fmla="*/ 24626 w 1502159"/>
                <a:gd name="connsiteY20" fmla="*/ 1091731 h 1499408"/>
                <a:gd name="connsiteX0" fmla="*/ 24626 w 1502159"/>
                <a:gd name="connsiteY0" fmla="*/ 1091731 h 1499408"/>
                <a:gd name="connsiteX1" fmla="*/ 2 w 1502159"/>
                <a:gd name="connsiteY1" fmla="*/ 1014637 h 1499408"/>
                <a:gd name="connsiteX2" fmla="*/ 27488 w 1502159"/>
                <a:gd name="connsiteY2" fmla="*/ 927251 h 1499408"/>
                <a:gd name="connsiteX3" fmla="*/ 76199 w 1502159"/>
                <a:gd name="connsiteY3" fmla="*/ 807866 h 1499408"/>
                <a:gd name="connsiteX4" fmla="*/ 312379 w 1502159"/>
                <a:gd name="connsiteY4" fmla="*/ 707215 h 1499408"/>
                <a:gd name="connsiteX5" fmla="*/ 397277 w 1502159"/>
                <a:gd name="connsiteY5" fmla="*/ 579227 h 1499408"/>
                <a:gd name="connsiteX6" fmla="*/ 504756 w 1502159"/>
                <a:gd name="connsiteY6" fmla="*/ 544898 h 1499408"/>
                <a:gd name="connsiteX7" fmla="*/ 659970 w 1502159"/>
                <a:gd name="connsiteY7" fmla="*/ 430593 h 1499408"/>
                <a:gd name="connsiteX8" fmla="*/ 689550 w 1502159"/>
                <a:gd name="connsiteY8" fmla="*/ 328290 h 1499408"/>
                <a:gd name="connsiteX9" fmla="*/ 762428 w 1502159"/>
                <a:gd name="connsiteY9" fmla="*/ 20757 h 1499408"/>
                <a:gd name="connsiteX10" fmla="*/ 855008 w 1502159"/>
                <a:gd name="connsiteY10" fmla="*/ 38247 h 1499408"/>
                <a:gd name="connsiteX11" fmla="*/ 909020 w 1502159"/>
                <a:gd name="connsiteY11" fmla="*/ 368250 h 1499408"/>
                <a:gd name="connsiteX12" fmla="*/ 936580 w 1502159"/>
                <a:gd name="connsiteY12" fmla="*/ 312809 h 1499408"/>
                <a:gd name="connsiteX13" fmla="*/ 1012874 w 1502159"/>
                <a:gd name="connsiteY13" fmla="*/ 148632 h 1499408"/>
                <a:gd name="connsiteX14" fmla="*/ 1109038 w 1502159"/>
                <a:gd name="connsiteY14" fmla="*/ 286851 h 1499408"/>
                <a:gd name="connsiteX15" fmla="*/ 1133160 w 1502159"/>
                <a:gd name="connsiteY15" fmla="*/ 586040 h 1499408"/>
                <a:gd name="connsiteX16" fmla="*/ 1496110 w 1502159"/>
                <a:gd name="connsiteY16" fmla="*/ 1076185 h 1499408"/>
                <a:gd name="connsiteX17" fmla="*/ 744731 w 1502159"/>
                <a:gd name="connsiteY17" fmla="*/ 1496873 h 1499408"/>
                <a:gd name="connsiteX18" fmla="*/ 85739 w 1502159"/>
                <a:gd name="connsiteY18" fmla="*/ 1248725 h 1499408"/>
                <a:gd name="connsiteX19" fmla="*/ 32333 w 1502159"/>
                <a:gd name="connsiteY19" fmla="*/ 1179626 h 1499408"/>
                <a:gd name="connsiteX20" fmla="*/ 24626 w 1502159"/>
                <a:gd name="connsiteY20" fmla="*/ 1091731 h 1499408"/>
                <a:gd name="connsiteX0" fmla="*/ 24626 w 1502159"/>
                <a:gd name="connsiteY0" fmla="*/ 1091731 h 2531091"/>
                <a:gd name="connsiteX1" fmla="*/ 2 w 1502159"/>
                <a:gd name="connsiteY1" fmla="*/ 1014637 h 2531091"/>
                <a:gd name="connsiteX2" fmla="*/ 27488 w 1502159"/>
                <a:gd name="connsiteY2" fmla="*/ 927251 h 2531091"/>
                <a:gd name="connsiteX3" fmla="*/ 76199 w 1502159"/>
                <a:gd name="connsiteY3" fmla="*/ 807866 h 2531091"/>
                <a:gd name="connsiteX4" fmla="*/ 312379 w 1502159"/>
                <a:gd name="connsiteY4" fmla="*/ 707215 h 2531091"/>
                <a:gd name="connsiteX5" fmla="*/ 397277 w 1502159"/>
                <a:gd name="connsiteY5" fmla="*/ 579227 h 2531091"/>
                <a:gd name="connsiteX6" fmla="*/ 504756 w 1502159"/>
                <a:gd name="connsiteY6" fmla="*/ 544898 h 2531091"/>
                <a:gd name="connsiteX7" fmla="*/ 659970 w 1502159"/>
                <a:gd name="connsiteY7" fmla="*/ 430593 h 2531091"/>
                <a:gd name="connsiteX8" fmla="*/ 689550 w 1502159"/>
                <a:gd name="connsiteY8" fmla="*/ 328290 h 2531091"/>
                <a:gd name="connsiteX9" fmla="*/ 762428 w 1502159"/>
                <a:gd name="connsiteY9" fmla="*/ 20757 h 2531091"/>
                <a:gd name="connsiteX10" fmla="*/ 855008 w 1502159"/>
                <a:gd name="connsiteY10" fmla="*/ 38247 h 2531091"/>
                <a:gd name="connsiteX11" fmla="*/ 909020 w 1502159"/>
                <a:gd name="connsiteY11" fmla="*/ 368250 h 2531091"/>
                <a:gd name="connsiteX12" fmla="*/ 936580 w 1502159"/>
                <a:gd name="connsiteY12" fmla="*/ 312809 h 2531091"/>
                <a:gd name="connsiteX13" fmla="*/ 1012874 w 1502159"/>
                <a:gd name="connsiteY13" fmla="*/ 148632 h 2531091"/>
                <a:gd name="connsiteX14" fmla="*/ 1109038 w 1502159"/>
                <a:gd name="connsiteY14" fmla="*/ 286851 h 2531091"/>
                <a:gd name="connsiteX15" fmla="*/ 1133160 w 1502159"/>
                <a:gd name="connsiteY15" fmla="*/ 586040 h 2531091"/>
                <a:gd name="connsiteX16" fmla="*/ 1496110 w 1502159"/>
                <a:gd name="connsiteY16" fmla="*/ 1076185 h 2531091"/>
                <a:gd name="connsiteX17" fmla="*/ 727247 w 1502159"/>
                <a:gd name="connsiteY17" fmla="*/ 2530606 h 2531091"/>
                <a:gd name="connsiteX18" fmla="*/ 85739 w 1502159"/>
                <a:gd name="connsiteY18" fmla="*/ 1248725 h 2531091"/>
                <a:gd name="connsiteX19" fmla="*/ 32333 w 1502159"/>
                <a:gd name="connsiteY19" fmla="*/ 1179626 h 2531091"/>
                <a:gd name="connsiteX20" fmla="*/ 24626 w 1502159"/>
                <a:gd name="connsiteY20" fmla="*/ 1091731 h 2531091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85739 w 1502159"/>
                <a:gd name="connsiteY19" fmla="*/ 1248725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77259 w 1502159"/>
                <a:gd name="connsiteY19" fmla="*/ 1265783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77259 w 1502159"/>
                <a:gd name="connsiteY19" fmla="*/ 1265783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7551"/>
                <a:gd name="connsiteX1" fmla="*/ 2 w 1502159"/>
                <a:gd name="connsiteY1" fmla="*/ 1014637 h 2537551"/>
                <a:gd name="connsiteX2" fmla="*/ 27488 w 1502159"/>
                <a:gd name="connsiteY2" fmla="*/ 927251 h 2537551"/>
                <a:gd name="connsiteX3" fmla="*/ 76199 w 1502159"/>
                <a:gd name="connsiteY3" fmla="*/ 807866 h 2537551"/>
                <a:gd name="connsiteX4" fmla="*/ 312379 w 1502159"/>
                <a:gd name="connsiteY4" fmla="*/ 707215 h 2537551"/>
                <a:gd name="connsiteX5" fmla="*/ 397277 w 1502159"/>
                <a:gd name="connsiteY5" fmla="*/ 579227 h 2537551"/>
                <a:gd name="connsiteX6" fmla="*/ 504756 w 1502159"/>
                <a:gd name="connsiteY6" fmla="*/ 544898 h 2537551"/>
                <a:gd name="connsiteX7" fmla="*/ 659970 w 1502159"/>
                <a:gd name="connsiteY7" fmla="*/ 430593 h 2537551"/>
                <a:gd name="connsiteX8" fmla="*/ 689550 w 1502159"/>
                <a:gd name="connsiteY8" fmla="*/ 328290 h 2537551"/>
                <a:gd name="connsiteX9" fmla="*/ 762428 w 1502159"/>
                <a:gd name="connsiteY9" fmla="*/ 20757 h 2537551"/>
                <a:gd name="connsiteX10" fmla="*/ 855008 w 1502159"/>
                <a:gd name="connsiteY10" fmla="*/ 38247 h 2537551"/>
                <a:gd name="connsiteX11" fmla="*/ 909020 w 1502159"/>
                <a:gd name="connsiteY11" fmla="*/ 368250 h 2537551"/>
                <a:gd name="connsiteX12" fmla="*/ 936580 w 1502159"/>
                <a:gd name="connsiteY12" fmla="*/ 312809 h 2537551"/>
                <a:gd name="connsiteX13" fmla="*/ 1012874 w 1502159"/>
                <a:gd name="connsiteY13" fmla="*/ 148632 h 2537551"/>
                <a:gd name="connsiteX14" fmla="*/ 1109038 w 1502159"/>
                <a:gd name="connsiteY14" fmla="*/ 286851 h 2537551"/>
                <a:gd name="connsiteX15" fmla="*/ 1133160 w 1502159"/>
                <a:gd name="connsiteY15" fmla="*/ 586040 h 2537551"/>
                <a:gd name="connsiteX16" fmla="*/ 1496110 w 1502159"/>
                <a:gd name="connsiteY16" fmla="*/ 1076185 h 2537551"/>
                <a:gd name="connsiteX17" fmla="*/ 727247 w 1502159"/>
                <a:gd name="connsiteY17" fmla="*/ 2530606 h 2537551"/>
                <a:gd name="connsiteX18" fmla="*/ 63163 w 1502159"/>
                <a:gd name="connsiteY18" fmla="*/ 1616889 h 2537551"/>
                <a:gd name="connsiteX19" fmla="*/ 298334 w 1502159"/>
                <a:gd name="connsiteY19" fmla="*/ 1386319 h 2537551"/>
                <a:gd name="connsiteX20" fmla="*/ 77259 w 1502159"/>
                <a:gd name="connsiteY20" fmla="*/ 1265783 h 2537551"/>
                <a:gd name="connsiteX21" fmla="*/ 32333 w 1502159"/>
                <a:gd name="connsiteY21" fmla="*/ 1179626 h 2537551"/>
                <a:gd name="connsiteX22" fmla="*/ 24626 w 1502159"/>
                <a:gd name="connsiteY22" fmla="*/ 1091731 h 2537551"/>
                <a:gd name="connsiteX0" fmla="*/ 24626 w 1502159"/>
                <a:gd name="connsiteY0" fmla="*/ 1091731 h 2544454"/>
                <a:gd name="connsiteX1" fmla="*/ 2 w 1502159"/>
                <a:gd name="connsiteY1" fmla="*/ 1014637 h 2544454"/>
                <a:gd name="connsiteX2" fmla="*/ 27488 w 1502159"/>
                <a:gd name="connsiteY2" fmla="*/ 927251 h 2544454"/>
                <a:gd name="connsiteX3" fmla="*/ 76199 w 1502159"/>
                <a:gd name="connsiteY3" fmla="*/ 807866 h 2544454"/>
                <a:gd name="connsiteX4" fmla="*/ 312379 w 1502159"/>
                <a:gd name="connsiteY4" fmla="*/ 707215 h 2544454"/>
                <a:gd name="connsiteX5" fmla="*/ 397277 w 1502159"/>
                <a:gd name="connsiteY5" fmla="*/ 579227 h 2544454"/>
                <a:gd name="connsiteX6" fmla="*/ 504756 w 1502159"/>
                <a:gd name="connsiteY6" fmla="*/ 544898 h 2544454"/>
                <a:gd name="connsiteX7" fmla="*/ 659970 w 1502159"/>
                <a:gd name="connsiteY7" fmla="*/ 430593 h 2544454"/>
                <a:gd name="connsiteX8" fmla="*/ 689550 w 1502159"/>
                <a:gd name="connsiteY8" fmla="*/ 328290 h 2544454"/>
                <a:gd name="connsiteX9" fmla="*/ 762428 w 1502159"/>
                <a:gd name="connsiteY9" fmla="*/ 20757 h 2544454"/>
                <a:gd name="connsiteX10" fmla="*/ 855008 w 1502159"/>
                <a:gd name="connsiteY10" fmla="*/ 38247 h 2544454"/>
                <a:gd name="connsiteX11" fmla="*/ 909020 w 1502159"/>
                <a:gd name="connsiteY11" fmla="*/ 368250 h 2544454"/>
                <a:gd name="connsiteX12" fmla="*/ 936580 w 1502159"/>
                <a:gd name="connsiteY12" fmla="*/ 312809 h 2544454"/>
                <a:gd name="connsiteX13" fmla="*/ 1012874 w 1502159"/>
                <a:gd name="connsiteY13" fmla="*/ 148632 h 2544454"/>
                <a:gd name="connsiteX14" fmla="*/ 1109038 w 1502159"/>
                <a:gd name="connsiteY14" fmla="*/ 286851 h 2544454"/>
                <a:gd name="connsiteX15" fmla="*/ 1133160 w 1502159"/>
                <a:gd name="connsiteY15" fmla="*/ 586040 h 2544454"/>
                <a:gd name="connsiteX16" fmla="*/ 1496110 w 1502159"/>
                <a:gd name="connsiteY16" fmla="*/ 1076185 h 2544454"/>
                <a:gd name="connsiteX17" fmla="*/ 727247 w 1502159"/>
                <a:gd name="connsiteY17" fmla="*/ 2530606 h 2544454"/>
                <a:gd name="connsiteX18" fmla="*/ 72104 w 1502159"/>
                <a:gd name="connsiteY18" fmla="*/ 1798616 h 2544454"/>
                <a:gd name="connsiteX19" fmla="*/ 63163 w 1502159"/>
                <a:gd name="connsiteY19" fmla="*/ 1616889 h 2544454"/>
                <a:gd name="connsiteX20" fmla="*/ 298334 w 1502159"/>
                <a:gd name="connsiteY20" fmla="*/ 1386319 h 2544454"/>
                <a:gd name="connsiteX21" fmla="*/ 77259 w 1502159"/>
                <a:gd name="connsiteY21" fmla="*/ 1265783 h 2544454"/>
                <a:gd name="connsiteX22" fmla="*/ 32333 w 1502159"/>
                <a:gd name="connsiteY22" fmla="*/ 1179626 h 2544454"/>
                <a:gd name="connsiteX23" fmla="*/ 24626 w 1502159"/>
                <a:gd name="connsiteY23" fmla="*/ 1091731 h 2544454"/>
                <a:gd name="connsiteX0" fmla="*/ 24626 w 1502159"/>
                <a:gd name="connsiteY0" fmla="*/ 1091731 h 2546760"/>
                <a:gd name="connsiteX1" fmla="*/ 2 w 1502159"/>
                <a:gd name="connsiteY1" fmla="*/ 1014637 h 2546760"/>
                <a:gd name="connsiteX2" fmla="*/ 27488 w 1502159"/>
                <a:gd name="connsiteY2" fmla="*/ 927251 h 2546760"/>
                <a:gd name="connsiteX3" fmla="*/ 76199 w 1502159"/>
                <a:gd name="connsiteY3" fmla="*/ 807866 h 2546760"/>
                <a:gd name="connsiteX4" fmla="*/ 312379 w 1502159"/>
                <a:gd name="connsiteY4" fmla="*/ 707215 h 2546760"/>
                <a:gd name="connsiteX5" fmla="*/ 397277 w 1502159"/>
                <a:gd name="connsiteY5" fmla="*/ 579227 h 2546760"/>
                <a:gd name="connsiteX6" fmla="*/ 504756 w 1502159"/>
                <a:gd name="connsiteY6" fmla="*/ 544898 h 2546760"/>
                <a:gd name="connsiteX7" fmla="*/ 659970 w 1502159"/>
                <a:gd name="connsiteY7" fmla="*/ 430593 h 2546760"/>
                <a:gd name="connsiteX8" fmla="*/ 689550 w 1502159"/>
                <a:gd name="connsiteY8" fmla="*/ 328290 h 2546760"/>
                <a:gd name="connsiteX9" fmla="*/ 762428 w 1502159"/>
                <a:gd name="connsiteY9" fmla="*/ 20757 h 2546760"/>
                <a:gd name="connsiteX10" fmla="*/ 855008 w 1502159"/>
                <a:gd name="connsiteY10" fmla="*/ 38247 h 2546760"/>
                <a:gd name="connsiteX11" fmla="*/ 909020 w 1502159"/>
                <a:gd name="connsiteY11" fmla="*/ 368250 h 2546760"/>
                <a:gd name="connsiteX12" fmla="*/ 936580 w 1502159"/>
                <a:gd name="connsiteY12" fmla="*/ 312809 h 2546760"/>
                <a:gd name="connsiteX13" fmla="*/ 1012874 w 1502159"/>
                <a:gd name="connsiteY13" fmla="*/ 148632 h 2546760"/>
                <a:gd name="connsiteX14" fmla="*/ 1109038 w 1502159"/>
                <a:gd name="connsiteY14" fmla="*/ 286851 h 2546760"/>
                <a:gd name="connsiteX15" fmla="*/ 1133160 w 1502159"/>
                <a:gd name="connsiteY15" fmla="*/ 586040 h 2546760"/>
                <a:gd name="connsiteX16" fmla="*/ 1496110 w 1502159"/>
                <a:gd name="connsiteY16" fmla="*/ 1076185 h 2546760"/>
                <a:gd name="connsiteX17" fmla="*/ 727247 w 1502159"/>
                <a:gd name="connsiteY17" fmla="*/ 2530606 h 2546760"/>
                <a:gd name="connsiteX18" fmla="*/ 72104 w 1502159"/>
                <a:gd name="connsiteY18" fmla="*/ 1798616 h 2546760"/>
                <a:gd name="connsiteX19" fmla="*/ 63163 w 1502159"/>
                <a:gd name="connsiteY19" fmla="*/ 1616889 h 2546760"/>
                <a:gd name="connsiteX20" fmla="*/ 298334 w 1502159"/>
                <a:gd name="connsiteY20" fmla="*/ 1386319 h 2546760"/>
                <a:gd name="connsiteX21" fmla="*/ 77259 w 1502159"/>
                <a:gd name="connsiteY21" fmla="*/ 1265783 h 2546760"/>
                <a:gd name="connsiteX22" fmla="*/ 32333 w 1502159"/>
                <a:gd name="connsiteY22" fmla="*/ 1179626 h 2546760"/>
                <a:gd name="connsiteX23" fmla="*/ 24626 w 1502159"/>
                <a:gd name="connsiteY23" fmla="*/ 1091731 h 2546760"/>
                <a:gd name="connsiteX0" fmla="*/ 24626 w 1502159"/>
                <a:gd name="connsiteY0" fmla="*/ 1091731 h 2544617"/>
                <a:gd name="connsiteX1" fmla="*/ 2 w 1502159"/>
                <a:gd name="connsiteY1" fmla="*/ 1014637 h 2544617"/>
                <a:gd name="connsiteX2" fmla="*/ 27488 w 1502159"/>
                <a:gd name="connsiteY2" fmla="*/ 927251 h 2544617"/>
                <a:gd name="connsiteX3" fmla="*/ 76199 w 1502159"/>
                <a:gd name="connsiteY3" fmla="*/ 807866 h 2544617"/>
                <a:gd name="connsiteX4" fmla="*/ 312379 w 1502159"/>
                <a:gd name="connsiteY4" fmla="*/ 707215 h 2544617"/>
                <a:gd name="connsiteX5" fmla="*/ 397277 w 1502159"/>
                <a:gd name="connsiteY5" fmla="*/ 579227 h 2544617"/>
                <a:gd name="connsiteX6" fmla="*/ 504756 w 1502159"/>
                <a:gd name="connsiteY6" fmla="*/ 544898 h 2544617"/>
                <a:gd name="connsiteX7" fmla="*/ 659970 w 1502159"/>
                <a:gd name="connsiteY7" fmla="*/ 430593 h 2544617"/>
                <a:gd name="connsiteX8" fmla="*/ 689550 w 1502159"/>
                <a:gd name="connsiteY8" fmla="*/ 328290 h 2544617"/>
                <a:gd name="connsiteX9" fmla="*/ 762428 w 1502159"/>
                <a:gd name="connsiteY9" fmla="*/ 20757 h 2544617"/>
                <a:gd name="connsiteX10" fmla="*/ 855008 w 1502159"/>
                <a:gd name="connsiteY10" fmla="*/ 38247 h 2544617"/>
                <a:gd name="connsiteX11" fmla="*/ 909020 w 1502159"/>
                <a:gd name="connsiteY11" fmla="*/ 368250 h 2544617"/>
                <a:gd name="connsiteX12" fmla="*/ 936580 w 1502159"/>
                <a:gd name="connsiteY12" fmla="*/ 312809 h 2544617"/>
                <a:gd name="connsiteX13" fmla="*/ 1012874 w 1502159"/>
                <a:gd name="connsiteY13" fmla="*/ 148632 h 2544617"/>
                <a:gd name="connsiteX14" fmla="*/ 1109038 w 1502159"/>
                <a:gd name="connsiteY14" fmla="*/ 286851 h 2544617"/>
                <a:gd name="connsiteX15" fmla="*/ 1133160 w 1502159"/>
                <a:gd name="connsiteY15" fmla="*/ 586040 h 2544617"/>
                <a:gd name="connsiteX16" fmla="*/ 1496110 w 1502159"/>
                <a:gd name="connsiteY16" fmla="*/ 1076185 h 2544617"/>
                <a:gd name="connsiteX17" fmla="*/ 727247 w 1502159"/>
                <a:gd name="connsiteY17" fmla="*/ 2530606 h 2544617"/>
                <a:gd name="connsiteX18" fmla="*/ 72104 w 1502159"/>
                <a:gd name="connsiteY18" fmla="*/ 1798616 h 2544617"/>
                <a:gd name="connsiteX19" fmla="*/ 48832 w 1502159"/>
                <a:gd name="connsiteY19" fmla="*/ 1560126 h 2544617"/>
                <a:gd name="connsiteX20" fmla="*/ 298334 w 1502159"/>
                <a:gd name="connsiteY20" fmla="*/ 1386319 h 2544617"/>
                <a:gd name="connsiteX21" fmla="*/ 77259 w 1502159"/>
                <a:gd name="connsiteY21" fmla="*/ 1265783 h 2544617"/>
                <a:gd name="connsiteX22" fmla="*/ 32333 w 1502159"/>
                <a:gd name="connsiteY22" fmla="*/ 1179626 h 2544617"/>
                <a:gd name="connsiteX23" fmla="*/ 24626 w 1502159"/>
                <a:gd name="connsiteY23" fmla="*/ 1091731 h 2544617"/>
                <a:gd name="connsiteX0" fmla="*/ 24626 w 1502159"/>
                <a:gd name="connsiteY0" fmla="*/ 1091731 h 2544617"/>
                <a:gd name="connsiteX1" fmla="*/ 2 w 1502159"/>
                <a:gd name="connsiteY1" fmla="*/ 1014637 h 2544617"/>
                <a:gd name="connsiteX2" fmla="*/ 27488 w 1502159"/>
                <a:gd name="connsiteY2" fmla="*/ 927251 h 2544617"/>
                <a:gd name="connsiteX3" fmla="*/ 76199 w 1502159"/>
                <a:gd name="connsiteY3" fmla="*/ 807866 h 2544617"/>
                <a:gd name="connsiteX4" fmla="*/ 312379 w 1502159"/>
                <a:gd name="connsiteY4" fmla="*/ 707215 h 2544617"/>
                <a:gd name="connsiteX5" fmla="*/ 397277 w 1502159"/>
                <a:gd name="connsiteY5" fmla="*/ 579227 h 2544617"/>
                <a:gd name="connsiteX6" fmla="*/ 504756 w 1502159"/>
                <a:gd name="connsiteY6" fmla="*/ 544898 h 2544617"/>
                <a:gd name="connsiteX7" fmla="*/ 659970 w 1502159"/>
                <a:gd name="connsiteY7" fmla="*/ 430593 h 2544617"/>
                <a:gd name="connsiteX8" fmla="*/ 689550 w 1502159"/>
                <a:gd name="connsiteY8" fmla="*/ 328290 h 2544617"/>
                <a:gd name="connsiteX9" fmla="*/ 762428 w 1502159"/>
                <a:gd name="connsiteY9" fmla="*/ 20757 h 2544617"/>
                <a:gd name="connsiteX10" fmla="*/ 855008 w 1502159"/>
                <a:gd name="connsiteY10" fmla="*/ 38247 h 2544617"/>
                <a:gd name="connsiteX11" fmla="*/ 909020 w 1502159"/>
                <a:gd name="connsiteY11" fmla="*/ 368250 h 2544617"/>
                <a:gd name="connsiteX12" fmla="*/ 936580 w 1502159"/>
                <a:gd name="connsiteY12" fmla="*/ 312809 h 2544617"/>
                <a:gd name="connsiteX13" fmla="*/ 1012874 w 1502159"/>
                <a:gd name="connsiteY13" fmla="*/ 148632 h 2544617"/>
                <a:gd name="connsiteX14" fmla="*/ 1109038 w 1502159"/>
                <a:gd name="connsiteY14" fmla="*/ 286851 h 2544617"/>
                <a:gd name="connsiteX15" fmla="*/ 1133160 w 1502159"/>
                <a:gd name="connsiteY15" fmla="*/ 586040 h 2544617"/>
                <a:gd name="connsiteX16" fmla="*/ 1496110 w 1502159"/>
                <a:gd name="connsiteY16" fmla="*/ 1076185 h 2544617"/>
                <a:gd name="connsiteX17" fmla="*/ 727247 w 1502159"/>
                <a:gd name="connsiteY17" fmla="*/ 2530606 h 2544617"/>
                <a:gd name="connsiteX18" fmla="*/ 72104 w 1502159"/>
                <a:gd name="connsiteY18" fmla="*/ 1798616 h 2544617"/>
                <a:gd name="connsiteX19" fmla="*/ 48832 w 1502159"/>
                <a:gd name="connsiteY19" fmla="*/ 1560126 h 2544617"/>
                <a:gd name="connsiteX20" fmla="*/ 298334 w 1502159"/>
                <a:gd name="connsiteY20" fmla="*/ 1386319 h 2544617"/>
                <a:gd name="connsiteX21" fmla="*/ 77259 w 1502159"/>
                <a:gd name="connsiteY21" fmla="*/ 1265783 h 2544617"/>
                <a:gd name="connsiteX22" fmla="*/ 32333 w 1502159"/>
                <a:gd name="connsiteY22" fmla="*/ 1179626 h 2544617"/>
                <a:gd name="connsiteX23" fmla="*/ 24626 w 1502159"/>
                <a:gd name="connsiteY23" fmla="*/ 1091731 h 2544617"/>
                <a:gd name="connsiteX0" fmla="*/ 24626 w 1502159"/>
                <a:gd name="connsiteY0" fmla="*/ 1091731 h 2545188"/>
                <a:gd name="connsiteX1" fmla="*/ 2 w 1502159"/>
                <a:gd name="connsiteY1" fmla="*/ 1014637 h 2545188"/>
                <a:gd name="connsiteX2" fmla="*/ 27488 w 1502159"/>
                <a:gd name="connsiteY2" fmla="*/ 927251 h 2545188"/>
                <a:gd name="connsiteX3" fmla="*/ 76199 w 1502159"/>
                <a:gd name="connsiteY3" fmla="*/ 807866 h 2545188"/>
                <a:gd name="connsiteX4" fmla="*/ 312379 w 1502159"/>
                <a:gd name="connsiteY4" fmla="*/ 707215 h 2545188"/>
                <a:gd name="connsiteX5" fmla="*/ 397277 w 1502159"/>
                <a:gd name="connsiteY5" fmla="*/ 579227 h 2545188"/>
                <a:gd name="connsiteX6" fmla="*/ 504756 w 1502159"/>
                <a:gd name="connsiteY6" fmla="*/ 544898 h 2545188"/>
                <a:gd name="connsiteX7" fmla="*/ 659970 w 1502159"/>
                <a:gd name="connsiteY7" fmla="*/ 430593 h 2545188"/>
                <a:gd name="connsiteX8" fmla="*/ 689550 w 1502159"/>
                <a:gd name="connsiteY8" fmla="*/ 328290 h 2545188"/>
                <a:gd name="connsiteX9" fmla="*/ 762428 w 1502159"/>
                <a:gd name="connsiteY9" fmla="*/ 20757 h 2545188"/>
                <a:gd name="connsiteX10" fmla="*/ 855008 w 1502159"/>
                <a:gd name="connsiteY10" fmla="*/ 38247 h 2545188"/>
                <a:gd name="connsiteX11" fmla="*/ 909020 w 1502159"/>
                <a:gd name="connsiteY11" fmla="*/ 368250 h 2545188"/>
                <a:gd name="connsiteX12" fmla="*/ 936580 w 1502159"/>
                <a:gd name="connsiteY12" fmla="*/ 312809 h 2545188"/>
                <a:gd name="connsiteX13" fmla="*/ 1012874 w 1502159"/>
                <a:gd name="connsiteY13" fmla="*/ 148632 h 2545188"/>
                <a:gd name="connsiteX14" fmla="*/ 1109038 w 1502159"/>
                <a:gd name="connsiteY14" fmla="*/ 286851 h 2545188"/>
                <a:gd name="connsiteX15" fmla="*/ 1133160 w 1502159"/>
                <a:gd name="connsiteY15" fmla="*/ 586040 h 2545188"/>
                <a:gd name="connsiteX16" fmla="*/ 1496110 w 1502159"/>
                <a:gd name="connsiteY16" fmla="*/ 1076185 h 2545188"/>
                <a:gd name="connsiteX17" fmla="*/ 727247 w 1502159"/>
                <a:gd name="connsiteY17" fmla="*/ 2530606 h 2545188"/>
                <a:gd name="connsiteX18" fmla="*/ 72104 w 1502159"/>
                <a:gd name="connsiteY18" fmla="*/ 1798616 h 2545188"/>
                <a:gd name="connsiteX19" fmla="*/ 48832 w 1502159"/>
                <a:gd name="connsiteY19" fmla="*/ 1560126 h 2545188"/>
                <a:gd name="connsiteX20" fmla="*/ 298334 w 1502159"/>
                <a:gd name="connsiteY20" fmla="*/ 1386319 h 2545188"/>
                <a:gd name="connsiteX21" fmla="*/ 77259 w 1502159"/>
                <a:gd name="connsiteY21" fmla="*/ 1265783 h 2545188"/>
                <a:gd name="connsiteX22" fmla="*/ 32333 w 1502159"/>
                <a:gd name="connsiteY22" fmla="*/ 1179626 h 2545188"/>
                <a:gd name="connsiteX23" fmla="*/ 24626 w 1502159"/>
                <a:gd name="connsiteY23" fmla="*/ 1091731 h 2545188"/>
                <a:gd name="connsiteX0" fmla="*/ 24626 w 1502159"/>
                <a:gd name="connsiteY0" fmla="*/ 1091731 h 2545188"/>
                <a:gd name="connsiteX1" fmla="*/ 2 w 1502159"/>
                <a:gd name="connsiteY1" fmla="*/ 1014637 h 2545188"/>
                <a:gd name="connsiteX2" fmla="*/ 27488 w 1502159"/>
                <a:gd name="connsiteY2" fmla="*/ 927251 h 2545188"/>
                <a:gd name="connsiteX3" fmla="*/ 76199 w 1502159"/>
                <a:gd name="connsiteY3" fmla="*/ 807866 h 2545188"/>
                <a:gd name="connsiteX4" fmla="*/ 312379 w 1502159"/>
                <a:gd name="connsiteY4" fmla="*/ 707215 h 2545188"/>
                <a:gd name="connsiteX5" fmla="*/ 397277 w 1502159"/>
                <a:gd name="connsiteY5" fmla="*/ 579227 h 2545188"/>
                <a:gd name="connsiteX6" fmla="*/ 504756 w 1502159"/>
                <a:gd name="connsiteY6" fmla="*/ 544898 h 2545188"/>
                <a:gd name="connsiteX7" fmla="*/ 659970 w 1502159"/>
                <a:gd name="connsiteY7" fmla="*/ 430593 h 2545188"/>
                <a:gd name="connsiteX8" fmla="*/ 689550 w 1502159"/>
                <a:gd name="connsiteY8" fmla="*/ 328290 h 2545188"/>
                <a:gd name="connsiteX9" fmla="*/ 762428 w 1502159"/>
                <a:gd name="connsiteY9" fmla="*/ 20757 h 2545188"/>
                <a:gd name="connsiteX10" fmla="*/ 855008 w 1502159"/>
                <a:gd name="connsiteY10" fmla="*/ 38247 h 2545188"/>
                <a:gd name="connsiteX11" fmla="*/ 909020 w 1502159"/>
                <a:gd name="connsiteY11" fmla="*/ 368250 h 2545188"/>
                <a:gd name="connsiteX12" fmla="*/ 936580 w 1502159"/>
                <a:gd name="connsiteY12" fmla="*/ 312809 h 2545188"/>
                <a:gd name="connsiteX13" fmla="*/ 1012874 w 1502159"/>
                <a:gd name="connsiteY13" fmla="*/ 148632 h 2545188"/>
                <a:gd name="connsiteX14" fmla="*/ 1109038 w 1502159"/>
                <a:gd name="connsiteY14" fmla="*/ 286851 h 2545188"/>
                <a:gd name="connsiteX15" fmla="*/ 1133160 w 1502159"/>
                <a:gd name="connsiteY15" fmla="*/ 586040 h 2545188"/>
                <a:gd name="connsiteX16" fmla="*/ 1496110 w 1502159"/>
                <a:gd name="connsiteY16" fmla="*/ 1076185 h 2545188"/>
                <a:gd name="connsiteX17" fmla="*/ 727247 w 1502159"/>
                <a:gd name="connsiteY17" fmla="*/ 2530606 h 2545188"/>
                <a:gd name="connsiteX18" fmla="*/ 72104 w 1502159"/>
                <a:gd name="connsiteY18" fmla="*/ 1798616 h 2545188"/>
                <a:gd name="connsiteX19" fmla="*/ 48832 w 1502159"/>
                <a:gd name="connsiteY19" fmla="*/ 1560126 h 2545188"/>
                <a:gd name="connsiteX20" fmla="*/ 298334 w 1502159"/>
                <a:gd name="connsiteY20" fmla="*/ 1386319 h 2545188"/>
                <a:gd name="connsiteX21" fmla="*/ 77259 w 1502159"/>
                <a:gd name="connsiteY21" fmla="*/ 1265783 h 2545188"/>
                <a:gd name="connsiteX22" fmla="*/ 32333 w 1502159"/>
                <a:gd name="connsiteY22" fmla="*/ 1179626 h 2545188"/>
                <a:gd name="connsiteX23" fmla="*/ 24626 w 1502159"/>
                <a:gd name="connsiteY23" fmla="*/ 1091731 h 2545188"/>
                <a:gd name="connsiteX0" fmla="*/ 24626 w 1502159"/>
                <a:gd name="connsiteY0" fmla="*/ 1091731 h 2544148"/>
                <a:gd name="connsiteX1" fmla="*/ 2 w 1502159"/>
                <a:gd name="connsiteY1" fmla="*/ 1014637 h 2544148"/>
                <a:gd name="connsiteX2" fmla="*/ 27488 w 1502159"/>
                <a:gd name="connsiteY2" fmla="*/ 927251 h 2544148"/>
                <a:gd name="connsiteX3" fmla="*/ 76199 w 1502159"/>
                <a:gd name="connsiteY3" fmla="*/ 807866 h 2544148"/>
                <a:gd name="connsiteX4" fmla="*/ 312379 w 1502159"/>
                <a:gd name="connsiteY4" fmla="*/ 707215 h 2544148"/>
                <a:gd name="connsiteX5" fmla="*/ 397277 w 1502159"/>
                <a:gd name="connsiteY5" fmla="*/ 579227 h 2544148"/>
                <a:gd name="connsiteX6" fmla="*/ 504756 w 1502159"/>
                <a:gd name="connsiteY6" fmla="*/ 544898 h 2544148"/>
                <a:gd name="connsiteX7" fmla="*/ 659970 w 1502159"/>
                <a:gd name="connsiteY7" fmla="*/ 430593 h 2544148"/>
                <a:gd name="connsiteX8" fmla="*/ 689550 w 1502159"/>
                <a:gd name="connsiteY8" fmla="*/ 328290 h 2544148"/>
                <a:gd name="connsiteX9" fmla="*/ 762428 w 1502159"/>
                <a:gd name="connsiteY9" fmla="*/ 20757 h 2544148"/>
                <a:gd name="connsiteX10" fmla="*/ 855008 w 1502159"/>
                <a:gd name="connsiteY10" fmla="*/ 38247 h 2544148"/>
                <a:gd name="connsiteX11" fmla="*/ 909020 w 1502159"/>
                <a:gd name="connsiteY11" fmla="*/ 368250 h 2544148"/>
                <a:gd name="connsiteX12" fmla="*/ 936580 w 1502159"/>
                <a:gd name="connsiteY12" fmla="*/ 312809 h 2544148"/>
                <a:gd name="connsiteX13" fmla="*/ 1012874 w 1502159"/>
                <a:gd name="connsiteY13" fmla="*/ 148632 h 2544148"/>
                <a:gd name="connsiteX14" fmla="*/ 1109038 w 1502159"/>
                <a:gd name="connsiteY14" fmla="*/ 286851 h 2544148"/>
                <a:gd name="connsiteX15" fmla="*/ 1133160 w 1502159"/>
                <a:gd name="connsiteY15" fmla="*/ 586040 h 2544148"/>
                <a:gd name="connsiteX16" fmla="*/ 1496110 w 1502159"/>
                <a:gd name="connsiteY16" fmla="*/ 1076185 h 2544148"/>
                <a:gd name="connsiteX17" fmla="*/ 727247 w 1502159"/>
                <a:gd name="connsiteY17" fmla="*/ 2530606 h 2544148"/>
                <a:gd name="connsiteX18" fmla="*/ 18102 w 1502159"/>
                <a:gd name="connsiteY18" fmla="*/ 1778862 h 2544148"/>
                <a:gd name="connsiteX19" fmla="*/ 48832 w 1502159"/>
                <a:gd name="connsiteY19" fmla="*/ 1560126 h 2544148"/>
                <a:gd name="connsiteX20" fmla="*/ 298334 w 1502159"/>
                <a:gd name="connsiteY20" fmla="*/ 1386319 h 2544148"/>
                <a:gd name="connsiteX21" fmla="*/ 77259 w 1502159"/>
                <a:gd name="connsiteY21" fmla="*/ 1265783 h 2544148"/>
                <a:gd name="connsiteX22" fmla="*/ 32333 w 1502159"/>
                <a:gd name="connsiteY22" fmla="*/ 1179626 h 2544148"/>
                <a:gd name="connsiteX23" fmla="*/ 24626 w 1502159"/>
                <a:gd name="connsiteY23" fmla="*/ 1091731 h 2544148"/>
                <a:gd name="connsiteX0" fmla="*/ 188887 w 1666420"/>
                <a:gd name="connsiteY0" fmla="*/ 1091731 h 2573417"/>
                <a:gd name="connsiteX1" fmla="*/ 164263 w 1666420"/>
                <a:gd name="connsiteY1" fmla="*/ 1014637 h 2573417"/>
                <a:gd name="connsiteX2" fmla="*/ 191749 w 1666420"/>
                <a:gd name="connsiteY2" fmla="*/ 927251 h 2573417"/>
                <a:gd name="connsiteX3" fmla="*/ 240460 w 1666420"/>
                <a:gd name="connsiteY3" fmla="*/ 807866 h 2573417"/>
                <a:gd name="connsiteX4" fmla="*/ 476640 w 1666420"/>
                <a:gd name="connsiteY4" fmla="*/ 707215 h 2573417"/>
                <a:gd name="connsiteX5" fmla="*/ 561538 w 1666420"/>
                <a:gd name="connsiteY5" fmla="*/ 579227 h 2573417"/>
                <a:gd name="connsiteX6" fmla="*/ 669017 w 1666420"/>
                <a:gd name="connsiteY6" fmla="*/ 544898 h 2573417"/>
                <a:gd name="connsiteX7" fmla="*/ 824231 w 1666420"/>
                <a:gd name="connsiteY7" fmla="*/ 430593 h 2573417"/>
                <a:gd name="connsiteX8" fmla="*/ 853811 w 1666420"/>
                <a:gd name="connsiteY8" fmla="*/ 328290 h 2573417"/>
                <a:gd name="connsiteX9" fmla="*/ 926689 w 1666420"/>
                <a:gd name="connsiteY9" fmla="*/ 20757 h 2573417"/>
                <a:gd name="connsiteX10" fmla="*/ 1019269 w 1666420"/>
                <a:gd name="connsiteY10" fmla="*/ 38247 h 2573417"/>
                <a:gd name="connsiteX11" fmla="*/ 1073281 w 1666420"/>
                <a:gd name="connsiteY11" fmla="*/ 368250 h 2573417"/>
                <a:gd name="connsiteX12" fmla="*/ 1100841 w 1666420"/>
                <a:gd name="connsiteY12" fmla="*/ 312809 h 2573417"/>
                <a:gd name="connsiteX13" fmla="*/ 1177135 w 1666420"/>
                <a:gd name="connsiteY13" fmla="*/ 148632 h 2573417"/>
                <a:gd name="connsiteX14" fmla="*/ 1273299 w 1666420"/>
                <a:gd name="connsiteY14" fmla="*/ 286851 h 2573417"/>
                <a:gd name="connsiteX15" fmla="*/ 1297421 w 1666420"/>
                <a:gd name="connsiteY15" fmla="*/ 586040 h 2573417"/>
                <a:gd name="connsiteX16" fmla="*/ 1660371 w 1666420"/>
                <a:gd name="connsiteY16" fmla="*/ 1076185 h 2573417"/>
                <a:gd name="connsiteX17" fmla="*/ 891508 w 1666420"/>
                <a:gd name="connsiteY17" fmla="*/ 2530606 h 2573417"/>
                <a:gd name="connsiteX18" fmla="*/ 32716 w 1666420"/>
                <a:gd name="connsiteY18" fmla="*/ 2151224 h 2573417"/>
                <a:gd name="connsiteX19" fmla="*/ 182363 w 1666420"/>
                <a:gd name="connsiteY19" fmla="*/ 1778862 h 2573417"/>
                <a:gd name="connsiteX20" fmla="*/ 213093 w 1666420"/>
                <a:gd name="connsiteY20" fmla="*/ 1560126 h 2573417"/>
                <a:gd name="connsiteX21" fmla="*/ 462595 w 1666420"/>
                <a:gd name="connsiteY21" fmla="*/ 1386319 h 2573417"/>
                <a:gd name="connsiteX22" fmla="*/ 241520 w 1666420"/>
                <a:gd name="connsiteY22" fmla="*/ 1265783 h 2573417"/>
                <a:gd name="connsiteX23" fmla="*/ 196594 w 1666420"/>
                <a:gd name="connsiteY23" fmla="*/ 1179626 h 2573417"/>
                <a:gd name="connsiteX24" fmla="*/ 188887 w 1666420"/>
                <a:gd name="connsiteY24" fmla="*/ 1091731 h 2573417"/>
                <a:gd name="connsiteX0" fmla="*/ 156171 w 1633704"/>
                <a:gd name="connsiteY0" fmla="*/ 1091731 h 2573417"/>
                <a:gd name="connsiteX1" fmla="*/ 131547 w 1633704"/>
                <a:gd name="connsiteY1" fmla="*/ 1014637 h 2573417"/>
                <a:gd name="connsiteX2" fmla="*/ 159033 w 1633704"/>
                <a:gd name="connsiteY2" fmla="*/ 927251 h 2573417"/>
                <a:gd name="connsiteX3" fmla="*/ 207744 w 1633704"/>
                <a:gd name="connsiteY3" fmla="*/ 807866 h 2573417"/>
                <a:gd name="connsiteX4" fmla="*/ 443924 w 1633704"/>
                <a:gd name="connsiteY4" fmla="*/ 707215 h 2573417"/>
                <a:gd name="connsiteX5" fmla="*/ 528822 w 1633704"/>
                <a:gd name="connsiteY5" fmla="*/ 579227 h 2573417"/>
                <a:gd name="connsiteX6" fmla="*/ 636301 w 1633704"/>
                <a:gd name="connsiteY6" fmla="*/ 544898 h 2573417"/>
                <a:gd name="connsiteX7" fmla="*/ 791515 w 1633704"/>
                <a:gd name="connsiteY7" fmla="*/ 430593 h 2573417"/>
                <a:gd name="connsiteX8" fmla="*/ 821095 w 1633704"/>
                <a:gd name="connsiteY8" fmla="*/ 328290 h 2573417"/>
                <a:gd name="connsiteX9" fmla="*/ 893973 w 1633704"/>
                <a:gd name="connsiteY9" fmla="*/ 20757 h 2573417"/>
                <a:gd name="connsiteX10" fmla="*/ 986553 w 1633704"/>
                <a:gd name="connsiteY10" fmla="*/ 38247 h 2573417"/>
                <a:gd name="connsiteX11" fmla="*/ 1040565 w 1633704"/>
                <a:gd name="connsiteY11" fmla="*/ 368250 h 2573417"/>
                <a:gd name="connsiteX12" fmla="*/ 1068125 w 1633704"/>
                <a:gd name="connsiteY12" fmla="*/ 312809 h 2573417"/>
                <a:gd name="connsiteX13" fmla="*/ 1144419 w 1633704"/>
                <a:gd name="connsiteY13" fmla="*/ 148632 h 2573417"/>
                <a:gd name="connsiteX14" fmla="*/ 1240583 w 1633704"/>
                <a:gd name="connsiteY14" fmla="*/ 286851 h 2573417"/>
                <a:gd name="connsiteX15" fmla="*/ 1264705 w 1633704"/>
                <a:gd name="connsiteY15" fmla="*/ 586040 h 2573417"/>
                <a:gd name="connsiteX16" fmla="*/ 1627655 w 1633704"/>
                <a:gd name="connsiteY16" fmla="*/ 1076185 h 2573417"/>
                <a:gd name="connsiteX17" fmla="*/ 858792 w 1633704"/>
                <a:gd name="connsiteY17" fmla="*/ 2530606 h 2573417"/>
                <a:gd name="connsiteX18" fmla="*/ 0 w 1633704"/>
                <a:gd name="connsiteY18" fmla="*/ 2151224 h 2573417"/>
                <a:gd name="connsiteX19" fmla="*/ 149647 w 1633704"/>
                <a:gd name="connsiteY19" fmla="*/ 1778862 h 2573417"/>
                <a:gd name="connsiteX20" fmla="*/ 180377 w 1633704"/>
                <a:gd name="connsiteY20" fmla="*/ 1560126 h 2573417"/>
                <a:gd name="connsiteX21" fmla="*/ 429879 w 1633704"/>
                <a:gd name="connsiteY21" fmla="*/ 1386319 h 2573417"/>
                <a:gd name="connsiteX22" fmla="*/ 208804 w 1633704"/>
                <a:gd name="connsiteY22" fmla="*/ 1265783 h 2573417"/>
                <a:gd name="connsiteX23" fmla="*/ 163878 w 1633704"/>
                <a:gd name="connsiteY23" fmla="*/ 1179626 h 2573417"/>
                <a:gd name="connsiteX24" fmla="*/ 156171 w 1633704"/>
                <a:gd name="connsiteY24" fmla="*/ 1091731 h 2573417"/>
                <a:gd name="connsiteX0" fmla="*/ 198833 w 1676366"/>
                <a:gd name="connsiteY0" fmla="*/ 1091731 h 2569817"/>
                <a:gd name="connsiteX1" fmla="*/ 174209 w 1676366"/>
                <a:gd name="connsiteY1" fmla="*/ 1014637 h 2569817"/>
                <a:gd name="connsiteX2" fmla="*/ 201695 w 1676366"/>
                <a:gd name="connsiteY2" fmla="*/ 927251 h 2569817"/>
                <a:gd name="connsiteX3" fmla="*/ 250406 w 1676366"/>
                <a:gd name="connsiteY3" fmla="*/ 807866 h 2569817"/>
                <a:gd name="connsiteX4" fmla="*/ 486586 w 1676366"/>
                <a:gd name="connsiteY4" fmla="*/ 707215 h 2569817"/>
                <a:gd name="connsiteX5" fmla="*/ 571484 w 1676366"/>
                <a:gd name="connsiteY5" fmla="*/ 579227 h 2569817"/>
                <a:gd name="connsiteX6" fmla="*/ 678963 w 1676366"/>
                <a:gd name="connsiteY6" fmla="*/ 544898 h 2569817"/>
                <a:gd name="connsiteX7" fmla="*/ 834177 w 1676366"/>
                <a:gd name="connsiteY7" fmla="*/ 430593 h 2569817"/>
                <a:gd name="connsiteX8" fmla="*/ 863757 w 1676366"/>
                <a:gd name="connsiteY8" fmla="*/ 328290 h 2569817"/>
                <a:gd name="connsiteX9" fmla="*/ 936635 w 1676366"/>
                <a:gd name="connsiteY9" fmla="*/ 20757 h 2569817"/>
                <a:gd name="connsiteX10" fmla="*/ 1029215 w 1676366"/>
                <a:gd name="connsiteY10" fmla="*/ 38247 h 2569817"/>
                <a:gd name="connsiteX11" fmla="*/ 1083227 w 1676366"/>
                <a:gd name="connsiteY11" fmla="*/ 368250 h 2569817"/>
                <a:gd name="connsiteX12" fmla="*/ 1110787 w 1676366"/>
                <a:gd name="connsiteY12" fmla="*/ 312809 h 2569817"/>
                <a:gd name="connsiteX13" fmla="*/ 1187081 w 1676366"/>
                <a:gd name="connsiteY13" fmla="*/ 148632 h 2569817"/>
                <a:gd name="connsiteX14" fmla="*/ 1283245 w 1676366"/>
                <a:gd name="connsiteY14" fmla="*/ 286851 h 2569817"/>
                <a:gd name="connsiteX15" fmla="*/ 1307367 w 1676366"/>
                <a:gd name="connsiteY15" fmla="*/ 586040 h 2569817"/>
                <a:gd name="connsiteX16" fmla="*/ 1670317 w 1676366"/>
                <a:gd name="connsiteY16" fmla="*/ 1076185 h 2569817"/>
                <a:gd name="connsiteX17" fmla="*/ 901454 w 1676366"/>
                <a:gd name="connsiteY17" fmla="*/ 2530606 h 2569817"/>
                <a:gd name="connsiteX18" fmla="*/ 0 w 1676366"/>
                <a:gd name="connsiteY18" fmla="*/ 2122924 h 2569817"/>
                <a:gd name="connsiteX19" fmla="*/ 192309 w 1676366"/>
                <a:gd name="connsiteY19" fmla="*/ 1778862 h 2569817"/>
                <a:gd name="connsiteX20" fmla="*/ 223039 w 1676366"/>
                <a:gd name="connsiteY20" fmla="*/ 1560126 h 2569817"/>
                <a:gd name="connsiteX21" fmla="*/ 472541 w 1676366"/>
                <a:gd name="connsiteY21" fmla="*/ 1386319 h 2569817"/>
                <a:gd name="connsiteX22" fmla="*/ 251466 w 1676366"/>
                <a:gd name="connsiteY22" fmla="*/ 1265783 h 2569817"/>
                <a:gd name="connsiteX23" fmla="*/ 206540 w 1676366"/>
                <a:gd name="connsiteY23" fmla="*/ 1179626 h 2569817"/>
                <a:gd name="connsiteX24" fmla="*/ 198833 w 1676366"/>
                <a:gd name="connsiteY24" fmla="*/ 1091731 h 2569817"/>
                <a:gd name="connsiteX0" fmla="*/ 198833 w 1676366"/>
                <a:gd name="connsiteY0" fmla="*/ 1091731 h 2569817"/>
                <a:gd name="connsiteX1" fmla="*/ 174209 w 1676366"/>
                <a:gd name="connsiteY1" fmla="*/ 1014637 h 2569817"/>
                <a:gd name="connsiteX2" fmla="*/ 201695 w 1676366"/>
                <a:gd name="connsiteY2" fmla="*/ 927251 h 2569817"/>
                <a:gd name="connsiteX3" fmla="*/ 250406 w 1676366"/>
                <a:gd name="connsiteY3" fmla="*/ 807866 h 2569817"/>
                <a:gd name="connsiteX4" fmla="*/ 486586 w 1676366"/>
                <a:gd name="connsiteY4" fmla="*/ 707215 h 2569817"/>
                <a:gd name="connsiteX5" fmla="*/ 571484 w 1676366"/>
                <a:gd name="connsiteY5" fmla="*/ 579227 h 2569817"/>
                <a:gd name="connsiteX6" fmla="*/ 678963 w 1676366"/>
                <a:gd name="connsiteY6" fmla="*/ 544898 h 2569817"/>
                <a:gd name="connsiteX7" fmla="*/ 834177 w 1676366"/>
                <a:gd name="connsiteY7" fmla="*/ 430593 h 2569817"/>
                <a:gd name="connsiteX8" fmla="*/ 863757 w 1676366"/>
                <a:gd name="connsiteY8" fmla="*/ 328290 h 2569817"/>
                <a:gd name="connsiteX9" fmla="*/ 936635 w 1676366"/>
                <a:gd name="connsiteY9" fmla="*/ 20757 h 2569817"/>
                <a:gd name="connsiteX10" fmla="*/ 1029215 w 1676366"/>
                <a:gd name="connsiteY10" fmla="*/ 38247 h 2569817"/>
                <a:gd name="connsiteX11" fmla="*/ 1083227 w 1676366"/>
                <a:gd name="connsiteY11" fmla="*/ 368250 h 2569817"/>
                <a:gd name="connsiteX12" fmla="*/ 1110787 w 1676366"/>
                <a:gd name="connsiteY12" fmla="*/ 312809 h 2569817"/>
                <a:gd name="connsiteX13" fmla="*/ 1187081 w 1676366"/>
                <a:gd name="connsiteY13" fmla="*/ 148632 h 2569817"/>
                <a:gd name="connsiteX14" fmla="*/ 1283245 w 1676366"/>
                <a:gd name="connsiteY14" fmla="*/ 286851 h 2569817"/>
                <a:gd name="connsiteX15" fmla="*/ 1307367 w 1676366"/>
                <a:gd name="connsiteY15" fmla="*/ 586040 h 2569817"/>
                <a:gd name="connsiteX16" fmla="*/ 1670317 w 1676366"/>
                <a:gd name="connsiteY16" fmla="*/ 1076185 h 2569817"/>
                <a:gd name="connsiteX17" fmla="*/ 901454 w 1676366"/>
                <a:gd name="connsiteY17" fmla="*/ 2530606 h 2569817"/>
                <a:gd name="connsiteX18" fmla="*/ 0 w 1676366"/>
                <a:gd name="connsiteY18" fmla="*/ 2122924 h 2569817"/>
                <a:gd name="connsiteX19" fmla="*/ 192309 w 1676366"/>
                <a:gd name="connsiteY19" fmla="*/ 1778862 h 2569817"/>
                <a:gd name="connsiteX20" fmla="*/ 223039 w 1676366"/>
                <a:gd name="connsiteY20" fmla="*/ 1560126 h 2569817"/>
                <a:gd name="connsiteX21" fmla="*/ 472541 w 1676366"/>
                <a:gd name="connsiteY21" fmla="*/ 1386319 h 2569817"/>
                <a:gd name="connsiteX22" fmla="*/ 251466 w 1676366"/>
                <a:gd name="connsiteY22" fmla="*/ 1265783 h 2569817"/>
                <a:gd name="connsiteX23" fmla="*/ 206540 w 1676366"/>
                <a:gd name="connsiteY23" fmla="*/ 1179626 h 2569817"/>
                <a:gd name="connsiteX24" fmla="*/ 198833 w 1676366"/>
                <a:gd name="connsiteY24" fmla="*/ 1091731 h 2569817"/>
                <a:gd name="connsiteX0" fmla="*/ 379443 w 1856976"/>
                <a:gd name="connsiteY0" fmla="*/ 1091731 h 2975042"/>
                <a:gd name="connsiteX1" fmla="*/ 354819 w 1856976"/>
                <a:gd name="connsiteY1" fmla="*/ 1014637 h 2975042"/>
                <a:gd name="connsiteX2" fmla="*/ 382305 w 1856976"/>
                <a:gd name="connsiteY2" fmla="*/ 927251 h 2975042"/>
                <a:gd name="connsiteX3" fmla="*/ 431016 w 1856976"/>
                <a:gd name="connsiteY3" fmla="*/ 807866 h 2975042"/>
                <a:gd name="connsiteX4" fmla="*/ 667196 w 1856976"/>
                <a:gd name="connsiteY4" fmla="*/ 707215 h 2975042"/>
                <a:gd name="connsiteX5" fmla="*/ 752094 w 1856976"/>
                <a:gd name="connsiteY5" fmla="*/ 579227 h 2975042"/>
                <a:gd name="connsiteX6" fmla="*/ 859573 w 1856976"/>
                <a:gd name="connsiteY6" fmla="*/ 544898 h 2975042"/>
                <a:gd name="connsiteX7" fmla="*/ 1014787 w 1856976"/>
                <a:gd name="connsiteY7" fmla="*/ 430593 h 2975042"/>
                <a:gd name="connsiteX8" fmla="*/ 1044367 w 1856976"/>
                <a:gd name="connsiteY8" fmla="*/ 328290 h 2975042"/>
                <a:gd name="connsiteX9" fmla="*/ 1117245 w 1856976"/>
                <a:gd name="connsiteY9" fmla="*/ 20757 h 2975042"/>
                <a:gd name="connsiteX10" fmla="*/ 1209825 w 1856976"/>
                <a:gd name="connsiteY10" fmla="*/ 38247 h 2975042"/>
                <a:gd name="connsiteX11" fmla="*/ 1263837 w 1856976"/>
                <a:gd name="connsiteY11" fmla="*/ 368250 h 2975042"/>
                <a:gd name="connsiteX12" fmla="*/ 1291397 w 1856976"/>
                <a:gd name="connsiteY12" fmla="*/ 312809 h 2975042"/>
                <a:gd name="connsiteX13" fmla="*/ 1367691 w 1856976"/>
                <a:gd name="connsiteY13" fmla="*/ 148632 h 2975042"/>
                <a:gd name="connsiteX14" fmla="*/ 1463855 w 1856976"/>
                <a:gd name="connsiteY14" fmla="*/ 286851 h 2975042"/>
                <a:gd name="connsiteX15" fmla="*/ 1487977 w 1856976"/>
                <a:gd name="connsiteY15" fmla="*/ 586040 h 2975042"/>
                <a:gd name="connsiteX16" fmla="*/ 1850927 w 1856976"/>
                <a:gd name="connsiteY16" fmla="*/ 1076185 h 2975042"/>
                <a:gd name="connsiteX17" fmla="*/ 1082064 w 1856976"/>
                <a:gd name="connsiteY17" fmla="*/ 2530606 h 2975042"/>
                <a:gd name="connsiteX18" fmla="*/ 40560 w 1856976"/>
                <a:gd name="connsiteY18" fmla="*/ 2960995 h 2975042"/>
                <a:gd name="connsiteX19" fmla="*/ 180610 w 1856976"/>
                <a:gd name="connsiteY19" fmla="*/ 2122924 h 2975042"/>
                <a:gd name="connsiteX20" fmla="*/ 372919 w 1856976"/>
                <a:gd name="connsiteY20" fmla="*/ 1778862 h 2975042"/>
                <a:gd name="connsiteX21" fmla="*/ 403649 w 1856976"/>
                <a:gd name="connsiteY21" fmla="*/ 1560126 h 2975042"/>
                <a:gd name="connsiteX22" fmla="*/ 653151 w 1856976"/>
                <a:gd name="connsiteY22" fmla="*/ 1386319 h 2975042"/>
                <a:gd name="connsiteX23" fmla="*/ 432076 w 1856976"/>
                <a:gd name="connsiteY23" fmla="*/ 1265783 h 2975042"/>
                <a:gd name="connsiteX24" fmla="*/ 387150 w 1856976"/>
                <a:gd name="connsiteY24" fmla="*/ 1179626 h 2975042"/>
                <a:gd name="connsiteX25" fmla="*/ 379443 w 1856976"/>
                <a:gd name="connsiteY25" fmla="*/ 1091731 h 297504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995614"/>
                <a:gd name="connsiteY0" fmla="*/ 1091731 h 3741102"/>
                <a:gd name="connsiteX1" fmla="*/ 320763 w 1995614"/>
                <a:gd name="connsiteY1" fmla="*/ 1014637 h 3741102"/>
                <a:gd name="connsiteX2" fmla="*/ 348249 w 1995614"/>
                <a:gd name="connsiteY2" fmla="*/ 927251 h 3741102"/>
                <a:gd name="connsiteX3" fmla="*/ 396960 w 1995614"/>
                <a:gd name="connsiteY3" fmla="*/ 807866 h 3741102"/>
                <a:gd name="connsiteX4" fmla="*/ 633140 w 1995614"/>
                <a:gd name="connsiteY4" fmla="*/ 707215 h 3741102"/>
                <a:gd name="connsiteX5" fmla="*/ 718038 w 1995614"/>
                <a:gd name="connsiteY5" fmla="*/ 579227 h 3741102"/>
                <a:gd name="connsiteX6" fmla="*/ 825517 w 1995614"/>
                <a:gd name="connsiteY6" fmla="*/ 544898 h 3741102"/>
                <a:gd name="connsiteX7" fmla="*/ 980731 w 1995614"/>
                <a:gd name="connsiteY7" fmla="*/ 430593 h 3741102"/>
                <a:gd name="connsiteX8" fmla="*/ 1010311 w 1995614"/>
                <a:gd name="connsiteY8" fmla="*/ 328290 h 3741102"/>
                <a:gd name="connsiteX9" fmla="*/ 1083189 w 1995614"/>
                <a:gd name="connsiteY9" fmla="*/ 20757 h 3741102"/>
                <a:gd name="connsiteX10" fmla="*/ 1175769 w 1995614"/>
                <a:gd name="connsiteY10" fmla="*/ 38247 h 3741102"/>
                <a:gd name="connsiteX11" fmla="*/ 1229781 w 1995614"/>
                <a:gd name="connsiteY11" fmla="*/ 368250 h 3741102"/>
                <a:gd name="connsiteX12" fmla="*/ 1257341 w 1995614"/>
                <a:gd name="connsiteY12" fmla="*/ 312809 h 3741102"/>
                <a:gd name="connsiteX13" fmla="*/ 1333635 w 1995614"/>
                <a:gd name="connsiteY13" fmla="*/ 148632 h 3741102"/>
                <a:gd name="connsiteX14" fmla="*/ 1429799 w 1995614"/>
                <a:gd name="connsiteY14" fmla="*/ 286851 h 3741102"/>
                <a:gd name="connsiteX15" fmla="*/ 1453921 w 1995614"/>
                <a:gd name="connsiteY15" fmla="*/ 586040 h 3741102"/>
                <a:gd name="connsiteX16" fmla="*/ 1816871 w 1995614"/>
                <a:gd name="connsiteY16" fmla="*/ 1076185 h 3741102"/>
                <a:gd name="connsiteX17" fmla="*/ 1960687 w 1995614"/>
                <a:gd name="connsiteY17" fmla="*/ 1904315 h 3741102"/>
                <a:gd name="connsiteX18" fmla="*/ 1048008 w 1995614"/>
                <a:gd name="connsiteY18" fmla="*/ 2530606 h 3741102"/>
                <a:gd name="connsiteX19" fmla="*/ 96335 w 1995614"/>
                <a:gd name="connsiteY19" fmla="*/ 3736055 h 3741102"/>
                <a:gd name="connsiteX20" fmla="*/ 6504 w 1995614"/>
                <a:gd name="connsiteY20" fmla="*/ 2960995 h 3741102"/>
                <a:gd name="connsiteX21" fmla="*/ 146554 w 1995614"/>
                <a:gd name="connsiteY21" fmla="*/ 2122924 h 3741102"/>
                <a:gd name="connsiteX22" fmla="*/ 338863 w 1995614"/>
                <a:gd name="connsiteY22" fmla="*/ 1778862 h 3741102"/>
                <a:gd name="connsiteX23" fmla="*/ 369593 w 1995614"/>
                <a:gd name="connsiteY23" fmla="*/ 1560126 h 3741102"/>
                <a:gd name="connsiteX24" fmla="*/ 619095 w 1995614"/>
                <a:gd name="connsiteY24" fmla="*/ 1386319 h 3741102"/>
                <a:gd name="connsiteX25" fmla="*/ 398020 w 1995614"/>
                <a:gd name="connsiteY25" fmla="*/ 1265783 h 3741102"/>
                <a:gd name="connsiteX26" fmla="*/ 353094 w 1995614"/>
                <a:gd name="connsiteY26" fmla="*/ 1179626 h 3741102"/>
                <a:gd name="connsiteX27" fmla="*/ 345387 w 1995614"/>
                <a:gd name="connsiteY27" fmla="*/ 1091731 h 3741102"/>
                <a:gd name="connsiteX0" fmla="*/ 345387 w 1995614"/>
                <a:gd name="connsiteY0" fmla="*/ 1091731 h 3741102"/>
                <a:gd name="connsiteX1" fmla="*/ 320763 w 1995614"/>
                <a:gd name="connsiteY1" fmla="*/ 1014637 h 3741102"/>
                <a:gd name="connsiteX2" fmla="*/ 348249 w 1995614"/>
                <a:gd name="connsiteY2" fmla="*/ 927251 h 3741102"/>
                <a:gd name="connsiteX3" fmla="*/ 396960 w 1995614"/>
                <a:gd name="connsiteY3" fmla="*/ 807866 h 3741102"/>
                <a:gd name="connsiteX4" fmla="*/ 633140 w 1995614"/>
                <a:gd name="connsiteY4" fmla="*/ 707215 h 3741102"/>
                <a:gd name="connsiteX5" fmla="*/ 718038 w 1995614"/>
                <a:gd name="connsiteY5" fmla="*/ 579227 h 3741102"/>
                <a:gd name="connsiteX6" fmla="*/ 825517 w 1995614"/>
                <a:gd name="connsiteY6" fmla="*/ 544898 h 3741102"/>
                <a:gd name="connsiteX7" fmla="*/ 980731 w 1995614"/>
                <a:gd name="connsiteY7" fmla="*/ 430593 h 3741102"/>
                <a:gd name="connsiteX8" fmla="*/ 1010311 w 1995614"/>
                <a:gd name="connsiteY8" fmla="*/ 328290 h 3741102"/>
                <a:gd name="connsiteX9" fmla="*/ 1083189 w 1995614"/>
                <a:gd name="connsiteY9" fmla="*/ 20757 h 3741102"/>
                <a:gd name="connsiteX10" fmla="*/ 1175769 w 1995614"/>
                <a:gd name="connsiteY10" fmla="*/ 38247 h 3741102"/>
                <a:gd name="connsiteX11" fmla="*/ 1229781 w 1995614"/>
                <a:gd name="connsiteY11" fmla="*/ 368250 h 3741102"/>
                <a:gd name="connsiteX12" fmla="*/ 1257341 w 1995614"/>
                <a:gd name="connsiteY12" fmla="*/ 312809 h 3741102"/>
                <a:gd name="connsiteX13" fmla="*/ 1333635 w 1995614"/>
                <a:gd name="connsiteY13" fmla="*/ 148632 h 3741102"/>
                <a:gd name="connsiteX14" fmla="*/ 1429799 w 1995614"/>
                <a:gd name="connsiteY14" fmla="*/ 286851 h 3741102"/>
                <a:gd name="connsiteX15" fmla="*/ 1453921 w 1995614"/>
                <a:gd name="connsiteY15" fmla="*/ 586040 h 3741102"/>
                <a:gd name="connsiteX16" fmla="*/ 1816871 w 1995614"/>
                <a:gd name="connsiteY16" fmla="*/ 1076185 h 3741102"/>
                <a:gd name="connsiteX17" fmla="*/ 1960687 w 1995614"/>
                <a:gd name="connsiteY17" fmla="*/ 1904315 h 3741102"/>
                <a:gd name="connsiteX18" fmla="*/ 1755067 w 1995614"/>
                <a:gd name="connsiteY18" fmla="*/ 2631784 h 3741102"/>
                <a:gd name="connsiteX19" fmla="*/ 1048008 w 1995614"/>
                <a:gd name="connsiteY19" fmla="*/ 2530606 h 3741102"/>
                <a:gd name="connsiteX20" fmla="*/ 96335 w 1995614"/>
                <a:gd name="connsiteY20" fmla="*/ 3736055 h 3741102"/>
                <a:gd name="connsiteX21" fmla="*/ 6504 w 1995614"/>
                <a:gd name="connsiteY21" fmla="*/ 2960995 h 3741102"/>
                <a:gd name="connsiteX22" fmla="*/ 146554 w 1995614"/>
                <a:gd name="connsiteY22" fmla="*/ 2122924 h 3741102"/>
                <a:gd name="connsiteX23" fmla="*/ 338863 w 1995614"/>
                <a:gd name="connsiteY23" fmla="*/ 1778862 h 3741102"/>
                <a:gd name="connsiteX24" fmla="*/ 369593 w 1995614"/>
                <a:gd name="connsiteY24" fmla="*/ 1560126 h 3741102"/>
                <a:gd name="connsiteX25" fmla="*/ 619095 w 1995614"/>
                <a:gd name="connsiteY25" fmla="*/ 1386319 h 3741102"/>
                <a:gd name="connsiteX26" fmla="*/ 398020 w 1995614"/>
                <a:gd name="connsiteY26" fmla="*/ 1265783 h 3741102"/>
                <a:gd name="connsiteX27" fmla="*/ 353094 w 1995614"/>
                <a:gd name="connsiteY27" fmla="*/ 1179626 h 3741102"/>
                <a:gd name="connsiteX28" fmla="*/ 345387 w 1995614"/>
                <a:gd name="connsiteY28" fmla="*/ 1091731 h 3741102"/>
                <a:gd name="connsiteX0" fmla="*/ 345387 w 1995614"/>
                <a:gd name="connsiteY0" fmla="*/ 1091731 h 3793574"/>
                <a:gd name="connsiteX1" fmla="*/ 320763 w 1995614"/>
                <a:gd name="connsiteY1" fmla="*/ 1014637 h 3793574"/>
                <a:gd name="connsiteX2" fmla="*/ 348249 w 1995614"/>
                <a:gd name="connsiteY2" fmla="*/ 927251 h 3793574"/>
                <a:gd name="connsiteX3" fmla="*/ 396960 w 1995614"/>
                <a:gd name="connsiteY3" fmla="*/ 807866 h 3793574"/>
                <a:gd name="connsiteX4" fmla="*/ 633140 w 1995614"/>
                <a:gd name="connsiteY4" fmla="*/ 707215 h 3793574"/>
                <a:gd name="connsiteX5" fmla="*/ 718038 w 1995614"/>
                <a:gd name="connsiteY5" fmla="*/ 579227 h 3793574"/>
                <a:gd name="connsiteX6" fmla="*/ 825517 w 1995614"/>
                <a:gd name="connsiteY6" fmla="*/ 544898 h 3793574"/>
                <a:gd name="connsiteX7" fmla="*/ 980731 w 1995614"/>
                <a:gd name="connsiteY7" fmla="*/ 430593 h 3793574"/>
                <a:gd name="connsiteX8" fmla="*/ 1010311 w 1995614"/>
                <a:gd name="connsiteY8" fmla="*/ 328290 h 3793574"/>
                <a:gd name="connsiteX9" fmla="*/ 1083189 w 1995614"/>
                <a:gd name="connsiteY9" fmla="*/ 20757 h 3793574"/>
                <a:gd name="connsiteX10" fmla="*/ 1175769 w 1995614"/>
                <a:gd name="connsiteY10" fmla="*/ 38247 h 3793574"/>
                <a:gd name="connsiteX11" fmla="*/ 1229781 w 1995614"/>
                <a:gd name="connsiteY11" fmla="*/ 368250 h 3793574"/>
                <a:gd name="connsiteX12" fmla="*/ 1257341 w 1995614"/>
                <a:gd name="connsiteY12" fmla="*/ 312809 h 3793574"/>
                <a:gd name="connsiteX13" fmla="*/ 1333635 w 1995614"/>
                <a:gd name="connsiteY13" fmla="*/ 148632 h 3793574"/>
                <a:gd name="connsiteX14" fmla="*/ 1429799 w 1995614"/>
                <a:gd name="connsiteY14" fmla="*/ 286851 h 3793574"/>
                <a:gd name="connsiteX15" fmla="*/ 1453921 w 1995614"/>
                <a:gd name="connsiteY15" fmla="*/ 586040 h 3793574"/>
                <a:gd name="connsiteX16" fmla="*/ 1816871 w 1995614"/>
                <a:gd name="connsiteY16" fmla="*/ 1076185 h 3793574"/>
                <a:gd name="connsiteX17" fmla="*/ 1960687 w 1995614"/>
                <a:gd name="connsiteY17" fmla="*/ 1904315 h 3793574"/>
                <a:gd name="connsiteX18" fmla="*/ 1755067 w 1995614"/>
                <a:gd name="connsiteY18" fmla="*/ 2631784 h 3793574"/>
                <a:gd name="connsiteX19" fmla="*/ 1164364 w 1995614"/>
                <a:gd name="connsiteY19" fmla="*/ 3723058 h 3793574"/>
                <a:gd name="connsiteX20" fmla="*/ 96335 w 1995614"/>
                <a:gd name="connsiteY20" fmla="*/ 3736055 h 3793574"/>
                <a:gd name="connsiteX21" fmla="*/ 6504 w 1995614"/>
                <a:gd name="connsiteY21" fmla="*/ 2960995 h 3793574"/>
                <a:gd name="connsiteX22" fmla="*/ 146554 w 1995614"/>
                <a:gd name="connsiteY22" fmla="*/ 2122924 h 3793574"/>
                <a:gd name="connsiteX23" fmla="*/ 338863 w 1995614"/>
                <a:gd name="connsiteY23" fmla="*/ 1778862 h 3793574"/>
                <a:gd name="connsiteX24" fmla="*/ 369593 w 1995614"/>
                <a:gd name="connsiteY24" fmla="*/ 1560126 h 3793574"/>
                <a:gd name="connsiteX25" fmla="*/ 619095 w 1995614"/>
                <a:gd name="connsiteY25" fmla="*/ 1386319 h 3793574"/>
                <a:gd name="connsiteX26" fmla="*/ 398020 w 1995614"/>
                <a:gd name="connsiteY26" fmla="*/ 1265783 h 3793574"/>
                <a:gd name="connsiteX27" fmla="*/ 353094 w 1995614"/>
                <a:gd name="connsiteY27" fmla="*/ 1179626 h 3793574"/>
                <a:gd name="connsiteX28" fmla="*/ 345387 w 1995614"/>
                <a:gd name="connsiteY28" fmla="*/ 1091731 h 3793574"/>
                <a:gd name="connsiteX0" fmla="*/ 345387 w 1995614"/>
                <a:gd name="connsiteY0" fmla="*/ 1091731 h 3793574"/>
                <a:gd name="connsiteX1" fmla="*/ 320763 w 1995614"/>
                <a:gd name="connsiteY1" fmla="*/ 1014637 h 3793574"/>
                <a:gd name="connsiteX2" fmla="*/ 348249 w 1995614"/>
                <a:gd name="connsiteY2" fmla="*/ 927251 h 3793574"/>
                <a:gd name="connsiteX3" fmla="*/ 396960 w 1995614"/>
                <a:gd name="connsiteY3" fmla="*/ 807866 h 3793574"/>
                <a:gd name="connsiteX4" fmla="*/ 633140 w 1995614"/>
                <a:gd name="connsiteY4" fmla="*/ 707215 h 3793574"/>
                <a:gd name="connsiteX5" fmla="*/ 718038 w 1995614"/>
                <a:gd name="connsiteY5" fmla="*/ 579227 h 3793574"/>
                <a:gd name="connsiteX6" fmla="*/ 825517 w 1995614"/>
                <a:gd name="connsiteY6" fmla="*/ 544898 h 3793574"/>
                <a:gd name="connsiteX7" fmla="*/ 980731 w 1995614"/>
                <a:gd name="connsiteY7" fmla="*/ 430593 h 3793574"/>
                <a:gd name="connsiteX8" fmla="*/ 1010311 w 1995614"/>
                <a:gd name="connsiteY8" fmla="*/ 328290 h 3793574"/>
                <a:gd name="connsiteX9" fmla="*/ 1083189 w 1995614"/>
                <a:gd name="connsiteY9" fmla="*/ 20757 h 3793574"/>
                <a:gd name="connsiteX10" fmla="*/ 1175769 w 1995614"/>
                <a:gd name="connsiteY10" fmla="*/ 38247 h 3793574"/>
                <a:gd name="connsiteX11" fmla="*/ 1229781 w 1995614"/>
                <a:gd name="connsiteY11" fmla="*/ 368250 h 3793574"/>
                <a:gd name="connsiteX12" fmla="*/ 1257341 w 1995614"/>
                <a:gd name="connsiteY12" fmla="*/ 312809 h 3793574"/>
                <a:gd name="connsiteX13" fmla="*/ 1333635 w 1995614"/>
                <a:gd name="connsiteY13" fmla="*/ 148632 h 3793574"/>
                <a:gd name="connsiteX14" fmla="*/ 1429799 w 1995614"/>
                <a:gd name="connsiteY14" fmla="*/ 286851 h 3793574"/>
                <a:gd name="connsiteX15" fmla="*/ 1453921 w 1995614"/>
                <a:gd name="connsiteY15" fmla="*/ 586040 h 3793574"/>
                <a:gd name="connsiteX16" fmla="*/ 1816871 w 1995614"/>
                <a:gd name="connsiteY16" fmla="*/ 1076185 h 3793574"/>
                <a:gd name="connsiteX17" fmla="*/ 1960687 w 1995614"/>
                <a:gd name="connsiteY17" fmla="*/ 1904315 h 3793574"/>
                <a:gd name="connsiteX18" fmla="*/ 1755067 w 1995614"/>
                <a:gd name="connsiteY18" fmla="*/ 2631784 h 3793574"/>
                <a:gd name="connsiteX19" fmla="*/ 1164364 w 1995614"/>
                <a:gd name="connsiteY19" fmla="*/ 3723058 h 3793574"/>
                <a:gd name="connsiteX20" fmla="*/ 96335 w 1995614"/>
                <a:gd name="connsiteY20" fmla="*/ 3736055 h 3793574"/>
                <a:gd name="connsiteX21" fmla="*/ 6504 w 1995614"/>
                <a:gd name="connsiteY21" fmla="*/ 2960995 h 3793574"/>
                <a:gd name="connsiteX22" fmla="*/ 146554 w 1995614"/>
                <a:gd name="connsiteY22" fmla="*/ 2122924 h 3793574"/>
                <a:gd name="connsiteX23" fmla="*/ 338863 w 1995614"/>
                <a:gd name="connsiteY23" fmla="*/ 1778862 h 3793574"/>
                <a:gd name="connsiteX24" fmla="*/ 369593 w 1995614"/>
                <a:gd name="connsiteY24" fmla="*/ 1560126 h 3793574"/>
                <a:gd name="connsiteX25" fmla="*/ 619095 w 1995614"/>
                <a:gd name="connsiteY25" fmla="*/ 1386319 h 3793574"/>
                <a:gd name="connsiteX26" fmla="*/ 398020 w 1995614"/>
                <a:gd name="connsiteY26" fmla="*/ 1265783 h 3793574"/>
                <a:gd name="connsiteX27" fmla="*/ 353094 w 1995614"/>
                <a:gd name="connsiteY27" fmla="*/ 1179626 h 3793574"/>
                <a:gd name="connsiteX28" fmla="*/ 345387 w 1995614"/>
                <a:gd name="connsiteY28" fmla="*/ 1091731 h 3793574"/>
                <a:gd name="connsiteX0" fmla="*/ 345387 w 1935561"/>
                <a:gd name="connsiteY0" fmla="*/ 1091731 h 3793574"/>
                <a:gd name="connsiteX1" fmla="*/ 320763 w 1935561"/>
                <a:gd name="connsiteY1" fmla="*/ 1014637 h 3793574"/>
                <a:gd name="connsiteX2" fmla="*/ 348249 w 1935561"/>
                <a:gd name="connsiteY2" fmla="*/ 927251 h 3793574"/>
                <a:gd name="connsiteX3" fmla="*/ 396960 w 1935561"/>
                <a:gd name="connsiteY3" fmla="*/ 807866 h 3793574"/>
                <a:gd name="connsiteX4" fmla="*/ 633140 w 1935561"/>
                <a:gd name="connsiteY4" fmla="*/ 707215 h 3793574"/>
                <a:gd name="connsiteX5" fmla="*/ 718038 w 1935561"/>
                <a:gd name="connsiteY5" fmla="*/ 579227 h 3793574"/>
                <a:gd name="connsiteX6" fmla="*/ 825517 w 1935561"/>
                <a:gd name="connsiteY6" fmla="*/ 544898 h 3793574"/>
                <a:gd name="connsiteX7" fmla="*/ 980731 w 1935561"/>
                <a:gd name="connsiteY7" fmla="*/ 430593 h 3793574"/>
                <a:gd name="connsiteX8" fmla="*/ 1010311 w 1935561"/>
                <a:gd name="connsiteY8" fmla="*/ 328290 h 3793574"/>
                <a:gd name="connsiteX9" fmla="*/ 1083189 w 1935561"/>
                <a:gd name="connsiteY9" fmla="*/ 20757 h 3793574"/>
                <a:gd name="connsiteX10" fmla="*/ 1175769 w 1935561"/>
                <a:gd name="connsiteY10" fmla="*/ 38247 h 3793574"/>
                <a:gd name="connsiteX11" fmla="*/ 1229781 w 1935561"/>
                <a:gd name="connsiteY11" fmla="*/ 368250 h 3793574"/>
                <a:gd name="connsiteX12" fmla="*/ 1257341 w 1935561"/>
                <a:gd name="connsiteY12" fmla="*/ 312809 h 3793574"/>
                <a:gd name="connsiteX13" fmla="*/ 1333635 w 1935561"/>
                <a:gd name="connsiteY13" fmla="*/ 148632 h 3793574"/>
                <a:gd name="connsiteX14" fmla="*/ 1429799 w 1935561"/>
                <a:gd name="connsiteY14" fmla="*/ 286851 h 3793574"/>
                <a:gd name="connsiteX15" fmla="*/ 1453921 w 1935561"/>
                <a:gd name="connsiteY15" fmla="*/ 586040 h 3793574"/>
                <a:gd name="connsiteX16" fmla="*/ 1816871 w 1935561"/>
                <a:gd name="connsiteY16" fmla="*/ 1076185 h 3793574"/>
                <a:gd name="connsiteX17" fmla="*/ 1892321 w 1935561"/>
                <a:gd name="connsiteY17" fmla="*/ 1813599 h 3793574"/>
                <a:gd name="connsiteX18" fmla="*/ 1755067 w 1935561"/>
                <a:gd name="connsiteY18" fmla="*/ 2631784 h 3793574"/>
                <a:gd name="connsiteX19" fmla="*/ 1164364 w 1935561"/>
                <a:gd name="connsiteY19" fmla="*/ 3723058 h 3793574"/>
                <a:gd name="connsiteX20" fmla="*/ 96335 w 1935561"/>
                <a:gd name="connsiteY20" fmla="*/ 3736055 h 3793574"/>
                <a:gd name="connsiteX21" fmla="*/ 6504 w 1935561"/>
                <a:gd name="connsiteY21" fmla="*/ 2960995 h 3793574"/>
                <a:gd name="connsiteX22" fmla="*/ 146554 w 1935561"/>
                <a:gd name="connsiteY22" fmla="*/ 2122924 h 3793574"/>
                <a:gd name="connsiteX23" fmla="*/ 338863 w 1935561"/>
                <a:gd name="connsiteY23" fmla="*/ 1778862 h 3793574"/>
                <a:gd name="connsiteX24" fmla="*/ 369593 w 1935561"/>
                <a:gd name="connsiteY24" fmla="*/ 1560126 h 3793574"/>
                <a:gd name="connsiteX25" fmla="*/ 619095 w 1935561"/>
                <a:gd name="connsiteY25" fmla="*/ 1386319 h 3793574"/>
                <a:gd name="connsiteX26" fmla="*/ 398020 w 1935561"/>
                <a:gd name="connsiteY26" fmla="*/ 1265783 h 3793574"/>
                <a:gd name="connsiteX27" fmla="*/ 353094 w 1935561"/>
                <a:gd name="connsiteY27" fmla="*/ 1179626 h 3793574"/>
                <a:gd name="connsiteX28" fmla="*/ 345387 w 1935561"/>
                <a:gd name="connsiteY28" fmla="*/ 1091731 h 3793574"/>
                <a:gd name="connsiteX0" fmla="*/ 345387 w 1910158"/>
                <a:gd name="connsiteY0" fmla="*/ 1091731 h 3793574"/>
                <a:gd name="connsiteX1" fmla="*/ 320763 w 1910158"/>
                <a:gd name="connsiteY1" fmla="*/ 1014637 h 3793574"/>
                <a:gd name="connsiteX2" fmla="*/ 348249 w 1910158"/>
                <a:gd name="connsiteY2" fmla="*/ 927251 h 3793574"/>
                <a:gd name="connsiteX3" fmla="*/ 396960 w 1910158"/>
                <a:gd name="connsiteY3" fmla="*/ 807866 h 3793574"/>
                <a:gd name="connsiteX4" fmla="*/ 633140 w 1910158"/>
                <a:gd name="connsiteY4" fmla="*/ 707215 h 3793574"/>
                <a:gd name="connsiteX5" fmla="*/ 718038 w 1910158"/>
                <a:gd name="connsiteY5" fmla="*/ 579227 h 3793574"/>
                <a:gd name="connsiteX6" fmla="*/ 825517 w 1910158"/>
                <a:gd name="connsiteY6" fmla="*/ 544898 h 3793574"/>
                <a:gd name="connsiteX7" fmla="*/ 980731 w 1910158"/>
                <a:gd name="connsiteY7" fmla="*/ 430593 h 3793574"/>
                <a:gd name="connsiteX8" fmla="*/ 1010311 w 1910158"/>
                <a:gd name="connsiteY8" fmla="*/ 328290 h 3793574"/>
                <a:gd name="connsiteX9" fmla="*/ 1083189 w 1910158"/>
                <a:gd name="connsiteY9" fmla="*/ 20757 h 3793574"/>
                <a:gd name="connsiteX10" fmla="*/ 1175769 w 1910158"/>
                <a:gd name="connsiteY10" fmla="*/ 38247 h 3793574"/>
                <a:gd name="connsiteX11" fmla="*/ 1229781 w 1910158"/>
                <a:gd name="connsiteY11" fmla="*/ 368250 h 3793574"/>
                <a:gd name="connsiteX12" fmla="*/ 1257341 w 1910158"/>
                <a:gd name="connsiteY12" fmla="*/ 312809 h 3793574"/>
                <a:gd name="connsiteX13" fmla="*/ 1333635 w 1910158"/>
                <a:gd name="connsiteY13" fmla="*/ 148632 h 3793574"/>
                <a:gd name="connsiteX14" fmla="*/ 1429799 w 1910158"/>
                <a:gd name="connsiteY14" fmla="*/ 286851 h 3793574"/>
                <a:gd name="connsiteX15" fmla="*/ 1453921 w 1910158"/>
                <a:gd name="connsiteY15" fmla="*/ 586040 h 3793574"/>
                <a:gd name="connsiteX16" fmla="*/ 1816871 w 1910158"/>
                <a:gd name="connsiteY16" fmla="*/ 1076185 h 3793574"/>
                <a:gd name="connsiteX17" fmla="*/ 1892321 w 1910158"/>
                <a:gd name="connsiteY17" fmla="*/ 1813599 h 3793574"/>
                <a:gd name="connsiteX18" fmla="*/ 1755067 w 1910158"/>
                <a:gd name="connsiteY18" fmla="*/ 2631784 h 3793574"/>
                <a:gd name="connsiteX19" fmla="*/ 1164364 w 1910158"/>
                <a:gd name="connsiteY19" fmla="*/ 3723058 h 3793574"/>
                <a:gd name="connsiteX20" fmla="*/ 96335 w 1910158"/>
                <a:gd name="connsiteY20" fmla="*/ 3736055 h 3793574"/>
                <a:gd name="connsiteX21" fmla="*/ 6504 w 1910158"/>
                <a:gd name="connsiteY21" fmla="*/ 2960995 h 3793574"/>
                <a:gd name="connsiteX22" fmla="*/ 146554 w 1910158"/>
                <a:gd name="connsiteY22" fmla="*/ 2122924 h 3793574"/>
                <a:gd name="connsiteX23" fmla="*/ 338863 w 1910158"/>
                <a:gd name="connsiteY23" fmla="*/ 1778862 h 3793574"/>
                <a:gd name="connsiteX24" fmla="*/ 369593 w 1910158"/>
                <a:gd name="connsiteY24" fmla="*/ 1560126 h 3793574"/>
                <a:gd name="connsiteX25" fmla="*/ 619095 w 1910158"/>
                <a:gd name="connsiteY25" fmla="*/ 1386319 h 3793574"/>
                <a:gd name="connsiteX26" fmla="*/ 398020 w 1910158"/>
                <a:gd name="connsiteY26" fmla="*/ 1265783 h 3793574"/>
                <a:gd name="connsiteX27" fmla="*/ 353094 w 1910158"/>
                <a:gd name="connsiteY27" fmla="*/ 1179626 h 3793574"/>
                <a:gd name="connsiteX28" fmla="*/ 345387 w 1910158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823107"/>
                <a:gd name="connsiteY0" fmla="*/ 1091731 h 3793574"/>
                <a:gd name="connsiteX1" fmla="*/ 320763 w 1823107"/>
                <a:gd name="connsiteY1" fmla="*/ 1014637 h 3793574"/>
                <a:gd name="connsiteX2" fmla="*/ 348249 w 1823107"/>
                <a:gd name="connsiteY2" fmla="*/ 927251 h 3793574"/>
                <a:gd name="connsiteX3" fmla="*/ 396960 w 1823107"/>
                <a:gd name="connsiteY3" fmla="*/ 807866 h 3793574"/>
                <a:gd name="connsiteX4" fmla="*/ 633140 w 1823107"/>
                <a:gd name="connsiteY4" fmla="*/ 707215 h 3793574"/>
                <a:gd name="connsiteX5" fmla="*/ 718038 w 1823107"/>
                <a:gd name="connsiteY5" fmla="*/ 579227 h 3793574"/>
                <a:gd name="connsiteX6" fmla="*/ 825517 w 1823107"/>
                <a:gd name="connsiteY6" fmla="*/ 544898 h 3793574"/>
                <a:gd name="connsiteX7" fmla="*/ 980731 w 1823107"/>
                <a:gd name="connsiteY7" fmla="*/ 430593 h 3793574"/>
                <a:gd name="connsiteX8" fmla="*/ 1010311 w 1823107"/>
                <a:gd name="connsiteY8" fmla="*/ 328290 h 3793574"/>
                <a:gd name="connsiteX9" fmla="*/ 1083189 w 1823107"/>
                <a:gd name="connsiteY9" fmla="*/ 20757 h 3793574"/>
                <a:gd name="connsiteX10" fmla="*/ 1175769 w 1823107"/>
                <a:gd name="connsiteY10" fmla="*/ 38247 h 3793574"/>
                <a:gd name="connsiteX11" fmla="*/ 1229781 w 1823107"/>
                <a:gd name="connsiteY11" fmla="*/ 368250 h 3793574"/>
                <a:gd name="connsiteX12" fmla="*/ 1257341 w 1823107"/>
                <a:gd name="connsiteY12" fmla="*/ 312809 h 3793574"/>
                <a:gd name="connsiteX13" fmla="*/ 1333635 w 1823107"/>
                <a:gd name="connsiteY13" fmla="*/ 148632 h 3793574"/>
                <a:gd name="connsiteX14" fmla="*/ 1429799 w 1823107"/>
                <a:gd name="connsiteY14" fmla="*/ 286851 h 3793574"/>
                <a:gd name="connsiteX15" fmla="*/ 1453921 w 1823107"/>
                <a:gd name="connsiteY15" fmla="*/ 586040 h 3793574"/>
                <a:gd name="connsiteX16" fmla="*/ 1816871 w 1823107"/>
                <a:gd name="connsiteY16" fmla="*/ 1076185 h 3793574"/>
                <a:gd name="connsiteX17" fmla="*/ 1772878 w 1823107"/>
                <a:gd name="connsiteY17" fmla="*/ 1740041 h 3793574"/>
                <a:gd name="connsiteX18" fmla="*/ 1755067 w 1823107"/>
                <a:gd name="connsiteY18" fmla="*/ 2631784 h 3793574"/>
                <a:gd name="connsiteX19" fmla="*/ 1164364 w 1823107"/>
                <a:gd name="connsiteY19" fmla="*/ 3723058 h 3793574"/>
                <a:gd name="connsiteX20" fmla="*/ 96335 w 1823107"/>
                <a:gd name="connsiteY20" fmla="*/ 3736055 h 3793574"/>
                <a:gd name="connsiteX21" fmla="*/ 6504 w 1823107"/>
                <a:gd name="connsiteY21" fmla="*/ 2960995 h 3793574"/>
                <a:gd name="connsiteX22" fmla="*/ 146554 w 1823107"/>
                <a:gd name="connsiteY22" fmla="*/ 2122924 h 3793574"/>
                <a:gd name="connsiteX23" fmla="*/ 338863 w 1823107"/>
                <a:gd name="connsiteY23" fmla="*/ 1778862 h 3793574"/>
                <a:gd name="connsiteX24" fmla="*/ 369593 w 1823107"/>
                <a:gd name="connsiteY24" fmla="*/ 1560126 h 3793574"/>
                <a:gd name="connsiteX25" fmla="*/ 619095 w 1823107"/>
                <a:gd name="connsiteY25" fmla="*/ 1386319 h 3793574"/>
                <a:gd name="connsiteX26" fmla="*/ 398020 w 1823107"/>
                <a:gd name="connsiteY26" fmla="*/ 1265783 h 3793574"/>
                <a:gd name="connsiteX27" fmla="*/ 353094 w 1823107"/>
                <a:gd name="connsiteY27" fmla="*/ 1179626 h 3793574"/>
                <a:gd name="connsiteX28" fmla="*/ 345387 w 1823107"/>
                <a:gd name="connsiteY28" fmla="*/ 1091731 h 3793574"/>
                <a:gd name="connsiteX0" fmla="*/ 345387 w 1822920"/>
                <a:gd name="connsiteY0" fmla="*/ 1091731 h 3793574"/>
                <a:gd name="connsiteX1" fmla="*/ 320763 w 1822920"/>
                <a:gd name="connsiteY1" fmla="*/ 1014637 h 3793574"/>
                <a:gd name="connsiteX2" fmla="*/ 348249 w 1822920"/>
                <a:gd name="connsiteY2" fmla="*/ 927251 h 3793574"/>
                <a:gd name="connsiteX3" fmla="*/ 396960 w 1822920"/>
                <a:gd name="connsiteY3" fmla="*/ 807866 h 3793574"/>
                <a:gd name="connsiteX4" fmla="*/ 633140 w 1822920"/>
                <a:gd name="connsiteY4" fmla="*/ 707215 h 3793574"/>
                <a:gd name="connsiteX5" fmla="*/ 718038 w 1822920"/>
                <a:gd name="connsiteY5" fmla="*/ 579227 h 3793574"/>
                <a:gd name="connsiteX6" fmla="*/ 825517 w 1822920"/>
                <a:gd name="connsiteY6" fmla="*/ 544898 h 3793574"/>
                <a:gd name="connsiteX7" fmla="*/ 980731 w 1822920"/>
                <a:gd name="connsiteY7" fmla="*/ 430593 h 3793574"/>
                <a:gd name="connsiteX8" fmla="*/ 1010311 w 1822920"/>
                <a:gd name="connsiteY8" fmla="*/ 328290 h 3793574"/>
                <a:gd name="connsiteX9" fmla="*/ 1083189 w 1822920"/>
                <a:gd name="connsiteY9" fmla="*/ 20757 h 3793574"/>
                <a:gd name="connsiteX10" fmla="*/ 1175769 w 1822920"/>
                <a:gd name="connsiteY10" fmla="*/ 38247 h 3793574"/>
                <a:gd name="connsiteX11" fmla="*/ 1229781 w 1822920"/>
                <a:gd name="connsiteY11" fmla="*/ 368250 h 3793574"/>
                <a:gd name="connsiteX12" fmla="*/ 1257341 w 1822920"/>
                <a:gd name="connsiteY12" fmla="*/ 312809 h 3793574"/>
                <a:gd name="connsiteX13" fmla="*/ 1333635 w 1822920"/>
                <a:gd name="connsiteY13" fmla="*/ 148632 h 3793574"/>
                <a:gd name="connsiteX14" fmla="*/ 1429799 w 1822920"/>
                <a:gd name="connsiteY14" fmla="*/ 286851 h 3793574"/>
                <a:gd name="connsiteX15" fmla="*/ 1453921 w 1822920"/>
                <a:gd name="connsiteY15" fmla="*/ 586040 h 3793574"/>
                <a:gd name="connsiteX16" fmla="*/ 1816871 w 1822920"/>
                <a:gd name="connsiteY16" fmla="*/ 1076185 h 3793574"/>
                <a:gd name="connsiteX17" fmla="*/ 1772878 w 1822920"/>
                <a:gd name="connsiteY17" fmla="*/ 1740041 h 3793574"/>
                <a:gd name="connsiteX18" fmla="*/ 1755067 w 1822920"/>
                <a:gd name="connsiteY18" fmla="*/ 2631784 h 3793574"/>
                <a:gd name="connsiteX19" fmla="*/ 1164364 w 1822920"/>
                <a:gd name="connsiteY19" fmla="*/ 3723058 h 3793574"/>
                <a:gd name="connsiteX20" fmla="*/ 96335 w 1822920"/>
                <a:gd name="connsiteY20" fmla="*/ 3736055 h 3793574"/>
                <a:gd name="connsiteX21" fmla="*/ 6504 w 1822920"/>
                <a:gd name="connsiteY21" fmla="*/ 2960995 h 3793574"/>
                <a:gd name="connsiteX22" fmla="*/ 146554 w 1822920"/>
                <a:gd name="connsiteY22" fmla="*/ 2122924 h 3793574"/>
                <a:gd name="connsiteX23" fmla="*/ 338863 w 1822920"/>
                <a:gd name="connsiteY23" fmla="*/ 1778862 h 3793574"/>
                <a:gd name="connsiteX24" fmla="*/ 369593 w 1822920"/>
                <a:gd name="connsiteY24" fmla="*/ 1560126 h 3793574"/>
                <a:gd name="connsiteX25" fmla="*/ 619095 w 1822920"/>
                <a:gd name="connsiteY25" fmla="*/ 1386319 h 3793574"/>
                <a:gd name="connsiteX26" fmla="*/ 398020 w 1822920"/>
                <a:gd name="connsiteY26" fmla="*/ 1265783 h 3793574"/>
                <a:gd name="connsiteX27" fmla="*/ 353094 w 1822920"/>
                <a:gd name="connsiteY27" fmla="*/ 1179626 h 3793574"/>
                <a:gd name="connsiteX28" fmla="*/ 345387 w 1822920"/>
                <a:gd name="connsiteY28" fmla="*/ 1091731 h 3793574"/>
                <a:gd name="connsiteX0" fmla="*/ 345387 w 1822920"/>
                <a:gd name="connsiteY0" fmla="*/ 1091731 h 3793574"/>
                <a:gd name="connsiteX1" fmla="*/ 320763 w 1822920"/>
                <a:gd name="connsiteY1" fmla="*/ 1014637 h 3793574"/>
                <a:gd name="connsiteX2" fmla="*/ 348249 w 1822920"/>
                <a:gd name="connsiteY2" fmla="*/ 927251 h 3793574"/>
                <a:gd name="connsiteX3" fmla="*/ 396960 w 1822920"/>
                <a:gd name="connsiteY3" fmla="*/ 807866 h 3793574"/>
                <a:gd name="connsiteX4" fmla="*/ 633140 w 1822920"/>
                <a:gd name="connsiteY4" fmla="*/ 707215 h 3793574"/>
                <a:gd name="connsiteX5" fmla="*/ 718038 w 1822920"/>
                <a:gd name="connsiteY5" fmla="*/ 579227 h 3793574"/>
                <a:gd name="connsiteX6" fmla="*/ 825517 w 1822920"/>
                <a:gd name="connsiteY6" fmla="*/ 544898 h 3793574"/>
                <a:gd name="connsiteX7" fmla="*/ 980731 w 1822920"/>
                <a:gd name="connsiteY7" fmla="*/ 430593 h 3793574"/>
                <a:gd name="connsiteX8" fmla="*/ 1010311 w 1822920"/>
                <a:gd name="connsiteY8" fmla="*/ 328290 h 3793574"/>
                <a:gd name="connsiteX9" fmla="*/ 1083189 w 1822920"/>
                <a:gd name="connsiteY9" fmla="*/ 20757 h 3793574"/>
                <a:gd name="connsiteX10" fmla="*/ 1175769 w 1822920"/>
                <a:gd name="connsiteY10" fmla="*/ 38247 h 3793574"/>
                <a:gd name="connsiteX11" fmla="*/ 1229781 w 1822920"/>
                <a:gd name="connsiteY11" fmla="*/ 368250 h 3793574"/>
                <a:gd name="connsiteX12" fmla="*/ 1257341 w 1822920"/>
                <a:gd name="connsiteY12" fmla="*/ 312809 h 3793574"/>
                <a:gd name="connsiteX13" fmla="*/ 1333635 w 1822920"/>
                <a:gd name="connsiteY13" fmla="*/ 148632 h 3793574"/>
                <a:gd name="connsiteX14" fmla="*/ 1429799 w 1822920"/>
                <a:gd name="connsiteY14" fmla="*/ 286851 h 3793574"/>
                <a:gd name="connsiteX15" fmla="*/ 1453921 w 1822920"/>
                <a:gd name="connsiteY15" fmla="*/ 586040 h 3793574"/>
                <a:gd name="connsiteX16" fmla="*/ 1816871 w 1822920"/>
                <a:gd name="connsiteY16" fmla="*/ 1076185 h 3793574"/>
                <a:gd name="connsiteX17" fmla="*/ 1772878 w 1822920"/>
                <a:gd name="connsiteY17" fmla="*/ 1740041 h 3793574"/>
                <a:gd name="connsiteX18" fmla="*/ 1755067 w 1822920"/>
                <a:gd name="connsiteY18" fmla="*/ 2631784 h 3793574"/>
                <a:gd name="connsiteX19" fmla="*/ 1164364 w 1822920"/>
                <a:gd name="connsiteY19" fmla="*/ 3723058 h 3793574"/>
                <a:gd name="connsiteX20" fmla="*/ 96335 w 1822920"/>
                <a:gd name="connsiteY20" fmla="*/ 3736055 h 3793574"/>
                <a:gd name="connsiteX21" fmla="*/ 6504 w 1822920"/>
                <a:gd name="connsiteY21" fmla="*/ 2960995 h 3793574"/>
                <a:gd name="connsiteX22" fmla="*/ 146554 w 1822920"/>
                <a:gd name="connsiteY22" fmla="*/ 2122924 h 3793574"/>
                <a:gd name="connsiteX23" fmla="*/ 338863 w 1822920"/>
                <a:gd name="connsiteY23" fmla="*/ 1778862 h 3793574"/>
                <a:gd name="connsiteX24" fmla="*/ 369593 w 1822920"/>
                <a:gd name="connsiteY24" fmla="*/ 1560126 h 3793574"/>
                <a:gd name="connsiteX25" fmla="*/ 619095 w 1822920"/>
                <a:gd name="connsiteY25" fmla="*/ 1386319 h 3793574"/>
                <a:gd name="connsiteX26" fmla="*/ 398020 w 1822920"/>
                <a:gd name="connsiteY26" fmla="*/ 1265783 h 3793574"/>
                <a:gd name="connsiteX27" fmla="*/ 353094 w 1822920"/>
                <a:gd name="connsiteY27" fmla="*/ 1179626 h 3793574"/>
                <a:gd name="connsiteX28" fmla="*/ 345387 w 1822920"/>
                <a:gd name="connsiteY28" fmla="*/ 1091731 h 3793574"/>
                <a:gd name="connsiteX0" fmla="*/ 345387 w 1846046"/>
                <a:gd name="connsiteY0" fmla="*/ 1091731 h 3790276"/>
                <a:gd name="connsiteX1" fmla="*/ 320763 w 1846046"/>
                <a:gd name="connsiteY1" fmla="*/ 1014637 h 3790276"/>
                <a:gd name="connsiteX2" fmla="*/ 348249 w 1846046"/>
                <a:gd name="connsiteY2" fmla="*/ 927251 h 3790276"/>
                <a:gd name="connsiteX3" fmla="*/ 396960 w 1846046"/>
                <a:gd name="connsiteY3" fmla="*/ 807866 h 3790276"/>
                <a:gd name="connsiteX4" fmla="*/ 633140 w 1846046"/>
                <a:gd name="connsiteY4" fmla="*/ 707215 h 3790276"/>
                <a:gd name="connsiteX5" fmla="*/ 718038 w 1846046"/>
                <a:gd name="connsiteY5" fmla="*/ 579227 h 3790276"/>
                <a:gd name="connsiteX6" fmla="*/ 825517 w 1846046"/>
                <a:gd name="connsiteY6" fmla="*/ 544898 h 3790276"/>
                <a:gd name="connsiteX7" fmla="*/ 980731 w 1846046"/>
                <a:gd name="connsiteY7" fmla="*/ 430593 h 3790276"/>
                <a:gd name="connsiteX8" fmla="*/ 1010311 w 1846046"/>
                <a:gd name="connsiteY8" fmla="*/ 328290 h 3790276"/>
                <a:gd name="connsiteX9" fmla="*/ 1083189 w 1846046"/>
                <a:gd name="connsiteY9" fmla="*/ 20757 h 3790276"/>
                <a:gd name="connsiteX10" fmla="*/ 1175769 w 1846046"/>
                <a:gd name="connsiteY10" fmla="*/ 38247 h 3790276"/>
                <a:gd name="connsiteX11" fmla="*/ 1229781 w 1846046"/>
                <a:gd name="connsiteY11" fmla="*/ 368250 h 3790276"/>
                <a:gd name="connsiteX12" fmla="*/ 1257341 w 1846046"/>
                <a:gd name="connsiteY12" fmla="*/ 312809 h 3790276"/>
                <a:gd name="connsiteX13" fmla="*/ 1333635 w 1846046"/>
                <a:gd name="connsiteY13" fmla="*/ 148632 h 3790276"/>
                <a:gd name="connsiteX14" fmla="*/ 1429799 w 1846046"/>
                <a:gd name="connsiteY14" fmla="*/ 286851 h 3790276"/>
                <a:gd name="connsiteX15" fmla="*/ 1453921 w 1846046"/>
                <a:gd name="connsiteY15" fmla="*/ 586040 h 3790276"/>
                <a:gd name="connsiteX16" fmla="*/ 1816871 w 1846046"/>
                <a:gd name="connsiteY16" fmla="*/ 1076185 h 3790276"/>
                <a:gd name="connsiteX17" fmla="*/ 1772878 w 1846046"/>
                <a:gd name="connsiteY17" fmla="*/ 1740041 h 3790276"/>
                <a:gd name="connsiteX18" fmla="*/ 1846046 w 1846046"/>
                <a:gd name="connsiteY18" fmla="*/ 2677010 h 3790276"/>
                <a:gd name="connsiteX19" fmla="*/ 1164364 w 1846046"/>
                <a:gd name="connsiteY19" fmla="*/ 3723058 h 3790276"/>
                <a:gd name="connsiteX20" fmla="*/ 96335 w 1846046"/>
                <a:gd name="connsiteY20" fmla="*/ 3736055 h 3790276"/>
                <a:gd name="connsiteX21" fmla="*/ 6504 w 1846046"/>
                <a:gd name="connsiteY21" fmla="*/ 2960995 h 3790276"/>
                <a:gd name="connsiteX22" fmla="*/ 146554 w 1846046"/>
                <a:gd name="connsiteY22" fmla="*/ 2122924 h 3790276"/>
                <a:gd name="connsiteX23" fmla="*/ 338863 w 1846046"/>
                <a:gd name="connsiteY23" fmla="*/ 1778862 h 3790276"/>
                <a:gd name="connsiteX24" fmla="*/ 369593 w 1846046"/>
                <a:gd name="connsiteY24" fmla="*/ 1560126 h 3790276"/>
                <a:gd name="connsiteX25" fmla="*/ 619095 w 1846046"/>
                <a:gd name="connsiteY25" fmla="*/ 1386319 h 3790276"/>
                <a:gd name="connsiteX26" fmla="*/ 398020 w 1846046"/>
                <a:gd name="connsiteY26" fmla="*/ 1265783 h 3790276"/>
                <a:gd name="connsiteX27" fmla="*/ 353094 w 1846046"/>
                <a:gd name="connsiteY27" fmla="*/ 1179626 h 3790276"/>
                <a:gd name="connsiteX28" fmla="*/ 345387 w 1846046"/>
                <a:gd name="connsiteY28" fmla="*/ 1091731 h 3790276"/>
                <a:gd name="connsiteX0" fmla="*/ 345387 w 1909347"/>
                <a:gd name="connsiteY0" fmla="*/ 1091731 h 3790276"/>
                <a:gd name="connsiteX1" fmla="*/ 320763 w 1909347"/>
                <a:gd name="connsiteY1" fmla="*/ 1014637 h 3790276"/>
                <a:gd name="connsiteX2" fmla="*/ 348249 w 1909347"/>
                <a:gd name="connsiteY2" fmla="*/ 927251 h 3790276"/>
                <a:gd name="connsiteX3" fmla="*/ 396960 w 1909347"/>
                <a:gd name="connsiteY3" fmla="*/ 807866 h 3790276"/>
                <a:gd name="connsiteX4" fmla="*/ 633140 w 1909347"/>
                <a:gd name="connsiteY4" fmla="*/ 707215 h 3790276"/>
                <a:gd name="connsiteX5" fmla="*/ 718038 w 1909347"/>
                <a:gd name="connsiteY5" fmla="*/ 579227 h 3790276"/>
                <a:gd name="connsiteX6" fmla="*/ 825517 w 1909347"/>
                <a:gd name="connsiteY6" fmla="*/ 544898 h 3790276"/>
                <a:gd name="connsiteX7" fmla="*/ 980731 w 1909347"/>
                <a:gd name="connsiteY7" fmla="*/ 430593 h 3790276"/>
                <a:gd name="connsiteX8" fmla="*/ 1010311 w 1909347"/>
                <a:gd name="connsiteY8" fmla="*/ 328290 h 3790276"/>
                <a:gd name="connsiteX9" fmla="*/ 1083189 w 1909347"/>
                <a:gd name="connsiteY9" fmla="*/ 20757 h 3790276"/>
                <a:gd name="connsiteX10" fmla="*/ 1175769 w 1909347"/>
                <a:gd name="connsiteY10" fmla="*/ 38247 h 3790276"/>
                <a:gd name="connsiteX11" fmla="*/ 1229781 w 1909347"/>
                <a:gd name="connsiteY11" fmla="*/ 368250 h 3790276"/>
                <a:gd name="connsiteX12" fmla="*/ 1257341 w 1909347"/>
                <a:gd name="connsiteY12" fmla="*/ 312809 h 3790276"/>
                <a:gd name="connsiteX13" fmla="*/ 1333635 w 1909347"/>
                <a:gd name="connsiteY13" fmla="*/ 148632 h 3790276"/>
                <a:gd name="connsiteX14" fmla="*/ 1429799 w 1909347"/>
                <a:gd name="connsiteY14" fmla="*/ 286851 h 3790276"/>
                <a:gd name="connsiteX15" fmla="*/ 1453921 w 1909347"/>
                <a:gd name="connsiteY15" fmla="*/ 586040 h 3790276"/>
                <a:gd name="connsiteX16" fmla="*/ 1816871 w 1909347"/>
                <a:gd name="connsiteY16" fmla="*/ 1076185 h 3790276"/>
                <a:gd name="connsiteX17" fmla="*/ 1909347 w 1909347"/>
                <a:gd name="connsiteY17" fmla="*/ 1807880 h 3790276"/>
                <a:gd name="connsiteX18" fmla="*/ 1846046 w 1909347"/>
                <a:gd name="connsiteY18" fmla="*/ 2677010 h 3790276"/>
                <a:gd name="connsiteX19" fmla="*/ 1164364 w 1909347"/>
                <a:gd name="connsiteY19" fmla="*/ 3723058 h 3790276"/>
                <a:gd name="connsiteX20" fmla="*/ 96335 w 1909347"/>
                <a:gd name="connsiteY20" fmla="*/ 3736055 h 3790276"/>
                <a:gd name="connsiteX21" fmla="*/ 6504 w 1909347"/>
                <a:gd name="connsiteY21" fmla="*/ 2960995 h 3790276"/>
                <a:gd name="connsiteX22" fmla="*/ 146554 w 1909347"/>
                <a:gd name="connsiteY22" fmla="*/ 2122924 h 3790276"/>
                <a:gd name="connsiteX23" fmla="*/ 338863 w 1909347"/>
                <a:gd name="connsiteY23" fmla="*/ 1778862 h 3790276"/>
                <a:gd name="connsiteX24" fmla="*/ 369593 w 1909347"/>
                <a:gd name="connsiteY24" fmla="*/ 1560126 h 3790276"/>
                <a:gd name="connsiteX25" fmla="*/ 619095 w 1909347"/>
                <a:gd name="connsiteY25" fmla="*/ 1386319 h 3790276"/>
                <a:gd name="connsiteX26" fmla="*/ 398020 w 1909347"/>
                <a:gd name="connsiteY26" fmla="*/ 1265783 h 3790276"/>
                <a:gd name="connsiteX27" fmla="*/ 353094 w 1909347"/>
                <a:gd name="connsiteY27" fmla="*/ 1179626 h 3790276"/>
                <a:gd name="connsiteX28" fmla="*/ 345387 w 1909347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2366030"/>
                <a:gd name="connsiteY0" fmla="*/ 1091731 h 3741102"/>
                <a:gd name="connsiteX1" fmla="*/ 320763 w 2366030"/>
                <a:gd name="connsiteY1" fmla="*/ 1014637 h 3741102"/>
                <a:gd name="connsiteX2" fmla="*/ 348249 w 2366030"/>
                <a:gd name="connsiteY2" fmla="*/ 927251 h 3741102"/>
                <a:gd name="connsiteX3" fmla="*/ 396960 w 2366030"/>
                <a:gd name="connsiteY3" fmla="*/ 807866 h 3741102"/>
                <a:gd name="connsiteX4" fmla="*/ 633140 w 2366030"/>
                <a:gd name="connsiteY4" fmla="*/ 707215 h 3741102"/>
                <a:gd name="connsiteX5" fmla="*/ 718038 w 2366030"/>
                <a:gd name="connsiteY5" fmla="*/ 579227 h 3741102"/>
                <a:gd name="connsiteX6" fmla="*/ 825517 w 2366030"/>
                <a:gd name="connsiteY6" fmla="*/ 544898 h 3741102"/>
                <a:gd name="connsiteX7" fmla="*/ 980731 w 2366030"/>
                <a:gd name="connsiteY7" fmla="*/ 430593 h 3741102"/>
                <a:gd name="connsiteX8" fmla="*/ 1010311 w 2366030"/>
                <a:gd name="connsiteY8" fmla="*/ 328290 h 3741102"/>
                <a:gd name="connsiteX9" fmla="*/ 1083189 w 2366030"/>
                <a:gd name="connsiteY9" fmla="*/ 20757 h 3741102"/>
                <a:gd name="connsiteX10" fmla="*/ 1175769 w 2366030"/>
                <a:gd name="connsiteY10" fmla="*/ 38247 h 3741102"/>
                <a:gd name="connsiteX11" fmla="*/ 1229781 w 2366030"/>
                <a:gd name="connsiteY11" fmla="*/ 368250 h 3741102"/>
                <a:gd name="connsiteX12" fmla="*/ 1257341 w 2366030"/>
                <a:gd name="connsiteY12" fmla="*/ 312809 h 3741102"/>
                <a:gd name="connsiteX13" fmla="*/ 1333635 w 2366030"/>
                <a:gd name="connsiteY13" fmla="*/ 148632 h 3741102"/>
                <a:gd name="connsiteX14" fmla="*/ 1429799 w 2366030"/>
                <a:gd name="connsiteY14" fmla="*/ 286851 h 3741102"/>
                <a:gd name="connsiteX15" fmla="*/ 1453921 w 2366030"/>
                <a:gd name="connsiteY15" fmla="*/ 586040 h 3741102"/>
                <a:gd name="connsiteX16" fmla="*/ 1816871 w 2366030"/>
                <a:gd name="connsiteY16" fmla="*/ 1076185 h 3741102"/>
                <a:gd name="connsiteX17" fmla="*/ 1932026 w 2366030"/>
                <a:gd name="connsiteY17" fmla="*/ 1790789 h 3741102"/>
                <a:gd name="connsiteX18" fmla="*/ 1846046 w 2366030"/>
                <a:gd name="connsiteY18" fmla="*/ 2677010 h 3741102"/>
                <a:gd name="connsiteX19" fmla="*/ 2353333 w 2366030"/>
                <a:gd name="connsiteY19" fmla="*/ 3453944 h 3741102"/>
                <a:gd name="connsiteX20" fmla="*/ 1164364 w 2366030"/>
                <a:gd name="connsiteY20" fmla="*/ 3723058 h 3741102"/>
                <a:gd name="connsiteX21" fmla="*/ 96335 w 2366030"/>
                <a:gd name="connsiteY21" fmla="*/ 3736055 h 3741102"/>
                <a:gd name="connsiteX22" fmla="*/ 6504 w 2366030"/>
                <a:gd name="connsiteY22" fmla="*/ 2960995 h 3741102"/>
                <a:gd name="connsiteX23" fmla="*/ 146554 w 2366030"/>
                <a:gd name="connsiteY23" fmla="*/ 2122924 h 3741102"/>
                <a:gd name="connsiteX24" fmla="*/ 338863 w 2366030"/>
                <a:gd name="connsiteY24" fmla="*/ 1778862 h 3741102"/>
                <a:gd name="connsiteX25" fmla="*/ 369593 w 2366030"/>
                <a:gd name="connsiteY25" fmla="*/ 1560126 h 3741102"/>
                <a:gd name="connsiteX26" fmla="*/ 619095 w 2366030"/>
                <a:gd name="connsiteY26" fmla="*/ 1386319 h 3741102"/>
                <a:gd name="connsiteX27" fmla="*/ 398020 w 2366030"/>
                <a:gd name="connsiteY27" fmla="*/ 1265783 h 3741102"/>
                <a:gd name="connsiteX28" fmla="*/ 353094 w 2366030"/>
                <a:gd name="connsiteY28" fmla="*/ 1179626 h 3741102"/>
                <a:gd name="connsiteX29" fmla="*/ 345387 w 2366030"/>
                <a:gd name="connsiteY29" fmla="*/ 1091731 h 3741102"/>
                <a:gd name="connsiteX0" fmla="*/ 345387 w 2372878"/>
                <a:gd name="connsiteY0" fmla="*/ 1091731 h 3741102"/>
                <a:gd name="connsiteX1" fmla="*/ 320763 w 2372878"/>
                <a:gd name="connsiteY1" fmla="*/ 1014637 h 3741102"/>
                <a:gd name="connsiteX2" fmla="*/ 348249 w 2372878"/>
                <a:gd name="connsiteY2" fmla="*/ 927251 h 3741102"/>
                <a:gd name="connsiteX3" fmla="*/ 396960 w 2372878"/>
                <a:gd name="connsiteY3" fmla="*/ 807866 h 3741102"/>
                <a:gd name="connsiteX4" fmla="*/ 633140 w 2372878"/>
                <a:gd name="connsiteY4" fmla="*/ 707215 h 3741102"/>
                <a:gd name="connsiteX5" fmla="*/ 718038 w 2372878"/>
                <a:gd name="connsiteY5" fmla="*/ 579227 h 3741102"/>
                <a:gd name="connsiteX6" fmla="*/ 825517 w 2372878"/>
                <a:gd name="connsiteY6" fmla="*/ 544898 h 3741102"/>
                <a:gd name="connsiteX7" fmla="*/ 980731 w 2372878"/>
                <a:gd name="connsiteY7" fmla="*/ 430593 h 3741102"/>
                <a:gd name="connsiteX8" fmla="*/ 1010311 w 2372878"/>
                <a:gd name="connsiteY8" fmla="*/ 328290 h 3741102"/>
                <a:gd name="connsiteX9" fmla="*/ 1083189 w 2372878"/>
                <a:gd name="connsiteY9" fmla="*/ 20757 h 3741102"/>
                <a:gd name="connsiteX10" fmla="*/ 1175769 w 2372878"/>
                <a:gd name="connsiteY10" fmla="*/ 38247 h 3741102"/>
                <a:gd name="connsiteX11" fmla="*/ 1229781 w 2372878"/>
                <a:gd name="connsiteY11" fmla="*/ 368250 h 3741102"/>
                <a:gd name="connsiteX12" fmla="*/ 1257341 w 2372878"/>
                <a:gd name="connsiteY12" fmla="*/ 312809 h 3741102"/>
                <a:gd name="connsiteX13" fmla="*/ 1333635 w 2372878"/>
                <a:gd name="connsiteY13" fmla="*/ 148632 h 3741102"/>
                <a:gd name="connsiteX14" fmla="*/ 1429799 w 2372878"/>
                <a:gd name="connsiteY14" fmla="*/ 286851 h 3741102"/>
                <a:gd name="connsiteX15" fmla="*/ 1453921 w 2372878"/>
                <a:gd name="connsiteY15" fmla="*/ 586040 h 3741102"/>
                <a:gd name="connsiteX16" fmla="*/ 1816871 w 2372878"/>
                <a:gd name="connsiteY16" fmla="*/ 1076185 h 3741102"/>
                <a:gd name="connsiteX17" fmla="*/ 1932026 w 2372878"/>
                <a:gd name="connsiteY17" fmla="*/ 1790789 h 3741102"/>
                <a:gd name="connsiteX18" fmla="*/ 1846046 w 2372878"/>
                <a:gd name="connsiteY18" fmla="*/ 2677010 h 3741102"/>
                <a:gd name="connsiteX19" fmla="*/ 2353333 w 2372878"/>
                <a:gd name="connsiteY19" fmla="*/ 3453944 h 3741102"/>
                <a:gd name="connsiteX20" fmla="*/ 1164364 w 2372878"/>
                <a:gd name="connsiteY20" fmla="*/ 3723058 h 3741102"/>
                <a:gd name="connsiteX21" fmla="*/ 96335 w 2372878"/>
                <a:gd name="connsiteY21" fmla="*/ 3736055 h 3741102"/>
                <a:gd name="connsiteX22" fmla="*/ 6504 w 2372878"/>
                <a:gd name="connsiteY22" fmla="*/ 2960995 h 3741102"/>
                <a:gd name="connsiteX23" fmla="*/ 146554 w 2372878"/>
                <a:gd name="connsiteY23" fmla="*/ 2122924 h 3741102"/>
                <a:gd name="connsiteX24" fmla="*/ 338863 w 2372878"/>
                <a:gd name="connsiteY24" fmla="*/ 1778862 h 3741102"/>
                <a:gd name="connsiteX25" fmla="*/ 369593 w 2372878"/>
                <a:gd name="connsiteY25" fmla="*/ 1560126 h 3741102"/>
                <a:gd name="connsiteX26" fmla="*/ 619095 w 2372878"/>
                <a:gd name="connsiteY26" fmla="*/ 1386319 h 3741102"/>
                <a:gd name="connsiteX27" fmla="*/ 398020 w 2372878"/>
                <a:gd name="connsiteY27" fmla="*/ 1265783 h 3741102"/>
                <a:gd name="connsiteX28" fmla="*/ 353094 w 2372878"/>
                <a:gd name="connsiteY28" fmla="*/ 1179626 h 3741102"/>
                <a:gd name="connsiteX29" fmla="*/ 345387 w 2372878"/>
                <a:gd name="connsiteY29" fmla="*/ 1091731 h 3741102"/>
                <a:gd name="connsiteX0" fmla="*/ 345387 w 2416690"/>
                <a:gd name="connsiteY0" fmla="*/ 1091731 h 3741102"/>
                <a:gd name="connsiteX1" fmla="*/ 320763 w 2416690"/>
                <a:gd name="connsiteY1" fmla="*/ 1014637 h 3741102"/>
                <a:gd name="connsiteX2" fmla="*/ 348249 w 2416690"/>
                <a:gd name="connsiteY2" fmla="*/ 927251 h 3741102"/>
                <a:gd name="connsiteX3" fmla="*/ 396960 w 2416690"/>
                <a:gd name="connsiteY3" fmla="*/ 807866 h 3741102"/>
                <a:gd name="connsiteX4" fmla="*/ 633140 w 2416690"/>
                <a:gd name="connsiteY4" fmla="*/ 707215 h 3741102"/>
                <a:gd name="connsiteX5" fmla="*/ 718038 w 2416690"/>
                <a:gd name="connsiteY5" fmla="*/ 579227 h 3741102"/>
                <a:gd name="connsiteX6" fmla="*/ 825517 w 2416690"/>
                <a:gd name="connsiteY6" fmla="*/ 544898 h 3741102"/>
                <a:gd name="connsiteX7" fmla="*/ 980731 w 2416690"/>
                <a:gd name="connsiteY7" fmla="*/ 430593 h 3741102"/>
                <a:gd name="connsiteX8" fmla="*/ 1010311 w 2416690"/>
                <a:gd name="connsiteY8" fmla="*/ 328290 h 3741102"/>
                <a:gd name="connsiteX9" fmla="*/ 1083189 w 2416690"/>
                <a:gd name="connsiteY9" fmla="*/ 20757 h 3741102"/>
                <a:gd name="connsiteX10" fmla="*/ 1175769 w 2416690"/>
                <a:gd name="connsiteY10" fmla="*/ 38247 h 3741102"/>
                <a:gd name="connsiteX11" fmla="*/ 1229781 w 2416690"/>
                <a:gd name="connsiteY11" fmla="*/ 368250 h 3741102"/>
                <a:gd name="connsiteX12" fmla="*/ 1257341 w 2416690"/>
                <a:gd name="connsiteY12" fmla="*/ 312809 h 3741102"/>
                <a:gd name="connsiteX13" fmla="*/ 1333635 w 2416690"/>
                <a:gd name="connsiteY13" fmla="*/ 148632 h 3741102"/>
                <a:gd name="connsiteX14" fmla="*/ 1429799 w 2416690"/>
                <a:gd name="connsiteY14" fmla="*/ 286851 h 3741102"/>
                <a:gd name="connsiteX15" fmla="*/ 1453921 w 2416690"/>
                <a:gd name="connsiteY15" fmla="*/ 586040 h 3741102"/>
                <a:gd name="connsiteX16" fmla="*/ 1816871 w 2416690"/>
                <a:gd name="connsiteY16" fmla="*/ 1076185 h 3741102"/>
                <a:gd name="connsiteX17" fmla="*/ 1932026 w 2416690"/>
                <a:gd name="connsiteY17" fmla="*/ 1790789 h 3741102"/>
                <a:gd name="connsiteX18" fmla="*/ 1846046 w 2416690"/>
                <a:gd name="connsiteY18" fmla="*/ 2677010 h 3741102"/>
                <a:gd name="connsiteX19" fmla="*/ 2398757 w 2416690"/>
                <a:gd name="connsiteY19" fmla="*/ 3448160 h 3741102"/>
                <a:gd name="connsiteX20" fmla="*/ 1164364 w 2416690"/>
                <a:gd name="connsiteY20" fmla="*/ 3723058 h 3741102"/>
                <a:gd name="connsiteX21" fmla="*/ 96335 w 2416690"/>
                <a:gd name="connsiteY21" fmla="*/ 3736055 h 3741102"/>
                <a:gd name="connsiteX22" fmla="*/ 6504 w 2416690"/>
                <a:gd name="connsiteY22" fmla="*/ 2960995 h 3741102"/>
                <a:gd name="connsiteX23" fmla="*/ 146554 w 2416690"/>
                <a:gd name="connsiteY23" fmla="*/ 2122924 h 3741102"/>
                <a:gd name="connsiteX24" fmla="*/ 338863 w 2416690"/>
                <a:gd name="connsiteY24" fmla="*/ 1778862 h 3741102"/>
                <a:gd name="connsiteX25" fmla="*/ 369593 w 2416690"/>
                <a:gd name="connsiteY25" fmla="*/ 1560126 h 3741102"/>
                <a:gd name="connsiteX26" fmla="*/ 619095 w 2416690"/>
                <a:gd name="connsiteY26" fmla="*/ 1386319 h 3741102"/>
                <a:gd name="connsiteX27" fmla="*/ 398020 w 2416690"/>
                <a:gd name="connsiteY27" fmla="*/ 1265783 h 3741102"/>
                <a:gd name="connsiteX28" fmla="*/ 353094 w 2416690"/>
                <a:gd name="connsiteY28" fmla="*/ 1179626 h 3741102"/>
                <a:gd name="connsiteX29" fmla="*/ 345387 w 2416690"/>
                <a:gd name="connsiteY29" fmla="*/ 1091731 h 3741102"/>
                <a:gd name="connsiteX0" fmla="*/ 345387 w 2660148"/>
                <a:gd name="connsiteY0" fmla="*/ 1091731 h 4528921"/>
                <a:gd name="connsiteX1" fmla="*/ 320763 w 2660148"/>
                <a:gd name="connsiteY1" fmla="*/ 1014637 h 4528921"/>
                <a:gd name="connsiteX2" fmla="*/ 348249 w 2660148"/>
                <a:gd name="connsiteY2" fmla="*/ 927251 h 4528921"/>
                <a:gd name="connsiteX3" fmla="*/ 396960 w 2660148"/>
                <a:gd name="connsiteY3" fmla="*/ 807866 h 4528921"/>
                <a:gd name="connsiteX4" fmla="*/ 633140 w 2660148"/>
                <a:gd name="connsiteY4" fmla="*/ 707215 h 4528921"/>
                <a:gd name="connsiteX5" fmla="*/ 718038 w 2660148"/>
                <a:gd name="connsiteY5" fmla="*/ 579227 h 4528921"/>
                <a:gd name="connsiteX6" fmla="*/ 825517 w 2660148"/>
                <a:gd name="connsiteY6" fmla="*/ 544898 h 4528921"/>
                <a:gd name="connsiteX7" fmla="*/ 980731 w 2660148"/>
                <a:gd name="connsiteY7" fmla="*/ 430593 h 4528921"/>
                <a:gd name="connsiteX8" fmla="*/ 1010311 w 2660148"/>
                <a:gd name="connsiteY8" fmla="*/ 328290 h 4528921"/>
                <a:gd name="connsiteX9" fmla="*/ 1083189 w 2660148"/>
                <a:gd name="connsiteY9" fmla="*/ 20757 h 4528921"/>
                <a:gd name="connsiteX10" fmla="*/ 1175769 w 2660148"/>
                <a:gd name="connsiteY10" fmla="*/ 38247 h 4528921"/>
                <a:gd name="connsiteX11" fmla="*/ 1229781 w 2660148"/>
                <a:gd name="connsiteY11" fmla="*/ 368250 h 4528921"/>
                <a:gd name="connsiteX12" fmla="*/ 1257341 w 2660148"/>
                <a:gd name="connsiteY12" fmla="*/ 312809 h 4528921"/>
                <a:gd name="connsiteX13" fmla="*/ 1333635 w 2660148"/>
                <a:gd name="connsiteY13" fmla="*/ 148632 h 4528921"/>
                <a:gd name="connsiteX14" fmla="*/ 1429799 w 2660148"/>
                <a:gd name="connsiteY14" fmla="*/ 286851 h 4528921"/>
                <a:gd name="connsiteX15" fmla="*/ 1453921 w 2660148"/>
                <a:gd name="connsiteY15" fmla="*/ 586040 h 4528921"/>
                <a:gd name="connsiteX16" fmla="*/ 1816871 w 2660148"/>
                <a:gd name="connsiteY16" fmla="*/ 1076185 h 4528921"/>
                <a:gd name="connsiteX17" fmla="*/ 1932026 w 2660148"/>
                <a:gd name="connsiteY17" fmla="*/ 1790789 h 4528921"/>
                <a:gd name="connsiteX18" fmla="*/ 1846046 w 2660148"/>
                <a:gd name="connsiteY18" fmla="*/ 2677010 h 4528921"/>
                <a:gd name="connsiteX19" fmla="*/ 2398757 w 2660148"/>
                <a:gd name="connsiteY19" fmla="*/ 3448160 h 4528921"/>
                <a:gd name="connsiteX20" fmla="*/ 2600044 w 2660148"/>
                <a:gd name="connsiteY20" fmla="*/ 4526822 h 4528921"/>
                <a:gd name="connsiteX21" fmla="*/ 1164364 w 2660148"/>
                <a:gd name="connsiteY21" fmla="*/ 3723058 h 4528921"/>
                <a:gd name="connsiteX22" fmla="*/ 96335 w 2660148"/>
                <a:gd name="connsiteY22" fmla="*/ 3736055 h 4528921"/>
                <a:gd name="connsiteX23" fmla="*/ 6504 w 2660148"/>
                <a:gd name="connsiteY23" fmla="*/ 2960995 h 4528921"/>
                <a:gd name="connsiteX24" fmla="*/ 146554 w 2660148"/>
                <a:gd name="connsiteY24" fmla="*/ 2122924 h 4528921"/>
                <a:gd name="connsiteX25" fmla="*/ 338863 w 2660148"/>
                <a:gd name="connsiteY25" fmla="*/ 1778862 h 4528921"/>
                <a:gd name="connsiteX26" fmla="*/ 369593 w 2660148"/>
                <a:gd name="connsiteY26" fmla="*/ 1560126 h 4528921"/>
                <a:gd name="connsiteX27" fmla="*/ 619095 w 2660148"/>
                <a:gd name="connsiteY27" fmla="*/ 1386319 h 4528921"/>
                <a:gd name="connsiteX28" fmla="*/ 398020 w 2660148"/>
                <a:gd name="connsiteY28" fmla="*/ 1265783 h 4528921"/>
                <a:gd name="connsiteX29" fmla="*/ 353094 w 2660148"/>
                <a:gd name="connsiteY29" fmla="*/ 1179626 h 4528921"/>
                <a:gd name="connsiteX30" fmla="*/ 345387 w 2660148"/>
                <a:gd name="connsiteY30" fmla="*/ 1091731 h 4528921"/>
                <a:gd name="connsiteX0" fmla="*/ 668433 w 2983194"/>
                <a:gd name="connsiteY0" fmla="*/ 1091731 h 5152607"/>
                <a:gd name="connsiteX1" fmla="*/ 643809 w 2983194"/>
                <a:gd name="connsiteY1" fmla="*/ 1014637 h 5152607"/>
                <a:gd name="connsiteX2" fmla="*/ 671295 w 2983194"/>
                <a:gd name="connsiteY2" fmla="*/ 927251 h 5152607"/>
                <a:gd name="connsiteX3" fmla="*/ 720006 w 2983194"/>
                <a:gd name="connsiteY3" fmla="*/ 807866 h 5152607"/>
                <a:gd name="connsiteX4" fmla="*/ 956186 w 2983194"/>
                <a:gd name="connsiteY4" fmla="*/ 707215 h 5152607"/>
                <a:gd name="connsiteX5" fmla="*/ 1041084 w 2983194"/>
                <a:gd name="connsiteY5" fmla="*/ 579227 h 5152607"/>
                <a:gd name="connsiteX6" fmla="*/ 1148563 w 2983194"/>
                <a:gd name="connsiteY6" fmla="*/ 544898 h 5152607"/>
                <a:gd name="connsiteX7" fmla="*/ 1303777 w 2983194"/>
                <a:gd name="connsiteY7" fmla="*/ 430593 h 5152607"/>
                <a:gd name="connsiteX8" fmla="*/ 1333357 w 2983194"/>
                <a:gd name="connsiteY8" fmla="*/ 328290 h 5152607"/>
                <a:gd name="connsiteX9" fmla="*/ 1406235 w 2983194"/>
                <a:gd name="connsiteY9" fmla="*/ 20757 h 5152607"/>
                <a:gd name="connsiteX10" fmla="*/ 1498815 w 2983194"/>
                <a:gd name="connsiteY10" fmla="*/ 38247 h 5152607"/>
                <a:gd name="connsiteX11" fmla="*/ 1552827 w 2983194"/>
                <a:gd name="connsiteY11" fmla="*/ 368250 h 5152607"/>
                <a:gd name="connsiteX12" fmla="*/ 1580387 w 2983194"/>
                <a:gd name="connsiteY12" fmla="*/ 312809 h 5152607"/>
                <a:gd name="connsiteX13" fmla="*/ 1656681 w 2983194"/>
                <a:gd name="connsiteY13" fmla="*/ 148632 h 5152607"/>
                <a:gd name="connsiteX14" fmla="*/ 1752845 w 2983194"/>
                <a:gd name="connsiteY14" fmla="*/ 286851 h 5152607"/>
                <a:gd name="connsiteX15" fmla="*/ 1776967 w 2983194"/>
                <a:gd name="connsiteY15" fmla="*/ 586040 h 5152607"/>
                <a:gd name="connsiteX16" fmla="*/ 2139917 w 2983194"/>
                <a:gd name="connsiteY16" fmla="*/ 1076185 h 5152607"/>
                <a:gd name="connsiteX17" fmla="*/ 2255072 w 2983194"/>
                <a:gd name="connsiteY17" fmla="*/ 1790789 h 5152607"/>
                <a:gd name="connsiteX18" fmla="*/ 2169092 w 2983194"/>
                <a:gd name="connsiteY18" fmla="*/ 2677010 h 5152607"/>
                <a:gd name="connsiteX19" fmla="*/ 2721803 w 2983194"/>
                <a:gd name="connsiteY19" fmla="*/ 3448160 h 5152607"/>
                <a:gd name="connsiteX20" fmla="*/ 2923090 w 2983194"/>
                <a:gd name="connsiteY20" fmla="*/ 4526822 h 5152607"/>
                <a:gd name="connsiteX21" fmla="*/ 1487410 w 2983194"/>
                <a:gd name="connsiteY21" fmla="*/ 3723058 h 5152607"/>
                <a:gd name="connsiteX22" fmla="*/ 30769 w 2983194"/>
                <a:gd name="connsiteY22" fmla="*/ 5152605 h 5152607"/>
                <a:gd name="connsiteX23" fmla="*/ 419381 w 2983194"/>
                <a:gd name="connsiteY23" fmla="*/ 3736055 h 5152607"/>
                <a:gd name="connsiteX24" fmla="*/ 329550 w 2983194"/>
                <a:gd name="connsiteY24" fmla="*/ 2960995 h 5152607"/>
                <a:gd name="connsiteX25" fmla="*/ 469600 w 2983194"/>
                <a:gd name="connsiteY25" fmla="*/ 2122924 h 5152607"/>
                <a:gd name="connsiteX26" fmla="*/ 661909 w 2983194"/>
                <a:gd name="connsiteY26" fmla="*/ 1778862 h 5152607"/>
                <a:gd name="connsiteX27" fmla="*/ 692639 w 2983194"/>
                <a:gd name="connsiteY27" fmla="*/ 1560126 h 5152607"/>
                <a:gd name="connsiteX28" fmla="*/ 942141 w 2983194"/>
                <a:gd name="connsiteY28" fmla="*/ 1386319 h 5152607"/>
                <a:gd name="connsiteX29" fmla="*/ 721066 w 2983194"/>
                <a:gd name="connsiteY29" fmla="*/ 1265783 h 5152607"/>
                <a:gd name="connsiteX30" fmla="*/ 676140 w 2983194"/>
                <a:gd name="connsiteY30" fmla="*/ 1179626 h 5152607"/>
                <a:gd name="connsiteX31" fmla="*/ 668433 w 2983194"/>
                <a:gd name="connsiteY31" fmla="*/ 1091731 h 5152607"/>
                <a:gd name="connsiteX0" fmla="*/ 648850 w 2963611"/>
                <a:gd name="connsiteY0" fmla="*/ 1091731 h 5154638"/>
                <a:gd name="connsiteX1" fmla="*/ 624226 w 2963611"/>
                <a:gd name="connsiteY1" fmla="*/ 1014637 h 5154638"/>
                <a:gd name="connsiteX2" fmla="*/ 651712 w 2963611"/>
                <a:gd name="connsiteY2" fmla="*/ 927251 h 5154638"/>
                <a:gd name="connsiteX3" fmla="*/ 700423 w 2963611"/>
                <a:gd name="connsiteY3" fmla="*/ 807866 h 5154638"/>
                <a:gd name="connsiteX4" fmla="*/ 936603 w 2963611"/>
                <a:gd name="connsiteY4" fmla="*/ 707215 h 5154638"/>
                <a:gd name="connsiteX5" fmla="*/ 1021501 w 2963611"/>
                <a:gd name="connsiteY5" fmla="*/ 579227 h 5154638"/>
                <a:gd name="connsiteX6" fmla="*/ 1128980 w 2963611"/>
                <a:gd name="connsiteY6" fmla="*/ 544898 h 5154638"/>
                <a:gd name="connsiteX7" fmla="*/ 1284194 w 2963611"/>
                <a:gd name="connsiteY7" fmla="*/ 430593 h 5154638"/>
                <a:gd name="connsiteX8" fmla="*/ 1313774 w 2963611"/>
                <a:gd name="connsiteY8" fmla="*/ 328290 h 5154638"/>
                <a:gd name="connsiteX9" fmla="*/ 1386652 w 2963611"/>
                <a:gd name="connsiteY9" fmla="*/ 20757 h 5154638"/>
                <a:gd name="connsiteX10" fmla="*/ 1479232 w 2963611"/>
                <a:gd name="connsiteY10" fmla="*/ 38247 h 5154638"/>
                <a:gd name="connsiteX11" fmla="*/ 1533244 w 2963611"/>
                <a:gd name="connsiteY11" fmla="*/ 368250 h 5154638"/>
                <a:gd name="connsiteX12" fmla="*/ 1560804 w 2963611"/>
                <a:gd name="connsiteY12" fmla="*/ 312809 h 5154638"/>
                <a:gd name="connsiteX13" fmla="*/ 1637098 w 2963611"/>
                <a:gd name="connsiteY13" fmla="*/ 148632 h 5154638"/>
                <a:gd name="connsiteX14" fmla="*/ 1733262 w 2963611"/>
                <a:gd name="connsiteY14" fmla="*/ 286851 h 5154638"/>
                <a:gd name="connsiteX15" fmla="*/ 1757384 w 2963611"/>
                <a:gd name="connsiteY15" fmla="*/ 586040 h 5154638"/>
                <a:gd name="connsiteX16" fmla="*/ 2120334 w 2963611"/>
                <a:gd name="connsiteY16" fmla="*/ 1076185 h 5154638"/>
                <a:gd name="connsiteX17" fmla="*/ 2235489 w 2963611"/>
                <a:gd name="connsiteY17" fmla="*/ 1790789 h 5154638"/>
                <a:gd name="connsiteX18" fmla="*/ 2149509 w 2963611"/>
                <a:gd name="connsiteY18" fmla="*/ 2677010 h 5154638"/>
                <a:gd name="connsiteX19" fmla="*/ 2702220 w 2963611"/>
                <a:gd name="connsiteY19" fmla="*/ 3448160 h 5154638"/>
                <a:gd name="connsiteX20" fmla="*/ 2903507 w 2963611"/>
                <a:gd name="connsiteY20" fmla="*/ 4526822 h 5154638"/>
                <a:gd name="connsiteX21" fmla="*/ 1467827 w 2963611"/>
                <a:gd name="connsiteY21" fmla="*/ 3723058 h 5154638"/>
                <a:gd name="connsiteX22" fmla="*/ 979739 w 2963611"/>
                <a:gd name="connsiteY22" fmla="*/ 4003076 h 5154638"/>
                <a:gd name="connsiteX23" fmla="*/ 11186 w 2963611"/>
                <a:gd name="connsiteY23" fmla="*/ 5152605 h 5154638"/>
                <a:gd name="connsiteX24" fmla="*/ 399798 w 2963611"/>
                <a:gd name="connsiteY24" fmla="*/ 3736055 h 5154638"/>
                <a:gd name="connsiteX25" fmla="*/ 309967 w 2963611"/>
                <a:gd name="connsiteY25" fmla="*/ 2960995 h 5154638"/>
                <a:gd name="connsiteX26" fmla="*/ 450017 w 2963611"/>
                <a:gd name="connsiteY26" fmla="*/ 2122924 h 5154638"/>
                <a:gd name="connsiteX27" fmla="*/ 642326 w 2963611"/>
                <a:gd name="connsiteY27" fmla="*/ 1778862 h 5154638"/>
                <a:gd name="connsiteX28" fmla="*/ 673056 w 2963611"/>
                <a:gd name="connsiteY28" fmla="*/ 1560126 h 5154638"/>
                <a:gd name="connsiteX29" fmla="*/ 922558 w 2963611"/>
                <a:gd name="connsiteY29" fmla="*/ 1386319 h 5154638"/>
                <a:gd name="connsiteX30" fmla="*/ 701483 w 2963611"/>
                <a:gd name="connsiteY30" fmla="*/ 1265783 h 5154638"/>
                <a:gd name="connsiteX31" fmla="*/ 656557 w 2963611"/>
                <a:gd name="connsiteY31" fmla="*/ 1179626 h 5154638"/>
                <a:gd name="connsiteX32" fmla="*/ 648850 w 2963611"/>
                <a:gd name="connsiteY32" fmla="*/ 1091731 h 5154638"/>
                <a:gd name="connsiteX0" fmla="*/ 648850 w 2963611"/>
                <a:gd name="connsiteY0" fmla="*/ 1091731 h 5154626"/>
                <a:gd name="connsiteX1" fmla="*/ 624226 w 2963611"/>
                <a:gd name="connsiteY1" fmla="*/ 1014637 h 5154626"/>
                <a:gd name="connsiteX2" fmla="*/ 651712 w 2963611"/>
                <a:gd name="connsiteY2" fmla="*/ 927251 h 5154626"/>
                <a:gd name="connsiteX3" fmla="*/ 700423 w 2963611"/>
                <a:gd name="connsiteY3" fmla="*/ 807866 h 5154626"/>
                <a:gd name="connsiteX4" fmla="*/ 936603 w 2963611"/>
                <a:gd name="connsiteY4" fmla="*/ 707215 h 5154626"/>
                <a:gd name="connsiteX5" fmla="*/ 1021501 w 2963611"/>
                <a:gd name="connsiteY5" fmla="*/ 579227 h 5154626"/>
                <a:gd name="connsiteX6" fmla="*/ 1128980 w 2963611"/>
                <a:gd name="connsiteY6" fmla="*/ 544898 h 5154626"/>
                <a:gd name="connsiteX7" fmla="*/ 1284194 w 2963611"/>
                <a:gd name="connsiteY7" fmla="*/ 430593 h 5154626"/>
                <a:gd name="connsiteX8" fmla="*/ 1313774 w 2963611"/>
                <a:gd name="connsiteY8" fmla="*/ 328290 h 5154626"/>
                <a:gd name="connsiteX9" fmla="*/ 1386652 w 2963611"/>
                <a:gd name="connsiteY9" fmla="*/ 20757 h 5154626"/>
                <a:gd name="connsiteX10" fmla="*/ 1479232 w 2963611"/>
                <a:gd name="connsiteY10" fmla="*/ 38247 h 5154626"/>
                <a:gd name="connsiteX11" fmla="*/ 1533244 w 2963611"/>
                <a:gd name="connsiteY11" fmla="*/ 368250 h 5154626"/>
                <a:gd name="connsiteX12" fmla="*/ 1560804 w 2963611"/>
                <a:gd name="connsiteY12" fmla="*/ 312809 h 5154626"/>
                <a:gd name="connsiteX13" fmla="*/ 1637098 w 2963611"/>
                <a:gd name="connsiteY13" fmla="*/ 148632 h 5154626"/>
                <a:gd name="connsiteX14" fmla="*/ 1733262 w 2963611"/>
                <a:gd name="connsiteY14" fmla="*/ 286851 h 5154626"/>
                <a:gd name="connsiteX15" fmla="*/ 1757384 w 2963611"/>
                <a:gd name="connsiteY15" fmla="*/ 586040 h 5154626"/>
                <a:gd name="connsiteX16" fmla="*/ 2120334 w 2963611"/>
                <a:gd name="connsiteY16" fmla="*/ 1076185 h 5154626"/>
                <a:gd name="connsiteX17" fmla="*/ 2235489 w 2963611"/>
                <a:gd name="connsiteY17" fmla="*/ 1790789 h 5154626"/>
                <a:gd name="connsiteX18" fmla="*/ 2149509 w 2963611"/>
                <a:gd name="connsiteY18" fmla="*/ 2677010 h 5154626"/>
                <a:gd name="connsiteX19" fmla="*/ 2702220 w 2963611"/>
                <a:gd name="connsiteY19" fmla="*/ 3448160 h 5154626"/>
                <a:gd name="connsiteX20" fmla="*/ 2903507 w 2963611"/>
                <a:gd name="connsiteY20" fmla="*/ 4526822 h 5154626"/>
                <a:gd name="connsiteX21" fmla="*/ 1467827 w 2963611"/>
                <a:gd name="connsiteY21" fmla="*/ 3723058 h 5154626"/>
                <a:gd name="connsiteX22" fmla="*/ 968367 w 2963611"/>
                <a:gd name="connsiteY22" fmla="*/ 3997423 h 5154626"/>
                <a:gd name="connsiteX23" fmla="*/ 11186 w 2963611"/>
                <a:gd name="connsiteY23" fmla="*/ 5152605 h 5154626"/>
                <a:gd name="connsiteX24" fmla="*/ 399798 w 2963611"/>
                <a:gd name="connsiteY24" fmla="*/ 3736055 h 5154626"/>
                <a:gd name="connsiteX25" fmla="*/ 309967 w 2963611"/>
                <a:gd name="connsiteY25" fmla="*/ 2960995 h 5154626"/>
                <a:gd name="connsiteX26" fmla="*/ 450017 w 2963611"/>
                <a:gd name="connsiteY26" fmla="*/ 2122924 h 5154626"/>
                <a:gd name="connsiteX27" fmla="*/ 642326 w 2963611"/>
                <a:gd name="connsiteY27" fmla="*/ 1778862 h 5154626"/>
                <a:gd name="connsiteX28" fmla="*/ 673056 w 2963611"/>
                <a:gd name="connsiteY28" fmla="*/ 1560126 h 5154626"/>
                <a:gd name="connsiteX29" fmla="*/ 922558 w 2963611"/>
                <a:gd name="connsiteY29" fmla="*/ 1386319 h 5154626"/>
                <a:gd name="connsiteX30" fmla="*/ 701483 w 2963611"/>
                <a:gd name="connsiteY30" fmla="*/ 1265783 h 5154626"/>
                <a:gd name="connsiteX31" fmla="*/ 656557 w 2963611"/>
                <a:gd name="connsiteY31" fmla="*/ 1179626 h 5154626"/>
                <a:gd name="connsiteX32" fmla="*/ 648850 w 2963611"/>
                <a:gd name="connsiteY32" fmla="*/ 1091731 h 5154626"/>
                <a:gd name="connsiteX0" fmla="*/ 648850 w 2963611"/>
                <a:gd name="connsiteY0" fmla="*/ 1091731 h 5260354"/>
                <a:gd name="connsiteX1" fmla="*/ 624226 w 2963611"/>
                <a:gd name="connsiteY1" fmla="*/ 1014637 h 5260354"/>
                <a:gd name="connsiteX2" fmla="*/ 651712 w 2963611"/>
                <a:gd name="connsiteY2" fmla="*/ 927251 h 5260354"/>
                <a:gd name="connsiteX3" fmla="*/ 700423 w 2963611"/>
                <a:gd name="connsiteY3" fmla="*/ 807866 h 5260354"/>
                <a:gd name="connsiteX4" fmla="*/ 936603 w 2963611"/>
                <a:gd name="connsiteY4" fmla="*/ 707215 h 5260354"/>
                <a:gd name="connsiteX5" fmla="*/ 1021501 w 2963611"/>
                <a:gd name="connsiteY5" fmla="*/ 579227 h 5260354"/>
                <a:gd name="connsiteX6" fmla="*/ 1128980 w 2963611"/>
                <a:gd name="connsiteY6" fmla="*/ 544898 h 5260354"/>
                <a:gd name="connsiteX7" fmla="*/ 1284194 w 2963611"/>
                <a:gd name="connsiteY7" fmla="*/ 430593 h 5260354"/>
                <a:gd name="connsiteX8" fmla="*/ 1313774 w 2963611"/>
                <a:gd name="connsiteY8" fmla="*/ 328290 h 5260354"/>
                <a:gd name="connsiteX9" fmla="*/ 1386652 w 2963611"/>
                <a:gd name="connsiteY9" fmla="*/ 20757 h 5260354"/>
                <a:gd name="connsiteX10" fmla="*/ 1479232 w 2963611"/>
                <a:gd name="connsiteY10" fmla="*/ 38247 h 5260354"/>
                <a:gd name="connsiteX11" fmla="*/ 1533244 w 2963611"/>
                <a:gd name="connsiteY11" fmla="*/ 368250 h 5260354"/>
                <a:gd name="connsiteX12" fmla="*/ 1560804 w 2963611"/>
                <a:gd name="connsiteY12" fmla="*/ 312809 h 5260354"/>
                <a:gd name="connsiteX13" fmla="*/ 1637098 w 2963611"/>
                <a:gd name="connsiteY13" fmla="*/ 148632 h 5260354"/>
                <a:gd name="connsiteX14" fmla="*/ 1733262 w 2963611"/>
                <a:gd name="connsiteY14" fmla="*/ 286851 h 5260354"/>
                <a:gd name="connsiteX15" fmla="*/ 1757384 w 2963611"/>
                <a:gd name="connsiteY15" fmla="*/ 586040 h 5260354"/>
                <a:gd name="connsiteX16" fmla="*/ 2120334 w 2963611"/>
                <a:gd name="connsiteY16" fmla="*/ 1076185 h 5260354"/>
                <a:gd name="connsiteX17" fmla="*/ 2235489 w 2963611"/>
                <a:gd name="connsiteY17" fmla="*/ 1790789 h 5260354"/>
                <a:gd name="connsiteX18" fmla="*/ 2149509 w 2963611"/>
                <a:gd name="connsiteY18" fmla="*/ 2677010 h 5260354"/>
                <a:gd name="connsiteX19" fmla="*/ 2702220 w 2963611"/>
                <a:gd name="connsiteY19" fmla="*/ 3448160 h 5260354"/>
                <a:gd name="connsiteX20" fmla="*/ 2903507 w 2963611"/>
                <a:gd name="connsiteY20" fmla="*/ 4526822 h 5260354"/>
                <a:gd name="connsiteX21" fmla="*/ 1467827 w 2963611"/>
                <a:gd name="connsiteY21" fmla="*/ 3723058 h 5260354"/>
                <a:gd name="connsiteX22" fmla="*/ 511243 w 2963611"/>
                <a:gd name="connsiteY22" fmla="*/ 5259360 h 5260354"/>
                <a:gd name="connsiteX23" fmla="*/ 968367 w 2963611"/>
                <a:gd name="connsiteY23" fmla="*/ 3997423 h 5260354"/>
                <a:gd name="connsiteX24" fmla="*/ 11186 w 2963611"/>
                <a:gd name="connsiteY24" fmla="*/ 5152605 h 5260354"/>
                <a:gd name="connsiteX25" fmla="*/ 399798 w 2963611"/>
                <a:gd name="connsiteY25" fmla="*/ 3736055 h 5260354"/>
                <a:gd name="connsiteX26" fmla="*/ 309967 w 2963611"/>
                <a:gd name="connsiteY26" fmla="*/ 2960995 h 5260354"/>
                <a:gd name="connsiteX27" fmla="*/ 450017 w 2963611"/>
                <a:gd name="connsiteY27" fmla="*/ 2122924 h 5260354"/>
                <a:gd name="connsiteX28" fmla="*/ 642326 w 2963611"/>
                <a:gd name="connsiteY28" fmla="*/ 1778862 h 5260354"/>
                <a:gd name="connsiteX29" fmla="*/ 673056 w 2963611"/>
                <a:gd name="connsiteY29" fmla="*/ 1560126 h 5260354"/>
                <a:gd name="connsiteX30" fmla="*/ 922558 w 2963611"/>
                <a:gd name="connsiteY30" fmla="*/ 1386319 h 5260354"/>
                <a:gd name="connsiteX31" fmla="*/ 701483 w 2963611"/>
                <a:gd name="connsiteY31" fmla="*/ 1265783 h 5260354"/>
                <a:gd name="connsiteX32" fmla="*/ 656557 w 2963611"/>
                <a:gd name="connsiteY32" fmla="*/ 1179626 h 5260354"/>
                <a:gd name="connsiteX33" fmla="*/ 648850 w 2963611"/>
                <a:gd name="connsiteY33" fmla="*/ 1091731 h 5260354"/>
                <a:gd name="connsiteX0" fmla="*/ 648850 w 2963611"/>
                <a:gd name="connsiteY0" fmla="*/ 1091731 h 5260133"/>
                <a:gd name="connsiteX1" fmla="*/ 624226 w 2963611"/>
                <a:gd name="connsiteY1" fmla="*/ 1014637 h 5260133"/>
                <a:gd name="connsiteX2" fmla="*/ 651712 w 2963611"/>
                <a:gd name="connsiteY2" fmla="*/ 927251 h 5260133"/>
                <a:gd name="connsiteX3" fmla="*/ 700423 w 2963611"/>
                <a:gd name="connsiteY3" fmla="*/ 807866 h 5260133"/>
                <a:gd name="connsiteX4" fmla="*/ 936603 w 2963611"/>
                <a:gd name="connsiteY4" fmla="*/ 707215 h 5260133"/>
                <a:gd name="connsiteX5" fmla="*/ 1021501 w 2963611"/>
                <a:gd name="connsiteY5" fmla="*/ 579227 h 5260133"/>
                <a:gd name="connsiteX6" fmla="*/ 1128980 w 2963611"/>
                <a:gd name="connsiteY6" fmla="*/ 544898 h 5260133"/>
                <a:gd name="connsiteX7" fmla="*/ 1284194 w 2963611"/>
                <a:gd name="connsiteY7" fmla="*/ 430593 h 5260133"/>
                <a:gd name="connsiteX8" fmla="*/ 1313774 w 2963611"/>
                <a:gd name="connsiteY8" fmla="*/ 328290 h 5260133"/>
                <a:gd name="connsiteX9" fmla="*/ 1386652 w 2963611"/>
                <a:gd name="connsiteY9" fmla="*/ 20757 h 5260133"/>
                <a:gd name="connsiteX10" fmla="*/ 1479232 w 2963611"/>
                <a:gd name="connsiteY10" fmla="*/ 38247 h 5260133"/>
                <a:gd name="connsiteX11" fmla="*/ 1533244 w 2963611"/>
                <a:gd name="connsiteY11" fmla="*/ 368250 h 5260133"/>
                <a:gd name="connsiteX12" fmla="*/ 1560804 w 2963611"/>
                <a:gd name="connsiteY12" fmla="*/ 312809 h 5260133"/>
                <a:gd name="connsiteX13" fmla="*/ 1637098 w 2963611"/>
                <a:gd name="connsiteY13" fmla="*/ 148632 h 5260133"/>
                <a:gd name="connsiteX14" fmla="*/ 1733262 w 2963611"/>
                <a:gd name="connsiteY14" fmla="*/ 286851 h 5260133"/>
                <a:gd name="connsiteX15" fmla="*/ 1757384 w 2963611"/>
                <a:gd name="connsiteY15" fmla="*/ 586040 h 5260133"/>
                <a:gd name="connsiteX16" fmla="*/ 2120334 w 2963611"/>
                <a:gd name="connsiteY16" fmla="*/ 1076185 h 5260133"/>
                <a:gd name="connsiteX17" fmla="*/ 2235489 w 2963611"/>
                <a:gd name="connsiteY17" fmla="*/ 1790789 h 5260133"/>
                <a:gd name="connsiteX18" fmla="*/ 2149509 w 2963611"/>
                <a:gd name="connsiteY18" fmla="*/ 2677010 h 5260133"/>
                <a:gd name="connsiteX19" fmla="*/ 2702220 w 2963611"/>
                <a:gd name="connsiteY19" fmla="*/ 3448160 h 5260133"/>
                <a:gd name="connsiteX20" fmla="*/ 2903507 w 2963611"/>
                <a:gd name="connsiteY20" fmla="*/ 4526822 h 5260133"/>
                <a:gd name="connsiteX21" fmla="*/ 1467827 w 2963611"/>
                <a:gd name="connsiteY21" fmla="*/ 3723058 h 5260133"/>
                <a:gd name="connsiteX22" fmla="*/ 817374 w 2963611"/>
                <a:gd name="connsiteY22" fmla="*/ 5014426 h 5260133"/>
                <a:gd name="connsiteX23" fmla="*/ 511243 w 2963611"/>
                <a:gd name="connsiteY23" fmla="*/ 5259360 h 5260133"/>
                <a:gd name="connsiteX24" fmla="*/ 968367 w 2963611"/>
                <a:gd name="connsiteY24" fmla="*/ 3997423 h 5260133"/>
                <a:gd name="connsiteX25" fmla="*/ 11186 w 2963611"/>
                <a:gd name="connsiteY25" fmla="*/ 5152605 h 5260133"/>
                <a:gd name="connsiteX26" fmla="*/ 399798 w 2963611"/>
                <a:gd name="connsiteY26" fmla="*/ 3736055 h 5260133"/>
                <a:gd name="connsiteX27" fmla="*/ 309967 w 2963611"/>
                <a:gd name="connsiteY27" fmla="*/ 2960995 h 5260133"/>
                <a:gd name="connsiteX28" fmla="*/ 450017 w 2963611"/>
                <a:gd name="connsiteY28" fmla="*/ 2122924 h 5260133"/>
                <a:gd name="connsiteX29" fmla="*/ 642326 w 2963611"/>
                <a:gd name="connsiteY29" fmla="*/ 1778862 h 5260133"/>
                <a:gd name="connsiteX30" fmla="*/ 673056 w 2963611"/>
                <a:gd name="connsiteY30" fmla="*/ 1560126 h 5260133"/>
                <a:gd name="connsiteX31" fmla="*/ 922558 w 2963611"/>
                <a:gd name="connsiteY31" fmla="*/ 1386319 h 5260133"/>
                <a:gd name="connsiteX32" fmla="*/ 701483 w 2963611"/>
                <a:gd name="connsiteY32" fmla="*/ 1265783 h 5260133"/>
                <a:gd name="connsiteX33" fmla="*/ 656557 w 2963611"/>
                <a:gd name="connsiteY33" fmla="*/ 1179626 h 5260133"/>
                <a:gd name="connsiteX34" fmla="*/ 648850 w 2963611"/>
                <a:gd name="connsiteY34" fmla="*/ 1091731 h 5260133"/>
                <a:gd name="connsiteX0" fmla="*/ 648850 w 2963611"/>
                <a:gd name="connsiteY0" fmla="*/ 1091731 h 6120351"/>
                <a:gd name="connsiteX1" fmla="*/ 624226 w 2963611"/>
                <a:gd name="connsiteY1" fmla="*/ 1014637 h 6120351"/>
                <a:gd name="connsiteX2" fmla="*/ 651712 w 2963611"/>
                <a:gd name="connsiteY2" fmla="*/ 927251 h 6120351"/>
                <a:gd name="connsiteX3" fmla="*/ 700423 w 2963611"/>
                <a:gd name="connsiteY3" fmla="*/ 807866 h 6120351"/>
                <a:gd name="connsiteX4" fmla="*/ 936603 w 2963611"/>
                <a:gd name="connsiteY4" fmla="*/ 707215 h 6120351"/>
                <a:gd name="connsiteX5" fmla="*/ 1021501 w 2963611"/>
                <a:gd name="connsiteY5" fmla="*/ 579227 h 6120351"/>
                <a:gd name="connsiteX6" fmla="*/ 1128980 w 2963611"/>
                <a:gd name="connsiteY6" fmla="*/ 544898 h 6120351"/>
                <a:gd name="connsiteX7" fmla="*/ 1284194 w 2963611"/>
                <a:gd name="connsiteY7" fmla="*/ 430593 h 6120351"/>
                <a:gd name="connsiteX8" fmla="*/ 1313774 w 2963611"/>
                <a:gd name="connsiteY8" fmla="*/ 328290 h 6120351"/>
                <a:gd name="connsiteX9" fmla="*/ 1386652 w 2963611"/>
                <a:gd name="connsiteY9" fmla="*/ 20757 h 6120351"/>
                <a:gd name="connsiteX10" fmla="*/ 1479232 w 2963611"/>
                <a:gd name="connsiteY10" fmla="*/ 38247 h 6120351"/>
                <a:gd name="connsiteX11" fmla="*/ 1533244 w 2963611"/>
                <a:gd name="connsiteY11" fmla="*/ 368250 h 6120351"/>
                <a:gd name="connsiteX12" fmla="*/ 1560804 w 2963611"/>
                <a:gd name="connsiteY12" fmla="*/ 312809 h 6120351"/>
                <a:gd name="connsiteX13" fmla="*/ 1637098 w 2963611"/>
                <a:gd name="connsiteY13" fmla="*/ 148632 h 6120351"/>
                <a:gd name="connsiteX14" fmla="*/ 1733262 w 2963611"/>
                <a:gd name="connsiteY14" fmla="*/ 286851 h 6120351"/>
                <a:gd name="connsiteX15" fmla="*/ 1757384 w 2963611"/>
                <a:gd name="connsiteY15" fmla="*/ 586040 h 6120351"/>
                <a:gd name="connsiteX16" fmla="*/ 2120334 w 2963611"/>
                <a:gd name="connsiteY16" fmla="*/ 1076185 h 6120351"/>
                <a:gd name="connsiteX17" fmla="*/ 2235489 w 2963611"/>
                <a:gd name="connsiteY17" fmla="*/ 1790789 h 6120351"/>
                <a:gd name="connsiteX18" fmla="*/ 2149509 w 2963611"/>
                <a:gd name="connsiteY18" fmla="*/ 2677010 h 6120351"/>
                <a:gd name="connsiteX19" fmla="*/ 2702220 w 2963611"/>
                <a:gd name="connsiteY19" fmla="*/ 3448160 h 6120351"/>
                <a:gd name="connsiteX20" fmla="*/ 2903507 w 2963611"/>
                <a:gd name="connsiteY20" fmla="*/ 4526822 h 6120351"/>
                <a:gd name="connsiteX21" fmla="*/ 2688815 w 2963611"/>
                <a:gd name="connsiteY21" fmla="*/ 6117031 h 6120351"/>
                <a:gd name="connsiteX22" fmla="*/ 817374 w 2963611"/>
                <a:gd name="connsiteY22" fmla="*/ 5014426 h 6120351"/>
                <a:gd name="connsiteX23" fmla="*/ 511243 w 2963611"/>
                <a:gd name="connsiteY23" fmla="*/ 5259360 h 6120351"/>
                <a:gd name="connsiteX24" fmla="*/ 968367 w 2963611"/>
                <a:gd name="connsiteY24" fmla="*/ 3997423 h 6120351"/>
                <a:gd name="connsiteX25" fmla="*/ 11186 w 2963611"/>
                <a:gd name="connsiteY25" fmla="*/ 5152605 h 6120351"/>
                <a:gd name="connsiteX26" fmla="*/ 399798 w 2963611"/>
                <a:gd name="connsiteY26" fmla="*/ 3736055 h 6120351"/>
                <a:gd name="connsiteX27" fmla="*/ 309967 w 2963611"/>
                <a:gd name="connsiteY27" fmla="*/ 2960995 h 6120351"/>
                <a:gd name="connsiteX28" fmla="*/ 450017 w 2963611"/>
                <a:gd name="connsiteY28" fmla="*/ 2122924 h 6120351"/>
                <a:gd name="connsiteX29" fmla="*/ 642326 w 2963611"/>
                <a:gd name="connsiteY29" fmla="*/ 1778862 h 6120351"/>
                <a:gd name="connsiteX30" fmla="*/ 673056 w 2963611"/>
                <a:gd name="connsiteY30" fmla="*/ 1560126 h 6120351"/>
                <a:gd name="connsiteX31" fmla="*/ 922558 w 2963611"/>
                <a:gd name="connsiteY31" fmla="*/ 1386319 h 6120351"/>
                <a:gd name="connsiteX32" fmla="*/ 701483 w 2963611"/>
                <a:gd name="connsiteY32" fmla="*/ 1265783 h 6120351"/>
                <a:gd name="connsiteX33" fmla="*/ 656557 w 2963611"/>
                <a:gd name="connsiteY33" fmla="*/ 1179626 h 6120351"/>
                <a:gd name="connsiteX34" fmla="*/ 648850 w 2963611"/>
                <a:gd name="connsiteY34" fmla="*/ 1091731 h 6120351"/>
                <a:gd name="connsiteX0" fmla="*/ 648850 w 2913970"/>
                <a:gd name="connsiteY0" fmla="*/ 1091731 h 6120349"/>
                <a:gd name="connsiteX1" fmla="*/ 624226 w 2913970"/>
                <a:gd name="connsiteY1" fmla="*/ 1014637 h 6120349"/>
                <a:gd name="connsiteX2" fmla="*/ 651712 w 2913970"/>
                <a:gd name="connsiteY2" fmla="*/ 927251 h 6120349"/>
                <a:gd name="connsiteX3" fmla="*/ 700423 w 2913970"/>
                <a:gd name="connsiteY3" fmla="*/ 807866 h 6120349"/>
                <a:gd name="connsiteX4" fmla="*/ 936603 w 2913970"/>
                <a:gd name="connsiteY4" fmla="*/ 707215 h 6120349"/>
                <a:gd name="connsiteX5" fmla="*/ 1021501 w 2913970"/>
                <a:gd name="connsiteY5" fmla="*/ 579227 h 6120349"/>
                <a:gd name="connsiteX6" fmla="*/ 1128980 w 2913970"/>
                <a:gd name="connsiteY6" fmla="*/ 544898 h 6120349"/>
                <a:gd name="connsiteX7" fmla="*/ 1284194 w 2913970"/>
                <a:gd name="connsiteY7" fmla="*/ 430593 h 6120349"/>
                <a:gd name="connsiteX8" fmla="*/ 1313774 w 2913970"/>
                <a:gd name="connsiteY8" fmla="*/ 328290 h 6120349"/>
                <a:gd name="connsiteX9" fmla="*/ 1386652 w 2913970"/>
                <a:gd name="connsiteY9" fmla="*/ 20757 h 6120349"/>
                <a:gd name="connsiteX10" fmla="*/ 1479232 w 2913970"/>
                <a:gd name="connsiteY10" fmla="*/ 38247 h 6120349"/>
                <a:gd name="connsiteX11" fmla="*/ 1533244 w 2913970"/>
                <a:gd name="connsiteY11" fmla="*/ 368250 h 6120349"/>
                <a:gd name="connsiteX12" fmla="*/ 1560804 w 2913970"/>
                <a:gd name="connsiteY12" fmla="*/ 312809 h 6120349"/>
                <a:gd name="connsiteX13" fmla="*/ 1637098 w 2913970"/>
                <a:gd name="connsiteY13" fmla="*/ 148632 h 6120349"/>
                <a:gd name="connsiteX14" fmla="*/ 1733262 w 2913970"/>
                <a:gd name="connsiteY14" fmla="*/ 286851 h 6120349"/>
                <a:gd name="connsiteX15" fmla="*/ 1757384 w 2913970"/>
                <a:gd name="connsiteY15" fmla="*/ 586040 h 6120349"/>
                <a:gd name="connsiteX16" fmla="*/ 2120334 w 2913970"/>
                <a:gd name="connsiteY16" fmla="*/ 1076185 h 6120349"/>
                <a:gd name="connsiteX17" fmla="*/ 2235489 w 2913970"/>
                <a:gd name="connsiteY17" fmla="*/ 1790789 h 6120349"/>
                <a:gd name="connsiteX18" fmla="*/ 2149509 w 2913970"/>
                <a:gd name="connsiteY18" fmla="*/ 2677010 h 6120349"/>
                <a:gd name="connsiteX19" fmla="*/ 2702220 w 2913970"/>
                <a:gd name="connsiteY19" fmla="*/ 3448160 h 6120349"/>
                <a:gd name="connsiteX20" fmla="*/ 2846711 w 2913970"/>
                <a:gd name="connsiteY20" fmla="*/ 4526953 h 6120349"/>
                <a:gd name="connsiteX21" fmla="*/ 2688815 w 2913970"/>
                <a:gd name="connsiteY21" fmla="*/ 6117031 h 6120349"/>
                <a:gd name="connsiteX22" fmla="*/ 817374 w 2913970"/>
                <a:gd name="connsiteY22" fmla="*/ 5014426 h 6120349"/>
                <a:gd name="connsiteX23" fmla="*/ 511243 w 2913970"/>
                <a:gd name="connsiteY23" fmla="*/ 5259360 h 6120349"/>
                <a:gd name="connsiteX24" fmla="*/ 968367 w 2913970"/>
                <a:gd name="connsiteY24" fmla="*/ 3997423 h 6120349"/>
                <a:gd name="connsiteX25" fmla="*/ 11186 w 2913970"/>
                <a:gd name="connsiteY25" fmla="*/ 5152605 h 6120349"/>
                <a:gd name="connsiteX26" fmla="*/ 399798 w 2913970"/>
                <a:gd name="connsiteY26" fmla="*/ 3736055 h 6120349"/>
                <a:gd name="connsiteX27" fmla="*/ 309967 w 2913970"/>
                <a:gd name="connsiteY27" fmla="*/ 2960995 h 6120349"/>
                <a:gd name="connsiteX28" fmla="*/ 450017 w 2913970"/>
                <a:gd name="connsiteY28" fmla="*/ 2122924 h 6120349"/>
                <a:gd name="connsiteX29" fmla="*/ 642326 w 2913970"/>
                <a:gd name="connsiteY29" fmla="*/ 1778862 h 6120349"/>
                <a:gd name="connsiteX30" fmla="*/ 673056 w 2913970"/>
                <a:gd name="connsiteY30" fmla="*/ 1560126 h 6120349"/>
                <a:gd name="connsiteX31" fmla="*/ 922558 w 2913970"/>
                <a:gd name="connsiteY31" fmla="*/ 1386319 h 6120349"/>
                <a:gd name="connsiteX32" fmla="*/ 701483 w 2913970"/>
                <a:gd name="connsiteY32" fmla="*/ 1265783 h 6120349"/>
                <a:gd name="connsiteX33" fmla="*/ 656557 w 2913970"/>
                <a:gd name="connsiteY33" fmla="*/ 1179626 h 6120349"/>
                <a:gd name="connsiteX34" fmla="*/ 648850 w 2913970"/>
                <a:gd name="connsiteY34" fmla="*/ 1091731 h 6120349"/>
                <a:gd name="connsiteX0" fmla="*/ 648850 w 2903192"/>
                <a:gd name="connsiteY0" fmla="*/ 1091731 h 6120349"/>
                <a:gd name="connsiteX1" fmla="*/ 624226 w 2903192"/>
                <a:gd name="connsiteY1" fmla="*/ 1014637 h 6120349"/>
                <a:gd name="connsiteX2" fmla="*/ 651712 w 2903192"/>
                <a:gd name="connsiteY2" fmla="*/ 927251 h 6120349"/>
                <a:gd name="connsiteX3" fmla="*/ 700423 w 2903192"/>
                <a:gd name="connsiteY3" fmla="*/ 807866 h 6120349"/>
                <a:gd name="connsiteX4" fmla="*/ 936603 w 2903192"/>
                <a:gd name="connsiteY4" fmla="*/ 707215 h 6120349"/>
                <a:gd name="connsiteX5" fmla="*/ 1021501 w 2903192"/>
                <a:gd name="connsiteY5" fmla="*/ 579227 h 6120349"/>
                <a:gd name="connsiteX6" fmla="*/ 1128980 w 2903192"/>
                <a:gd name="connsiteY6" fmla="*/ 544898 h 6120349"/>
                <a:gd name="connsiteX7" fmla="*/ 1284194 w 2903192"/>
                <a:gd name="connsiteY7" fmla="*/ 430593 h 6120349"/>
                <a:gd name="connsiteX8" fmla="*/ 1313774 w 2903192"/>
                <a:gd name="connsiteY8" fmla="*/ 328290 h 6120349"/>
                <a:gd name="connsiteX9" fmla="*/ 1386652 w 2903192"/>
                <a:gd name="connsiteY9" fmla="*/ 20757 h 6120349"/>
                <a:gd name="connsiteX10" fmla="*/ 1479232 w 2903192"/>
                <a:gd name="connsiteY10" fmla="*/ 38247 h 6120349"/>
                <a:gd name="connsiteX11" fmla="*/ 1533244 w 2903192"/>
                <a:gd name="connsiteY11" fmla="*/ 368250 h 6120349"/>
                <a:gd name="connsiteX12" fmla="*/ 1560804 w 2903192"/>
                <a:gd name="connsiteY12" fmla="*/ 312809 h 6120349"/>
                <a:gd name="connsiteX13" fmla="*/ 1637098 w 2903192"/>
                <a:gd name="connsiteY13" fmla="*/ 148632 h 6120349"/>
                <a:gd name="connsiteX14" fmla="*/ 1733262 w 2903192"/>
                <a:gd name="connsiteY14" fmla="*/ 286851 h 6120349"/>
                <a:gd name="connsiteX15" fmla="*/ 1757384 w 2903192"/>
                <a:gd name="connsiteY15" fmla="*/ 586040 h 6120349"/>
                <a:gd name="connsiteX16" fmla="*/ 2120334 w 2903192"/>
                <a:gd name="connsiteY16" fmla="*/ 1076185 h 6120349"/>
                <a:gd name="connsiteX17" fmla="*/ 2235489 w 2903192"/>
                <a:gd name="connsiteY17" fmla="*/ 1790789 h 6120349"/>
                <a:gd name="connsiteX18" fmla="*/ 2149509 w 2903192"/>
                <a:gd name="connsiteY18" fmla="*/ 2677010 h 6120349"/>
                <a:gd name="connsiteX19" fmla="*/ 2611242 w 2903192"/>
                <a:gd name="connsiteY19" fmla="*/ 3402933 h 6120349"/>
                <a:gd name="connsiteX20" fmla="*/ 2846711 w 2903192"/>
                <a:gd name="connsiteY20" fmla="*/ 4526953 h 6120349"/>
                <a:gd name="connsiteX21" fmla="*/ 2688815 w 2903192"/>
                <a:gd name="connsiteY21" fmla="*/ 6117031 h 6120349"/>
                <a:gd name="connsiteX22" fmla="*/ 817374 w 2903192"/>
                <a:gd name="connsiteY22" fmla="*/ 5014426 h 6120349"/>
                <a:gd name="connsiteX23" fmla="*/ 511243 w 2903192"/>
                <a:gd name="connsiteY23" fmla="*/ 5259360 h 6120349"/>
                <a:gd name="connsiteX24" fmla="*/ 968367 w 2903192"/>
                <a:gd name="connsiteY24" fmla="*/ 3997423 h 6120349"/>
                <a:gd name="connsiteX25" fmla="*/ 11186 w 2903192"/>
                <a:gd name="connsiteY25" fmla="*/ 5152605 h 6120349"/>
                <a:gd name="connsiteX26" fmla="*/ 399798 w 2903192"/>
                <a:gd name="connsiteY26" fmla="*/ 3736055 h 6120349"/>
                <a:gd name="connsiteX27" fmla="*/ 309967 w 2903192"/>
                <a:gd name="connsiteY27" fmla="*/ 2960995 h 6120349"/>
                <a:gd name="connsiteX28" fmla="*/ 450017 w 2903192"/>
                <a:gd name="connsiteY28" fmla="*/ 2122924 h 6120349"/>
                <a:gd name="connsiteX29" fmla="*/ 642326 w 2903192"/>
                <a:gd name="connsiteY29" fmla="*/ 1778862 h 6120349"/>
                <a:gd name="connsiteX30" fmla="*/ 673056 w 2903192"/>
                <a:gd name="connsiteY30" fmla="*/ 1560126 h 6120349"/>
                <a:gd name="connsiteX31" fmla="*/ 922558 w 2903192"/>
                <a:gd name="connsiteY31" fmla="*/ 1386319 h 6120349"/>
                <a:gd name="connsiteX32" fmla="*/ 701483 w 2903192"/>
                <a:gd name="connsiteY32" fmla="*/ 1265783 h 6120349"/>
                <a:gd name="connsiteX33" fmla="*/ 656557 w 2903192"/>
                <a:gd name="connsiteY33" fmla="*/ 1179626 h 6120349"/>
                <a:gd name="connsiteX34" fmla="*/ 648850 w 2903192"/>
                <a:gd name="connsiteY34" fmla="*/ 1091731 h 6120349"/>
                <a:gd name="connsiteX0" fmla="*/ 648850 w 2903192"/>
                <a:gd name="connsiteY0" fmla="*/ 1091731 h 6120349"/>
                <a:gd name="connsiteX1" fmla="*/ 624226 w 2903192"/>
                <a:gd name="connsiteY1" fmla="*/ 1014637 h 6120349"/>
                <a:gd name="connsiteX2" fmla="*/ 651712 w 2903192"/>
                <a:gd name="connsiteY2" fmla="*/ 927251 h 6120349"/>
                <a:gd name="connsiteX3" fmla="*/ 700423 w 2903192"/>
                <a:gd name="connsiteY3" fmla="*/ 807866 h 6120349"/>
                <a:gd name="connsiteX4" fmla="*/ 936603 w 2903192"/>
                <a:gd name="connsiteY4" fmla="*/ 707215 h 6120349"/>
                <a:gd name="connsiteX5" fmla="*/ 1021501 w 2903192"/>
                <a:gd name="connsiteY5" fmla="*/ 579227 h 6120349"/>
                <a:gd name="connsiteX6" fmla="*/ 1128980 w 2903192"/>
                <a:gd name="connsiteY6" fmla="*/ 544898 h 6120349"/>
                <a:gd name="connsiteX7" fmla="*/ 1284194 w 2903192"/>
                <a:gd name="connsiteY7" fmla="*/ 430593 h 6120349"/>
                <a:gd name="connsiteX8" fmla="*/ 1313774 w 2903192"/>
                <a:gd name="connsiteY8" fmla="*/ 328290 h 6120349"/>
                <a:gd name="connsiteX9" fmla="*/ 1386652 w 2903192"/>
                <a:gd name="connsiteY9" fmla="*/ 20757 h 6120349"/>
                <a:gd name="connsiteX10" fmla="*/ 1479232 w 2903192"/>
                <a:gd name="connsiteY10" fmla="*/ 38247 h 6120349"/>
                <a:gd name="connsiteX11" fmla="*/ 1533244 w 2903192"/>
                <a:gd name="connsiteY11" fmla="*/ 368250 h 6120349"/>
                <a:gd name="connsiteX12" fmla="*/ 1560804 w 2903192"/>
                <a:gd name="connsiteY12" fmla="*/ 312809 h 6120349"/>
                <a:gd name="connsiteX13" fmla="*/ 1637098 w 2903192"/>
                <a:gd name="connsiteY13" fmla="*/ 148632 h 6120349"/>
                <a:gd name="connsiteX14" fmla="*/ 1733262 w 2903192"/>
                <a:gd name="connsiteY14" fmla="*/ 286851 h 6120349"/>
                <a:gd name="connsiteX15" fmla="*/ 1757384 w 2903192"/>
                <a:gd name="connsiteY15" fmla="*/ 586040 h 6120349"/>
                <a:gd name="connsiteX16" fmla="*/ 2120334 w 2903192"/>
                <a:gd name="connsiteY16" fmla="*/ 1076185 h 6120349"/>
                <a:gd name="connsiteX17" fmla="*/ 2235489 w 2903192"/>
                <a:gd name="connsiteY17" fmla="*/ 1790789 h 6120349"/>
                <a:gd name="connsiteX18" fmla="*/ 2149509 w 2903192"/>
                <a:gd name="connsiteY18" fmla="*/ 2677010 h 6120349"/>
                <a:gd name="connsiteX19" fmla="*/ 2611242 w 2903192"/>
                <a:gd name="connsiteY19" fmla="*/ 3402933 h 6120349"/>
                <a:gd name="connsiteX20" fmla="*/ 2846711 w 2903192"/>
                <a:gd name="connsiteY20" fmla="*/ 4526953 h 6120349"/>
                <a:gd name="connsiteX21" fmla="*/ 2688815 w 2903192"/>
                <a:gd name="connsiteY21" fmla="*/ 6117031 h 6120349"/>
                <a:gd name="connsiteX22" fmla="*/ 817374 w 2903192"/>
                <a:gd name="connsiteY22" fmla="*/ 5014426 h 6120349"/>
                <a:gd name="connsiteX23" fmla="*/ 511243 w 2903192"/>
                <a:gd name="connsiteY23" fmla="*/ 5259360 h 6120349"/>
                <a:gd name="connsiteX24" fmla="*/ 968367 w 2903192"/>
                <a:gd name="connsiteY24" fmla="*/ 3997423 h 6120349"/>
                <a:gd name="connsiteX25" fmla="*/ 11186 w 2903192"/>
                <a:gd name="connsiteY25" fmla="*/ 5152605 h 6120349"/>
                <a:gd name="connsiteX26" fmla="*/ 399798 w 2903192"/>
                <a:gd name="connsiteY26" fmla="*/ 3736055 h 6120349"/>
                <a:gd name="connsiteX27" fmla="*/ 309967 w 2903192"/>
                <a:gd name="connsiteY27" fmla="*/ 2960995 h 6120349"/>
                <a:gd name="connsiteX28" fmla="*/ 450017 w 2903192"/>
                <a:gd name="connsiteY28" fmla="*/ 2122924 h 6120349"/>
                <a:gd name="connsiteX29" fmla="*/ 642326 w 2903192"/>
                <a:gd name="connsiteY29" fmla="*/ 1778862 h 6120349"/>
                <a:gd name="connsiteX30" fmla="*/ 673056 w 2903192"/>
                <a:gd name="connsiteY30" fmla="*/ 1560126 h 6120349"/>
                <a:gd name="connsiteX31" fmla="*/ 922558 w 2903192"/>
                <a:gd name="connsiteY31" fmla="*/ 1386319 h 6120349"/>
                <a:gd name="connsiteX32" fmla="*/ 701483 w 2903192"/>
                <a:gd name="connsiteY32" fmla="*/ 1265783 h 6120349"/>
                <a:gd name="connsiteX33" fmla="*/ 656557 w 2903192"/>
                <a:gd name="connsiteY33" fmla="*/ 1179626 h 6120349"/>
                <a:gd name="connsiteX34" fmla="*/ 648850 w 2903192"/>
                <a:gd name="connsiteY34" fmla="*/ 1091731 h 6120349"/>
                <a:gd name="connsiteX0" fmla="*/ 648850 w 2908297"/>
                <a:gd name="connsiteY0" fmla="*/ 1091731 h 6120349"/>
                <a:gd name="connsiteX1" fmla="*/ 624226 w 2908297"/>
                <a:gd name="connsiteY1" fmla="*/ 1014637 h 6120349"/>
                <a:gd name="connsiteX2" fmla="*/ 651712 w 2908297"/>
                <a:gd name="connsiteY2" fmla="*/ 927251 h 6120349"/>
                <a:gd name="connsiteX3" fmla="*/ 700423 w 2908297"/>
                <a:gd name="connsiteY3" fmla="*/ 807866 h 6120349"/>
                <a:gd name="connsiteX4" fmla="*/ 936603 w 2908297"/>
                <a:gd name="connsiteY4" fmla="*/ 707215 h 6120349"/>
                <a:gd name="connsiteX5" fmla="*/ 1021501 w 2908297"/>
                <a:gd name="connsiteY5" fmla="*/ 579227 h 6120349"/>
                <a:gd name="connsiteX6" fmla="*/ 1128980 w 2908297"/>
                <a:gd name="connsiteY6" fmla="*/ 544898 h 6120349"/>
                <a:gd name="connsiteX7" fmla="*/ 1284194 w 2908297"/>
                <a:gd name="connsiteY7" fmla="*/ 430593 h 6120349"/>
                <a:gd name="connsiteX8" fmla="*/ 1313774 w 2908297"/>
                <a:gd name="connsiteY8" fmla="*/ 328290 h 6120349"/>
                <a:gd name="connsiteX9" fmla="*/ 1386652 w 2908297"/>
                <a:gd name="connsiteY9" fmla="*/ 20757 h 6120349"/>
                <a:gd name="connsiteX10" fmla="*/ 1479232 w 2908297"/>
                <a:gd name="connsiteY10" fmla="*/ 38247 h 6120349"/>
                <a:gd name="connsiteX11" fmla="*/ 1533244 w 2908297"/>
                <a:gd name="connsiteY11" fmla="*/ 368250 h 6120349"/>
                <a:gd name="connsiteX12" fmla="*/ 1560804 w 2908297"/>
                <a:gd name="connsiteY12" fmla="*/ 312809 h 6120349"/>
                <a:gd name="connsiteX13" fmla="*/ 1637098 w 2908297"/>
                <a:gd name="connsiteY13" fmla="*/ 148632 h 6120349"/>
                <a:gd name="connsiteX14" fmla="*/ 1733262 w 2908297"/>
                <a:gd name="connsiteY14" fmla="*/ 286851 h 6120349"/>
                <a:gd name="connsiteX15" fmla="*/ 1757384 w 2908297"/>
                <a:gd name="connsiteY15" fmla="*/ 586040 h 6120349"/>
                <a:gd name="connsiteX16" fmla="*/ 2120334 w 2908297"/>
                <a:gd name="connsiteY16" fmla="*/ 1076185 h 6120349"/>
                <a:gd name="connsiteX17" fmla="*/ 2235489 w 2908297"/>
                <a:gd name="connsiteY17" fmla="*/ 1790789 h 6120349"/>
                <a:gd name="connsiteX18" fmla="*/ 2149509 w 2908297"/>
                <a:gd name="connsiteY18" fmla="*/ 2677010 h 6120349"/>
                <a:gd name="connsiteX19" fmla="*/ 2611242 w 2908297"/>
                <a:gd name="connsiteY19" fmla="*/ 3402933 h 6120349"/>
                <a:gd name="connsiteX20" fmla="*/ 2846711 w 2908297"/>
                <a:gd name="connsiteY20" fmla="*/ 4526953 h 6120349"/>
                <a:gd name="connsiteX21" fmla="*/ 2688815 w 2908297"/>
                <a:gd name="connsiteY21" fmla="*/ 6117031 h 6120349"/>
                <a:gd name="connsiteX22" fmla="*/ 817374 w 2908297"/>
                <a:gd name="connsiteY22" fmla="*/ 5014426 h 6120349"/>
                <a:gd name="connsiteX23" fmla="*/ 511243 w 2908297"/>
                <a:gd name="connsiteY23" fmla="*/ 5259360 h 6120349"/>
                <a:gd name="connsiteX24" fmla="*/ 968367 w 2908297"/>
                <a:gd name="connsiteY24" fmla="*/ 3997423 h 6120349"/>
                <a:gd name="connsiteX25" fmla="*/ 11186 w 2908297"/>
                <a:gd name="connsiteY25" fmla="*/ 5152605 h 6120349"/>
                <a:gd name="connsiteX26" fmla="*/ 399798 w 2908297"/>
                <a:gd name="connsiteY26" fmla="*/ 3736055 h 6120349"/>
                <a:gd name="connsiteX27" fmla="*/ 309967 w 2908297"/>
                <a:gd name="connsiteY27" fmla="*/ 2960995 h 6120349"/>
                <a:gd name="connsiteX28" fmla="*/ 450017 w 2908297"/>
                <a:gd name="connsiteY28" fmla="*/ 2122924 h 6120349"/>
                <a:gd name="connsiteX29" fmla="*/ 642326 w 2908297"/>
                <a:gd name="connsiteY29" fmla="*/ 1778862 h 6120349"/>
                <a:gd name="connsiteX30" fmla="*/ 673056 w 2908297"/>
                <a:gd name="connsiteY30" fmla="*/ 1560126 h 6120349"/>
                <a:gd name="connsiteX31" fmla="*/ 922558 w 2908297"/>
                <a:gd name="connsiteY31" fmla="*/ 1386319 h 6120349"/>
                <a:gd name="connsiteX32" fmla="*/ 701483 w 2908297"/>
                <a:gd name="connsiteY32" fmla="*/ 1265783 h 6120349"/>
                <a:gd name="connsiteX33" fmla="*/ 656557 w 2908297"/>
                <a:gd name="connsiteY33" fmla="*/ 1179626 h 6120349"/>
                <a:gd name="connsiteX34" fmla="*/ 648850 w 2908297"/>
                <a:gd name="connsiteY34" fmla="*/ 1091731 h 6120349"/>
                <a:gd name="connsiteX0" fmla="*/ 648850 w 3146106"/>
                <a:gd name="connsiteY0" fmla="*/ 1091731 h 6130293"/>
                <a:gd name="connsiteX1" fmla="*/ 624226 w 3146106"/>
                <a:gd name="connsiteY1" fmla="*/ 1014637 h 6130293"/>
                <a:gd name="connsiteX2" fmla="*/ 651712 w 3146106"/>
                <a:gd name="connsiteY2" fmla="*/ 927251 h 6130293"/>
                <a:gd name="connsiteX3" fmla="*/ 700423 w 3146106"/>
                <a:gd name="connsiteY3" fmla="*/ 807866 h 6130293"/>
                <a:gd name="connsiteX4" fmla="*/ 936603 w 3146106"/>
                <a:gd name="connsiteY4" fmla="*/ 707215 h 6130293"/>
                <a:gd name="connsiteX5" fmla="*/ 1021501 w 3146106"/>
                <a:gd name="connsiteY5" fmla="*/ 579227 h 6130293"/>
                <a:gd name="connsiteX6" fmla="*/ 1128980 w 3146106"/>
                <a:gd name="connsiteY6" fmla="*/ 544898 h 6130293"/>
                <a:gd name="connsiteX7" fmla="*/ 1284194 w 3146106"/>
                <a:gd name="connsiteY7" fmla="*/ 430593 h 6130293"/>
                <a:gd name="connsiteX8" fmla="*/ 1313774 w 3146106"/>
                <a:gd name="connsiteY8" fmla="*/ 328290 h 6130293"/>
                <a:gd name="connsiteX9" fmla="*/ 1386652 w 3146106"/>
                <a:gd name="connsiteY9" fmla="*/ 20757 h 6130293"/>
                <a:gd name="connsiteX10" fmla="*/ 1479232 w 3146106"/>
                <a:gd name="connsiteY10" fmla="*/ 38247 h 6130293"/>
                <a:gd name="connsiteX11" fmla="*/ 1533244 w 3146106"/>
                <a:gd name="connsiteY11" fmla="*/ 368250 h 6130293"/>
                <a:gd name="connsiteX12" fmla="*/ 1560804 w 3146106"/>
                <a:gd name="connsiteY12" fmla="*/ 312809 h 6130293"/>
                <a:gd name="connsiteX13" fmla="*/ 1637098 w 3146106"/>
                <a:gd name="connsiteY13" fmla="*/ 148632 h 6130293"/>
                <a:gd name="connsiteX14" fmla="*/ 1733262 w 3146106"/>
                <a:gd name="connsiteY14" fmla="*/ 286851 h 6130293"/>
                <a:gd name="connsiteX15" fmla="*/ 1757384 w 3146106"/>
                <a:gd name="connsiteY15" fmla="*/ 586040 h 6130293"/>
                <a:gd name="connsiteX16" fmla="*/ 2120334 w 3146106"/>
                <a:gd name="connsiteY16" fmla="*/ 1076185 h 6130293"/>
                <a:gd name="connsiteX17" fmla="*/ 2235489 w 3146106"/>
                <a:gd name="connsiteY17" fmla="*/ 1790789 h 6130293"/>
                <a:gd name="connsiteX18" fmla="*/ 2149509 w 3146106"/>
                <a:gd name="connsiteY18" fmla="*/ 2677010 h 6130293"/>
                <a:gd name="connsiteX19" fmla="*/ 2611242 w 3146106"/>
                <a:gd name="connsiteY19" fmla="*/ 3402933 h 6130293"/>
                <a:gd name="connsiteX20" fmla="*/ 2846711 w 3146106"/>
                <a:gd name="connsiteY20" fmla="*/ 4526953 h 6130293"/>
                <a:gd name="connsiteX21" fmla="*/ 3144432 w 3146106"/>
                <a:gd name="connsiteY21" fmla="*/ 5554277 h 6130293"/>
                <a:gd name="connsiteX22" fmla="*/ 2688815 w 3146106"/>
                <a:gd name="connsiteY22" fmla="*/ 6117031 h 6130293"/>
                <a:gd name="connsiteX23" fmla="*/ 817374 w 3146106"/>
                <a:gd name="connsiteY23" fmla="*/ 5014426 h 6130293"/>
                <a:gd name="connsiteX24" fmla="*/ 511243 w 3146106"/>
                <a:gd name="connsiteY24" fmla="*/ 5259360 h 6130293"/>
                <a:gd name="connsiteX25" fmla="*/ 968367 w 3146106"/>
                <a:gd name="connsiteY25" fmla="*/ 3997423 h 6130293"/>
                <a:gd name="connsiteX26" fmla="*/ 11186 w 3146106"/>
                <a:gd name="connsiteY26" fmla="*/ 5152605 h 6130293"/>
                <a:gd name="connsiteX27" fmla="*/ 399798 w 3146106"/>
                <a:gd name="connsiteY27" fmla="*/ 3736055 h 6130293"/>
                <a:gd name="connsiteX28" fmla="*/ 309967 w 3146106"/>
                <a:gd name="connsiteY28" fmla="*/ 2960995 h 6130293"/>
                <a:gd name="connsiteX29" fmla="*/ 450017 w 3146106"/>
                <a:gd name="connsiteY29" fmla="*/ 2122924 h 6130293"/>
                <a:gd name="connsiteX30" fmla="*/ 642326 w 3146106"/>
                <a:gd name="connsiteY30" fmla="*/ 1778862 h 6130293"/>
                <a:gd name="connsiteX31" fmla="*/ 673056 w 3146106"/>
                <a:gd name="connsiteY31" fmla="*/ 1560126 h 6130293"/>
                <a:gd name="connsiteX32" fmla="*/ 922558 w 3146106"/>
                <a:gd name="connsiteY32" fmla="*/ 1386319 h 6130293"/>
                <a:gd name="connsiteX33" fmla="*/ 701483 w 3146106"/>
                <a:gd name="connsiteY33" fmla="*/ 1265783 h 6130293"/>
                <a:gd name="connsiteX34" fmla="*/ 656557 w 3146106"/>
                <a:gd name="connsiteY34" fmla="*/ 1179626 h 6130293"/>
                <a:gd name="connsiteX35" fmla="*/ 648850 w 3146106"/>
                <a:gd name="connsiteY35" fmla="*/ 1091731 h 6130293"/>
                <a:gd name="connsiteX0" fmla="*/ 648850 w 3146106"/>
                <a:gd name="connsiteY0" fmla="*/ 1091731 h 6130953"/>
                <a:gd name="connsiteX1" fmla="*/ 624226 w 3146106"/>
                <a:gd name="connsiteY1" fmla="*/ 1014637 h 6130953"/>
                <a:gd name="connsiteX2" fmla="*/ 651712 w 3146106"/>
                <a:gd name="connsiteY2" fmla="*/ 927251 h 6130953"/>
                <a:gd name="connsiteX3" fmla="*/ 700423 w 3146106"/>
                <a:gd name="connsiteY3" fmla="*/ 807866 h 6130953"/>
                <a:gd name="connsiteX4" fmla="*/ 936603 w 3146106"/>
                <a:gd name="connsiteY4" fmla="*/ 707215 h 6130953"/>
                <a:gd name="connsiteX5" fmla="*/ 1021501 w 3146106"/>
                <a:gd name="connsiteY5" fmla="*/ 579227 h 6130953"/>
                <a:gd name="connsiteX6" fmla="*/ 1128980 w 3146106"/>
                <a:gd name="connsiteY6" fmla="*/ 544898 h 6130953"/>
                <a:gd name="connsiteX7" fmla="*/ 1284194 w 3146106"/>
                <a:gd name="connsiteY7" fmla="*/ 430593 h 6130953"/>
                <a:gd name="connsiteX8" fmla="*/ 1313774 w 3146106"/>
                <a:gd name="connsiteY8" fmla="*/ 328290 h 6130953"/>
                <a:gd name="connsiteX9" fmla="*/ 1386652 w 3146106"/>
                <a:gd name="connsiteY9" fmla="*/ 20757 h 6130953"/>
                <a:gd name="connsiteX10" fmla="*/ 1479232 w 3146106"/>
                <a:gd name="connsiteY10" fmla="*/ 38247 h 6130953"/>
                <a:gd name="connsiteX11" fmla="*/ 1533244 w 3146106"/>
                <a:gd name="connsiteY11" fmla="*/ 368250 h 6130953"/>
                <a:gd name="connsiteX12" fmla="*/ 1560804 w 3146106"/>
                <a:gd name="connsiteY12" fmla="*/ 312809 h 6130953"/>
                <a:gd name="connsiteX13" fmla="*/ 1637098 w 3146106"/>
                <a:gd name="connsiteY13" fmla="*/ 148632 h 6130953"/>
                <a:gd name="connsiteX14" fmla="*/ 1733262 w 3146106"/>
                <a:gd name="connsiteY14" fmla="*/ 286851 h 6130953"/>
                <a:gd name="connsiteX15" fmla="*/ 1757384 w 3146106"/>
                <a:gd name="connsiteY15" fmla="*/ 586040 h 6130953"/>
                <a:gd name="connsiteX16" fmla="*/ 2120334 w 3146106"/>
                <a:gd name="connsiteY16" fmla="*/ 1076185 h 6130953"/>
                <a:gd name="connsiteX17" fmla="*/ 2235489 w 3146106"/>
                <a:gd name="connsiteY17" fmla="*/ 1790789 h 6130953"/>
                <a:gd name="connsiteX18" fmla="*/ 2149509 w 3146106"/>
                <a:gd name="connsiteY18" fmla="*/ 2677010 h 6130953"/>
                <a:gd name="connsiteX19" fmla="*/ 2611242 w 3146106"/>
                <a:gd name="connsiteY19" fmla="*/ 3402933 h 6130953"/>
                <a:gd name="connsiteX20" fmla="*/ 2846711 w 3146106"/>
                <a:gd name="connsiteY20" fmla="*/ 4526953 h 6130953"/>
                <a:gd name="connsiteX21" fmla="*/ 3144432 w 3146106"/>
                <a:gd name="connsiteY21" fmla="*/ 5554277 h 6130953"/>
                <a:gd name="connsiteX22" fmla="*/ 2688815 w 3146106"/>
                <a:gd name="connsiteY22" fmla="*/ 6117031 h 6130953"/>
                <a:gd name="connsiteX23" fmla="*/ 817374 w 3146106"/>
                <a:gd name="connsiteY23" fmla="*/ 5014426 h 6130953"/>
                <a:gd name="connsiteX24" fmla="*/ 511243 w 3146106"/>
                <a:gd name="connsiteY24" fmla="*/ 5259360 h 6130953"/>
                <a:gd name="connsiteX25" fmla="*/ 968367 w 3146106"/>
                <a:gd name="connsiteY25" fmla="*/ 3997423 h 6130953"/>
                <a:gd name="connsiteX26" fmla="*/ 11186 w 3146106"/>
                <a:gd name="connsiteY26" fmla="*/ 5152605 h 6130953"/>
                <a:gd name="connsiteX27" fmla="*/ 399798 w 3146106"/>
                <a:gd name="connsiteY27" fmla="*/ 3736055 h 6130953"/>
                <a:gd name="connsiteX28" fmla="*/ 309967 w 3146106"/>
                <a:gd name="connsiteY28" fmla="*/ 2960995 h 6130953"/>
                <a:gd name="connsiteX29" fmla="*/ 450017 w 3146106"/>
                <a:gd name="connsiteY29" fmla="*/ 2122924 h 6130953"/>
                <a:gd name="connsiteX30" fmla="*/ 642326 w 3146106"/>
                <a:gd name="connsiteY30" fmla="*/ 1778862 h 6130953"/>
                <a:gd name="connsiteX31" fmla="*/ 673056 w 3146106"/>
                <a:gd name="connsiteY31" fmla="*/ 1560126 h 6130953"/>
                <a:gd name="connsiteX32" fmla="*/ 922558 w 3146106"/>
                <a:gd name="connsiteY32" fmla="*/ 1386319 h 6130953"/>
                <a:gd name="connsiteX33" fmla="*/ 701483 w 3146106"/>
                <a:gd name="connsiteY33" fmla="*/ 1265783 h 6130953"/>
                <a:gd name="connsiteX34" fmla="*/ 656557 w 3146106"/>
                <a:gd name="connsiteY34" fmla="*/ 1179626 h 6130953"/>
                <a:gd name="connsiteX35" fmla="*/ 648850 w 3146106"/>
                <a:gd name="connsiteY35" fmla="*/ 1091731 h 6130953"/>
                <a:gd name="connsiteX0" fmla="*/ 648850 w 3146106"/>
                <a:gd name="connsiteY0" fmla="*/ 1091731 h 6280297"/>
                <a:gd name="connsiteX1" fmla="*/ 624226 w 3146106"/>
                <a:gd name="connsiteY1" fmla="*/ 1014637 h 6280297"/>
                <a:gd name="connsiteX2" fmla="*/ 651712 w 3146106"/>
                <a:gd name="connsiteY2" fmla="*/ 927251 h 6280297"/>
                <a:gd name="connsiteX3" fmla="*/ 700423 w 3146106"/>
                <a:gd name="connsiteY3" fmla="*/ 807866 h 6280297"/>
                <a:gd name="connsiteX4" fmla="*/ 936603 w 3146106"/>
                <a:gd name="connsiteY4" fmla="*/ 707215 h 6280297"/>
                <a:gd name="connsiteX5" fmla="*/ 1021501 w 3146106"/>
                <a:gd name="connsiteY5" fmla="*/ 579227 h 6280297"/>
                <a:gd name="connsiteX6" fmla="*/ 1128980 w 3146106"/>
                <a:gd name="connsiteY6" fmla="*/ 544898 h 6280297"/>
                <a:gd name="connsiteX7" fmla="*/ 1284194 w 3146106"/>
                <a:gd name="connsiteY7" fmla="*/ 430593 h 6280297"/>
                <a:gd name="connsiteX8" fmla="*/ 1313774 w 3146106"/>
                <a:gd name="connsiteY8" fmla="*/ 328290 h 6280297"/>
                <a:gd name="connsiteX9" fmla="*/ 1386652 w 3146106"/>
                <a:gd name="connsiteY9" fmla="*/ 20757 h 6280297"/>
                <a:gd name="connsiteX10" fmla="*/ 1479232 w 3146106"/>
                <a:gd name="connsiteY10" fmla="*/ 38247 h 6280297"/>
                <a:gd name="connsiteX11" fmla="*/ 1533244 w 3146106"/>
                <a:gd name="connsiteY11" fmla="*/ 368250 h 6280297"/>
                <a:gd name="connsiteX12" fmla="*/ 1560804 w 3146106"/>
                <a:gd name="connsiteY12" fmla="*/ 312809 h 6280297"/>
                <a:gd name="connsiteX13" fmla="*/ 1637098 w 3146106"/>
                <a:gd name="connsiteY13" fmla="*/ 148632 h 6280297"/>
                <a:gd name="connsiteX14" fmla="*/ 1733262 w 3146106"/>
                <a:gd name="connsiteY14" fmla="*/ 286851 h 6280297"/>
                <a:gd name="connsiteX15" fmla="*/ 1757384 w 3146106"/>
                <a:gd name="connsiteY15" fmla="*/ 586040 h 6280297"/>
                <a:gd name="connsiteX16" fmla="*/ 2120334 w 3146106"/>
                <a:gd name="connsiteY16" fmla="*/ 1076185 h 6280297"/>
                <a:gd name="connsiteX17" fmla="*/ 2235489 w 3146106"/>
                <a:gd name="connsiteY17" fmla="*/ 1790789 h 6280297"/>
                <a:gd name="connsiteX18" fmla="*/ 2149509 w 3146106"/>
                <a:gd name="connsiteY18" fmla="*/ 2677010 h 6280297"/>
                <a:gd name="connsiteX19" fmla="*/ 2611242 w 3146106"/>
                <a:gd name="connsiteY19" fmla="*/ 3402933 h 6280297"/>
                <a:gd name="connsiteX20" fmla="*/ 2846711 w 3146106"/>
                <a:gd name="connsiteY20" fmla="*/ 4526953 h 6280297"/>
                <a:gd name="connsiteX21" fmla="*/ 3144432 w 3146106"/>
                <a:gd name="connsiteY21" fmla="*/ 5554277 h 6280297"/>
                <a:gd name="connsiteX22" fmla="*/ 2882276 w 3146106"/>
                <a:gd name="connsiteY22" fmla="*/ 6269933 h 6280297"/>
                <a:gd name="connsiteX23" fmla="*/ 817374 w 3146106"/>
                <a:gd name="connsiteY23" fmla="*/ 5014426 h 6280297"/>
                <a:gd name="connsiteX24" fmla="*/ 511243 w 3146106"/>
                <a:gd name="connsiteY24" fmla="*/ 5259360 h 6280297"/>
                <a:gd name="connsiteX25" fmla="*/ 968367 w 3146106"/>
                <a:gd name="connsiteY25" fmla="*/ 3997423 h 6280297"/>
                <a:gd name="connsiteX26" fmla="*/ 11186 w 3146106"/>
                <a:gd name="connsiteY26" fmla="*/ 5152605 h 6280297"/>
                <a:gd name="connsiteX27" fmla="*/ 399798 w 3146106"/>
                <a:gd name="connsiteY27" fmla="*/ 3736055 h 6280297"/>
                <a:gd name="connsiteX28" fmla="*/ 309967 w 3146106"/>
                <a:gd name="connsiteY28" fmla="*/ 2960995 h 6280297"/>
                <a:gd name="connsiteX29" fmla="*/ 450017 w 3146106"/>
                <a:gd name="connsiteY29" fmla="*/ 2122924 h 6280297"/>
                <a:gd name="connsiteX30" fmla="*/ 642326 w 3146106"/>
                <a:gd name="connsiteY30" fmla="*/ 1778862 h 6280297"/>
                <a:gd name="connsiteX31" fmla="*/ 673056 w 3146106"/>
                <a:gd name="connsiteY31" fmla="*/ 1560126 h 6280297"/>
                <a:gd name="connsiteX32" fmla="*/ 922558 w 3146106"/>
                <a:gd name="connsiteY32" fmla="*/ 1386319 h 6280297"/>
                <a:gd name="connsiteX33" fmla="*/ 701483 w 3146106"/>
                <a:gd name="connsiteY33" fmla="*/ 1265783 h 6280297"/>
                <a:gd name="connsiteX34" fmla="*/ 656557 w 3146106"/>
                <a:gd name="connsiteY34" fmla="*/ 1179626 h 6280297"/>
                <a:gd name="connsiteX35" fmla="*/ 648850 w 3146106"/>
                <a:gd name="connsiteY35" fmla="*/ 1091731 h 6280297"/>
                <a:gd name="connsiteX0" fmla="*/ 648850 w 3146106"/>
                <a:gd name="connsiteY0" fmla="*/ 1091731 h 6269933"/>
                <a:gd name="connsiteX1" fmla="*/ 624226 w 3146106"/>
                <a:gd name="connsiteY1" fmla="*/ 1014637 h 6269933"/>
                <a:gd name="connsiteX2" fmla="*/ 651712 w 3146106"/>
                <a:gd name="connsiteY2" fmla="*/ 927251 h 6269933"/>
                <a:gd name="connsiteX3" fmla="*/ 700423 w 3146106"/>
                <a:gd name="connsiteY3" fmla="*/ 807866 h 6269933"/>
                <a:gd name="connsiteX4" fmla="*/ 936603 w 3146106"/>
                <a:gd name="connsiteY4" fmla="*/ 707215 h 6269933"/>
                <a:gd name="connsiteX5" fmla="*/ 1021501 w 3146106"/>
                <a:gd name="connsiteY5" fmla="*/ 579227 h 6269933"/>
                <a:gd name="connsiteX6" fmla="*/ 1128980 w 3146106"/>
                <a:gd name="connsiteY6" fmla="*/ 544898 h 6269933"/>
                <a:gd name="connsiteX7" fmla="*/ 1284194 w 3146106"/>
                <a:gd name="connsiteY7" fmla="*/ 430593 h 6269933"/>
                <a:gd name="connsiteX8" fmla="*/ 1313774 w 3146106"/>
                <a:gd name="connsiteY8" fmla="*/ 328290 h 6269933"/>
                <a:gd name="connsiteX9" fmla="*/ 1386652 w 3146106"/>
                <a:gd name="connsiteY9" fmla="*/ 20757 h 6269933"/>
                <a:gd name="connsiteX10" fmla="*/ 1479232 w 3146106"/>
                <a:gd name="connsiteY10" fmla="*/ 38247 h 6269933"/>
                <a:gd name="connsiteX11" fmla="*/ 1533244 w 3146106"/>
                <a:gd name="connsiteY11" fmla="*/ 368250 h 6269933"/>
                <a:gd name="connsiteX12" fmla="*/ 1560804 w 3146106"/>
                <a:gd name="connsiteY12" fmla="*/ 312809 h 6269933"/>
                <a:gd name="connsiteX13" fmla="*/ 1637098 w 3146106"/>
                <a:gd name="connsiteY13" fmla="*/ 148632 h 6269933"/>
                <a:gd name="connsiteX14" fmla="*/ 1733262 w 3146106"/>
                <a:gd name="connsiteY14" fmla="*/ 286851 h 6269933"/>
                <a:gd name="connsiteX15" fmla="*/ 1757384 w 3146106"/>
                <a:gd name="connsiteY15" fmla="*/ 586040 h 6269933"/>
                <a:gd name="connsiteX16" fmla="*/ 2120334 w 3146106"/>
                <a:gd name="connsiteY16" fmla="*/ 1076185 h 6269933"/>
                <a:gd name="connsiteX17" fmla="*/ 2235489 w 3146106"/>
                <a:gd name="connsiteY17" fmla="*/ 1790789 h 6269933"/>
                <a:gd name="connsiteX18" fmla="*/ 2149509 w 3146106"/>
                <a:gd name="connsiteY18" fmla="*/ 2677010 h 6269933"/>
                <a:gd name="connsiteX19" fmla="*/ 2611242 w 3146106"/>
                <a:gd name="connsiteY19" fmla="*/ 3402933 h 6269933"/>
                <a:gd name="connsiteX20" fmla="*/ 2846711 w 3146106"/>
                <a:gd name="connsiteY20" fmla="*/ 4526953 h 6269933"/>
                <a:gd name="connsiteX21" fmla="*/ 3144432 w 3146106"/>
                <a:gd name="connsiteY21" fmla="*/ 5554277 h 6269933"/>
                <a:gd name="connsiteX22" fmla="*/ 2882276 w 3146106"/>
                <a:gd name="connsiteY22" fmla="*/ 6269933 h 6269933"/>
                <a:gd name="connsiteX23" fmla="*/ 817374 w 3146106"/>
                <a:gd name="connsiteY23" fmla="*/ 5014426 h 6269933"/>
                <a:gd name="connsiteX24" fmla="*/ 511243 w 3146106"/>
                <a:gd name="connsiteY24" fmla="*/ 5259360 h 6269933"/>
                <a:gd name="connsiteX25" fmla="*/ 968367 w 3146106"/>
                <a:gd name="connsiteY25" fmla="*/ 3997423 h 6269933"/>
                <a:gd name="connsiteX26" fmla="*/ 11186 w 3146106"/>
                <a:gd name="connsiteY26" fmla="*/ 5152605 h 6269933"/>
                <a:gd name="connsiteX27" fmla="*/ 399798 w 3146106"/>
                <a:gd name="connsiteY27" fmla="*/ 3736055 h 6269933"/>
                <a:gd name="connsiteX28" fmla="*/ 309967 w 3146106"/>
                <a:gd name="connsiteY28" fmla="*/ 2960995 h 6269933"/>
                <a:gd name="connsiteX29" fmla="*/ 450017 w 3146106"/>
                <a:gd name="connsiteY29" fmla="*/ 2122924 h 6269933"/>
                <a:gd name="connsiteX30" fmla="*/ 642326 w 3146106"/>
                <a:gd name="connsiteY30" fmla="*/ 1778862 h 6269933"/>
                <a:gd name="connsiteX31" fmla="*/ 673056 w 3146106"/>
                <a:gd name="connsiteY31" fmla="*/ 1560126 h 6269933"/>
                <a:gd name="connsiteX32" fmla="*/ 922558 w 3146106"/>
                <a:gd name="connsiteY32" fmla="*/ 1386319 h 6269933"/>
                <a:gd name="connsiteX33" fmla="*/ 701483 w 3146106"/>
                <a:gd name="connsiteY33" fmla="*/ 1265783 h 6269933"/>
                <a:gd name="connsiteX34" fmla="*/ 656557 w 3146106"/>
                <a:gd name="connsiteY34" fmla="*/ 1179626 h 6269933"/>
                <a:gd name="connsiteX35" fmla="*/ 648850 w 3146106"/>
                <a:gd name="connsiteY35" fmla="*/ 1091731 h 6269933"/>
                <a:gd name="connsiteX0" fmla="*/ 648850 w 3145941"/>
                <a:gd name="connsiteY0" fmla="*/ 1091731 h 6269933"/>
                <a:gd name="connsiteX1" fmla="*/ 624226 w 3145941"/>
                <a:gd name="connsiteY1" fmla="*/ 1014637 h 6269933"/>
                <a:gd name="connsiteX2" fmla="*/ 651712 w 3145941"/>
                <a:gd name="connsiteY2" fmla="*/ 927251 h 6269933"/>
                <a:gd name="connsiteX3" fmla="*/ 700423 w 3145941"/>
                <a:gd name="connsiteY3" fmla="*/ 807866 h 6269933"/>
                <a:gd name="connsiteX4" fmla="*/ 936603 w 3145941"/>
                <a:gd name="connsiteY4" fmla="*/ 707215 h 6269933"/>
                <a:gd name="connsiteX5" fmla="*/ 1021501 w 3145941"/>
                <a:gd name="connsiteY5" fmla="*/ 579227 h 6269933"/>
                <a:gd name="connsiteX6" fmla="*/ 1128980 w 3145941"/>
                <a:gd name="connsiteY6" fmla="*/ 544898 h 6269933"/>
                <a:gd name="connsiteX7" fmla="*/ 1284194 w 3145941"/>
                <a:gd name="connsiteY7" fmla="*/ 430593 h 6269933"/>
                <a:gd name="connsiteX8" fmla="*/ 1313774 w 3145941"/>
                <a:gd name="connsiteY8" fmla="*/ 328290 h 6269933"/>
                <a:gd name="connsiteX9" fmla="*/ 1386652 w 3145941"/>
                <a:gd name="connsiteY9" fmla="*/ 20757 h 6269933"/>
                <a:gd name="connsiteX10" fmla="*/ 1479232 w 3145941"/>
                <a:gd name="connsiteY10" fmla="*/ 38247 h 6269933"/>
                <a:gd name="connsiteX11" fmla="*/ 1533244 w 3145941"/>
                <a:gd name="connsiteY11" fmla="*/ 368250 h 6269933"/>
                <a:gd name="connsiteX12" fmla="*/ 1560804 w 3145941"/>
                <a:gd name="connsiteY12" fmla="*/ 312809 h 6269933"/>
                <a:gd name="connsiteX13" fmla="*/ 1637098 w 3145941"/>
                <a:gd name="connsiteY13" fmla="*/ 148632 h 6269933"/>
                <a:gd name="connsiteX14" fmla="*/ 1733262 w 3145941"/>
                <a:gd name="connsiteY14" fmla="*/ 286851 h 6269933"/>
                <a:gd name="connsiteX15" fmla="*/ 1757384 w 3145941"/>
                <a:gd name="connsiteY15" fmla="*/ 586040 h 6269933"/>
                <a:gd name="connsiteX16" fmla="*/ 2120334 w 3145941"/>
                <a:gd name="connsiteY16" fmla="*/ 1076185 h 6269933"/>
                <a:gd name="connsiteX17" fmla="*/ 2235489 w 3145941"/>
                <a:gd name="connsiteY17" fmla="*/ 1790789 h 6269933"/>
                <a:gd name="connsiteX18" fmla="*/ 2149509 w 3145941"/>
                <a:gd name="connsiteY18" fmla="*/ 2677010 h 6269933"/>
                <a:gd name="connsiteX19" fmla="*/ 2611242 w 3145941"/>
                <a:gd name="connsiteY19" fmla="*/ 3402933 h 6269933"/>
                <a:gd name="connsiteX20" fmla="*/ 2812659 w 3145941"/>
                <a:gd name="connsiteY20" fmla="*/ 4538391 h 6269933"/>
                <a:gd name="connsiteX21" fmla="*/ 3144432 w 3145941"/>
                <a:gd name="connsiteY21" fmla="*/ 5554277 h 6269933"/>
                <a:gd name="connsiteX22" fmla="*/ 2882276 w 3145941"/>
                <a:gd name="connsiteY22" fmla="*/ 6269933 h 6269933"/>
                <a:gd name="connsiteX23" fmla="*/ 817374 w 3145941"/>
                <a:gd name="connsiteY23" fmla="*/ 5014426 h 6269933"/>
                <a:gd name="connsiteX24" fmla="*/ 511243 w 3145941"/>
                <a:gd name="connsiteY24" fmla="*/ 5259360 h 6269933"/>
                <a:gd name="connsiteX25" fmla="*/ 968367 w 3145941"/>
                <a:gd name="connsiteY25" fmla="*/ 3997423 h 6269933"/>
                <a:gd name="connsiteX26" fmla="*/ 11186 w 3145941"/>
                <a:gd name="connsiteY26" fmla="*/ 5152605 h 6269933"/>
                <a:gd name="connsiteX27" fmla="*/ 399798 w 3145941"/>
                <a:gd name="connsiteY27" fmla="*/ 3736055 h 6269933"/>
                <a:gd name="connsiteX28" fmla="*/ 309967 w 3145941"/>
                <a:gd name="connsiteY28" fmla="*/ 2960995 h 6269933"/>
                <a:gd name="connsiteX29" fmla="*/ 450017 w 3145941"/>
                <a:gd name="connsiteY29" fmla="*/ 2122924 h 6269933"/>
                <a:gd name="connsiteX30" fmla="*/ 642326 w 3145941"/>
                <a:gd name="connsiteY30" fmla="*/ 1778862 h 6269933"/>
                <a:gd name="connsiteX31" fmla="*/ 673056 w 3145941"/>
                <a:gd name="connsiteY31" fmla="*/ 1560126 h 6269933"/>
                <a:gd name="connsiteX32" fmla="*/ 922558 w 3145941"/>
                <a:gd name="connsiteY32" fmla="*/ 1386319 h 6269933"/>
                <a:gd name="connsiteX33" fmla="*/ 701483 w 3145941"/>
                <a:gd name="connsiteY33" fmla="*/ 1265783 h 6269933"/>
                <a:gd name="connsiteX34" fmla="*/ 656557 w 3145941"/>
                <a:gd name="connsiteY34" fmla="*/ 1179626 h 6269933"/>
                <a:gd name="connsiteX35" fmla="*/ 648850 w 3145941"/>
                <a:gd name="connsiteY35" fmla="*/ 1091731 h 6269933"/>
                <a:gd name="connsiteX0" fmla="*/ 648850 w 3147147"/>
                <a:gd name="connsiteY0" fmla="*/ 1091731 h 6269933"/>
                <a:gd name="connsiteX1" fmla="*/ 624226 w 3147147"/>
                <a:gd name="connsiteY1" fmla="*/ 1014637 h 6269933"/>
                <a:gd name="connsiteX2" fmla="*/ 651712 w 3147147"/>
                <a:gd name="connsiteY2" fmla="*/ 927251 h 6269933"/>
                <a:gd name="connsiteX3" fmla="*/ 700423 w 3147147"/>
                <a:gd name="connsiteY3" fmla="*/ 807866 h 6269933"/>
                <a:gd name="connsiteX4" fmla="*/ 936603 w 3147147"/>
                <a:gd name="connsiteY4" fmla="*/ 707215 h 6269933"/>
                <a:gd name="connsiteX5" fmla="*/ 1021501 w 3147147"/>
                <a:gd name="connsiteY5" fmla="*/ 579227 h 6269933"/>
                <a:gd name="connsiteX6" fmla="*/ 1128980 w 3147147"/>
                <a:gd name="connsiteY6" fmla="*/ 544898 h 6269933"/>
                <a:gd name="connsiteX7" fmla="*/ 1284194 w 3147147"/>
                <a:gd name="connsiteY7" fmla="*/ 430593 h 6269933"/>
                <a:gd name="connsiteX8" fmla="*/ 1313774 w 3147147"/>
                <a:gd name="connsiteY8" fmla="*/ 328290 h 6269933"/>
                <a:gd name="connsiteX9" fmla="*/ 1386652 w 3147147"/>
                <a:gd name="connsiteY9" fmla="*/ 20757 h 6269933"/>
                <a:gd name="connsiteX10" fmla="*/ 1479232 w 3147147"/>
                <a:gd name="connsiteY10" fmla="*/ 38247 h 6269933"/>
                <a:gd name="connsiteX11" fmla="*/ 1533244 w 3147147"/>
                <a:gd name="connsiteY11" fmla="*/ 368250 h 6269933"/>
                <a:gd name="connsiteX12" fmla="*/ 1560804 w 3147147"/>
                <a:gd name="connsiteY12" fmla="*/ 312809 h 6269933"/>
                <a:gd name="connsiteX13" fmla="*/ 1637098 w 3147147"/>
                <a:gd name="connsiteY13" fmla="*/ 148632 h 6269933"/>
                <a:gd name="connsiteX14" fmla="*/ 1733262 w 3147147"/>
                <a:gd name="connsiteY14" fmla="*/ 286851 h 6269933"/>
                <a:gd name="connsiteX15" fmla="*/ 1757384 w 3147147"/>
                <a:gd name="connsiteY15" fmla="*/ 586040 h 6269933"/>
                <a:gd name="connsiteX16" fmla="*/ 2120334 w 3147147"/>
                <a:gd name="connsiteY16" fmla="*/ 1076185 h 6269933"/>
                <a:gd name="connsiteX17" fmla="*/ 2235489 w 3147147"/>
                <a:gd name="connsiteY17" fmla="*/ 1790789 h 6269933"/>
                <a:gd name="connsiteX18" fmla="*/ 2149509 w 3147147"/>
                <a:gd name="connsiteY18" fmla="*/ 2677010 h 6269933"/>
                <a:gd name="connsiteX19" fmla="*/ 2611242 w 3147147"/>
                <a:gd name="connsiteY19" fmla="*/ 3402933 h 6269933"/>
                <a:gd name="connsiteX20" fmla="*/ 2965955 w 3147147"/>
                <a:gd name="connsiteY20" fmla="*/ 4515317 h 6269933"/>
                <a:gd name="connsiteX21" fmla="*/ 3144432 w 3147147"/>
                <a:gd name="connsiteY21" fmla="*/ 5554277 h 6269933"/>
                <a:gd name="connsiteX22" fmla="*/ 2882276 w 3147147"/>
                <a:gd name="connsiteY22" fmla="*/ 6269933 h 6269933"/>
                <a:gd name="connsiteX23" fmla="*/ 817374 w 3147147"/>
                <a:gd name="connsiteY23" fmla="*/ 5014426 h 6269933"/>
                <a:gd name="connsiteX24" fmla="*/ 511243 w 3147147"/>
                <a:gd name="connsiteY24" fmla="*/ 5259360 h 6269933"/>
                <a:gd name="connsiteX25" fmla="*/ 968367 w 3147147"/>
                <a:gd name="connsiteY25" fmla="*/ 3997423 h 6269933"/>
                <a:gd name="connsiteX26" fmla="*/ 11186 w 3147147"/>
                <a:gd name="connsiteY26" fmla="*/ 5152605 h 6269933"/>
                <a:gd name="connsiteX27" fmla="*/ 399798 w 3147147"/>
                <a:gd name="connsiteY27" fmla="*/ 3736055 h 6269933"/>
                <a:gd name="connsiteX28" fmla="*/ 309967 w 3147147"/>
                <a:gd name="connsiteY28" fmla="*/ 2960995 h 6269933"/>
                <a:gd name="connsiteX29" fmla="*/ 450017 w 3147147"/>
                <a:gd name="connsiteY29" fmla="*/ 2122924 h 6269933"/>
                <a:gd name="connsiteX30" fmla="*/ 642326 w 3147147"/>
                <a:gd name="connsiteY30" fmla="*/ 1778862 h 6269933"/>
                <a:gd name="connsiteX31" fmla="*/ 673056 w 3147147"/>
                <a:gd name="connsiteY31" fmla="*/ 1560126 h 6269933"/>
                <a:gd name="connsiteX32" fmla="*/ 922558 w 3147147"/>
                <a:gd name="connsiteY32" fmla="*/ 1386319 h 6269933"/>
                <a:gd name="connsiteX33" fmla="*/ 701483 w 3147147"/>
                <a:gd name="connsiteY33" fmla="*/ 1265783 h 6269933"/>
                <a:gd name="connsiteX34" fmla="*/ 656557 w 3147147"/>
                <a:gd name="connsiteY34" fmla="*/ 1179626 h 6269933"/>
                <a:gd name="connsiteX35" fmla="*/ 648850 w 3147147"/>
                <a:gd name="connsiteY35" fmla="*/ 1091731 h 6269933"/>
                <a:gd name="connsiteX0" fmla="*/ 648850 w 3147147"/>
                <a:gd name="connsiteY0" fmla="*/ 1091731 h 6269933"/>
                <a:gd name="connsiteX1" fmla="*/ 624226 w 3147147"/>
                <a:gd name="connsiteY1" fmla="*/ 1014637 h 6269933"/>
                <a:gd name="connsiteX2" fmla="*/ 651712 w 3147147"/>
                <a:gd name="connsiteY2" fmla="*/ 927251 h 6269933"/>
                <a:gd name="connsiteX3" fmla="*/ 700423 w 3147147"/>
                <a:gd name="connsiteY3" fmla="*/ 807866 h 6269933"/>
                <a:gd name="connsiteX4" fmla="*/ 936603 w 3147147"/>
                <a:gd name="connsiteY4" fmla="*/ 707215 h 6269933"/>
                <a:gd name="connsiteX5" fmla="*/ 1021501 w 3147147"/>
                <a:gd name="connsiteY5" fmla="*/ 579227 h 6269933"/>
                <a:gd name="connsiteX6" fmla="*/ 1128980 w 3147147"/>
                <a:gd name="connsiteY6" fmla="*/ 544898 h 6269933"/>
                <a:gd name="connsiteX7" fmla="*/ 1284194 w 3147147"/>
                <a:gd name="connsiteY7" fmla="*/ 430593 h 6269933"/>
                <a:gd name="connsiteX8" fmla="*/ 1313774 w 3147147"/>
                <a:gd name="connsiteY8" fmla="*/ 328290 h 6269933"/>
                <a:gd name="connsiteX9" fmla="*/ 1386652 w 3147147"/>
                <a:gd name="connsiteY9" fmla="*/ 20757 h 6269933"/>
                <a:gd name="connsiteX10" fmla="*/ 1479232 w 3147147"/>
                <a:gd name="connsiteY10" fmla="*/ 38247 h 6269933"/>
                <a:gd name="connsiteX11" fmla="*/ 1533244 w 3147147"/>
                <a:gd name="connsiteY11" fmla="*/ 368250 h 6269933"/>
                <a:gd name="connsiteX12" fmla="*/ 1560804 w 3147147"/>
                <a:gd name="connsiteY12" fmla="*/ 312809 h 6269933"/>
                <a:gd name="connsiteX13" fmla="*/ 1637098 w 3147147"/>
                <a:gd name="connsiteY13" fmla="*/ 148632 h 6269933"/>
                <a:gd name="connsiteX14" fmla="*/ 1733262 w 3147147"/>
                <a:gd name="connsiteY14" fmla="*/ 286851 h 6269933"/>
                <a:gd name="connsiteX15" fmla="*/ 1757384 w 3147147"/>
                <a:gd name="connsiteY15" fmla="*/ 586040 h 6269933"/>
                <a:gd name="connsiteX16" fmla="*/ 2120334 w 3147147"/>
                <a:gd name="connsiteY16" fmla="*/ 1076185 h 6269933"/>
                <a:gd name="connsiteX17" fmla="*/ 2235489 w 3147147"/>
                <a:gd name="connsiteY17" fmla="*/ 1790789 h 6269933"/>
                <a:gd name="connsiteX18" fmla="*/ 2149509 w 3147147"/>
                <a:gd name="connsiteY18" fmla="*/ 2677010 h 6269933"/>
                <a:gd name="connsiteX19" fmla="*/ 2611242 w 3147147"/>
                <a:gd name="connsiteY19" fmla="*/ 3402933 h 6269933"/>
                <a:gd name="connsiteX20" fmla="*/ 2965955 w 3147147"/>
                <a:gd name="connsiteY20" fmla="*/ 4515317 h 6269933"/>
                <a:gd name="connsiteX21" fmla="*/ 3144432 w 3147147"/>
                <a:gd name="connsiteY21" fmla="*/ 5554277 h 6269933"/>
                <a:gd name="connsiteX22" fmla="*/ 2882276 w 3147147"/>
                <a:gd name="connsiteY22" fmla="*/ 6269933 h 6269933"/>
                <a:gd name="connsiteX23" fmla="*/ 817374 w 3147147"/>
                <a:gd name="connsiteY23" fmla="*/ 5014426 h 6269933"/>
                <a:gd name="connsiteX24" fmla="*/ 511243 w 3147147"/>
                <a:gd name="connsiteY24" fmla="*/ 5259360 h 6269933"/>
                <a:gd name="connsiteX25" fmla="*/ 968367 w 3147147"/>
                <a:gd name="connsiteY25" fmla="*/ 3997423 h 6269933"/>
                <a:gd name="connsiteX26" fmla="*/ 11186 w 3147147"/>
                <a:gd name="connsiteY26" fmla="*/ 5152605 h 6269933"/>
                <a:gd name="connsiteX27" fmla="*/ 399798 w 3147147"/>
                <a:gd name="connsiteY27" fmla="*/ 3736055 h 6269933"/>
                <a:gd name="connsiteX28" fmla="*/ 309967 w 3147147"/>
                <a:gd name="connsiteY28" fmla="*/ 2960995 h 6269933"/>
                <a:gd name="connsiteX29" fmla="*/ 450017 w 3147147"/>
                <a:gd name="connsiteY29" fmla="*/ 2122924 h 6269933"/>
                <a:gd name="connsiteX30" fmla="*/ 642326 w 3147147"/>
                <a:gd name="connsiteY30" fmla="*/ 1778862 h 6269933"/>
                <a:gd name="connsiteX31" fmla="*/ 673056 w 3147147"/>
                <a:gd name="connsiteY31" fmla="*/ 1560126 h 6269933"/>
                <a:gd name="connsiteX32" fmla="*/ 922558 w 3147147"/>
                <a:gd name="connsiteY32" fmla="*/ 1386319 h 6269933"/>
                <a:gd name="connsiteX33" fmla="*/ 701483 w 3147147"/>
                <a:gd name="connsiteY33" fmla="*/ 1265783 h 6269933"/>
                <a:gd name="connsiteX34" fmla="*/ 656557 w 3147147"/>
                <a:gd name="connsiteY34" fmla="*/ 1179626 h 6269933"/>
                <a:gd name="connsiteX35" fmla="*/ 648850 w 3147147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968367 w 3150866"/>
                <a:gd name="connsiteY25" fmla="*/ 3997423 h 6269933"/>
                <a:gd name="connsiteX26" fmla="*/ 11186 w 3150866"/>
                <a:gd name="connsiteY26" fmla="*/ 5152605 h 6269933"/>
                <a:gd name="connsiteX27" fmla="*/ 399798 w 3150866"/>
                <a:gd name="connsiteY27" fmla="*/ 3736055 h 6269933"/>
                <a:gd name="connsiteX28" fmla="*/ 309967 w 3150866"/>
                <a:gd name="connsiteY28" fmla="*/ 2960995 h 6269933"/>
                <a:gd name="connsiteX29" fmla="*/ 450017 w 3150866"/>
                <a:gd name="connsiteY29" fmla="*/ 2122924 h 6269933"/>
                <a:gd name="connsiteX30" fmla="*/ 642326 w 3150866"/>
                <a:gd name="connsiteY30" fmla="*/ 1778862 h 6269933"/>
                <a:gd name="connsiteX31" fmla="*/ 673056 w 3150866"/>
                <a:gd name="connsiteY31" fmla="*/ 1560126 h 6269933"/>
                <a:gd name="connsiteX32" fmla="*/ 922558 w 3150866"/>
                <a:gd name="connsiteY32" fmla="*/ 1386319 h 6269933"/>
                <a:gd name="connsiteX33" fmla="*/ 701483 w 3150866"/>
                <a:gd name="connsiteY33" fmla="*/ 1265783 h 6269933"/>
                <a:gd name="connsiteX34" fmla="*/ 656557 w 3150866"/>
                <a:gd name="connsiteY34" fmla="*/ 1179626 h 6269933"/>
                <a:gd name="connsiteX35" fmla="*/ 648850 w 3150866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968367 w 3150866"/>
                <a:gd name="connsiteY25" fmla="*/ 3997423 h 6269933"/>
                <a:gd name="connsiteX26" fmla="*/ 11186 w 3150866"/>
                <a:gd name="connsiteY26" fmla="*/ 5152605 h 6269933"/>
                <a:gd name="connsiteX27" fmla="*/ 399798 w 3150866"/>
                <a:gd name="connsiteY27" fmla="*/ 3736055 h 6269933"/>
                <a:gd name="connsiteX28" fmla="*/ 309967 w 3150866"/>
                <a:gd name="connsiteY28" fmla="*/ 2960995 h 6269933"/>
                <a:gd name="connsiteX29" fmla="*/ 450017 w 3150866"/>
                <a:gd name="connsiteY29" fmla="*/ 2122924 h 6269933"/>
                <a:gd name="connsiteX30" fmla="*/ 642326 w 3150866"/>
                <a:gd name="connsiteY30" fmla="*/ 1778862 h 6269933"/>
                <a:gd name="connsiteX31" fmla="*/ 673056 w 3150866"/>
                <a:gd name="connsiteY31" fmla="*/ 1560126 h 6269933"/>
                <a:gd name="connsiteX32" fmla="*/ 922558 w 3150866"/>
                <a:gd name="connsiteY32" fmla="*/ 1386319 h 6269933"/>
                <a:gd name="connsiteX33" fmla="*/ 701483 w 3150866"/>
                <a:gd name="connsiteY33" fmla="*/ 1265783 h 6269933"/>
                <a:gd name="connsiteX34" fmla="*/ 656557 w 3150866"/>
                <a:gd name="connsiteY34" fmla="*/ 1179626 h 6269933"/>
                <a:gd name="connsiteX35" fmla="*/ 648850 w 3150866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95119 w 3150866"/>
                <a:gd name="connsiteY25" fmla="*/ 4691200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95119 w 3150866"/>
                <a:gd name="connsiteY25" fmla="*/ 4691200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425653 w 3150866"/>
                <a:gd name="connsiteY25" fmla="*/ 5089167 h 6269933"/>
                <a:gd name="connsiteX26" fmla="*/ 561002 w 3150866"/>
                <a:gd name="connsiteY26" fmla="*/ 4674241 h 6269933"/>
                <a:gd name="connsiteX27" fmla="*/ 968367 w 3150866"/>
                <a:gd name="connsiteY27" fmla="*/ 3997423 h 6269933"/>
                <a:gd name="connsiteX28" fmla="*/ 11186 w 3150866"/>
                <a:gd name="connsiteY28" fmla="*/ 5152605 h 6269933"/>
                <a:gd name="connsiteX29" fmla="*/ 399798 w 3150866"/>
                <a:gd name="connsiteY29" fmla="*/ 3736055 h 6269933"/>
                <a:gd name="connsiteX30" fmla="*/ 309967 w 3150866"/>
                <a:gd name="connsiteY30" fmla="*/ 2960995 h 6269933"/>
                <a:gd name="connsiteX31" fmla="*/ 450017 w 3150866"/>
                <a:gd name="connsiteY31" fmla="*/ 2122924 h 6269933"/>
                <a:gd name="connsiteX32" fmla="*/ 642326 w 3150866"/>
                <a:gd name="connsiteY32" fmla="*/ 1778862 h 6269933"/>
                <a:gd name="connsiteX33" fmla="*/ 673056 w 3150866"/>
                <a:gd name="connsiteY33" fmla="*/ 1560126 h 6269933"/>
                <a:gd name="connsiteX34" fmla="*/ 922558 w 3150866"/>
                <a:gd name="connsiteY34" fmla="*/ 1386319 h 6269933"/>
                <a:gd name="connsiteX35" fmla="*/ 701483 w 3150866"/>
                <a:gd name="connsiteY35" fmla="*/ 1265783 h 6269933"/>
                <a:gd name="connsiteX36" fmla="*/ 656557 w 3150866"/>
                <a:gd name="connsiteY36" fmla="*/ 1179626 h 6269933"/>
                <a:gd name="connsiteX37" fmla="*/ 648850 w 3150866"/>
                <a:gd name="connsiteY37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425653 w 3150866"/>
                <a:gd name="connsiteY25" fmla="*/ 5089167 h 6269933"/>
                <a:gd name="connsiteX26" fmla="*/ 561002 w 3150866"/>
                <a:gd name="connsiteY26" fmla="*/ 4674241 h 6269933"/>
                <a:gd name="connsiteX27" fmla="*/ 968367 w 3150866"/>
                <a:gd name="connsiteY27" fmla="*/ 3997423 h 6269933"/>
                <a:gd name="connsiteX28" fmla="*/ 11186 w 3150866"/>
                <a:gd name="connsiteY28" fmla="*/ 5152605 h 6269933"/>
                <a:gd name="connsiteX29" fmla="*/ 399798 w 3150866"/>
                <a:gd name="connsiteY29" fmla="*/ 3736055 h 6269933"/>
                <a:gd name="connsiteX30" fmla="*/ 309967 w 3150866"/>
                <a:gd name="connsiteY30" fmla="*/ 2960995 h 6269933"/>
                <a:gd name="connsiteX31" fmla="*/ 450017 w 3150866"/>
                <a:gd name="connsiteY31" fmla="*/ 2122924 h 6269933"/>
                <a:gd name="connsiteX32" fmla="*/ 642326 w 3150866"/>
                <a:gd name="connsiteY32" fmla="*/ 1778862 h 6269933"/>
                <a:gd name="connsiteX33" fmla="*/ 673056 w 3150866"/>
                <a:gd name="connsiteY33" fmla="*/ 1560126 h 6269933"/>
                <a:gd name="connsiteX34" fmla="*/ 922558 w 3150866"/>
                <a:gd name="connsiteY34" fmla="*/ 1386319 h 6269933"/>
                <a:gd name="connsiteX35" fmla="*/ 701483 w 3150866"/>
                <a:gd name="connsiteY35" fmla="*/ 1265783 h 6269933"/>
                <a:gd name="connsiteX36" fmla="*/ 656557 w 3150866"/>
                <a:gd name="connsiteY36" fmla="*/ 1179626 h 6269933"/>
                <a:gd name="connsiteX37" fmla="*/ 648850 w 3150866"/>
                <a:gd name="connsiteY37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511243 w 3150866"/>
                <a:gd name="connsiteY25" fmla="*/ 5259360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38701 w 3140717"/>
                <a:gd name="connsiteY0" fmla="*/ 1091731 h 6269933"/>
                <a:gd name="connsiteX1" fmla="*/ 614077 w 3140717"/>
                <a:gd name="connsiteY1" fmla="*/ 1014637 h 6269933"/>
                <a:gd name="connsiteX2" fmla="*/ 641563 w 3140717"/>
                <a:gd name="connsiteY2" fmla="*/ 927251 h 6269933"/>
                <a:gd name="connsiteX3" fmla="*/ 690274 w 3140717"/>
                <a:gd name="connsiteY3" fmla="*/ 807866 h 6269933"/>
                <a:gd name="connsiteX4" fmla="*/ 926454 w 3140717"/>
                <a:gd name="connsiteY4" fmla="*/ 707215 h 6269933"/>
                <a:gd name="connsiteX5" fmla="*/ 1011352 w 3140717"/>
                <a:gd name="connsiteY5" fmla="*/ 579227 h 6269933"/>
                <a:gd name="connsiteX6" fmla="*/ 1118831 w 3140717"/>
                <a:gd name="connsiteY6" fmla="*/ 544898 h 6269933"/>
                <a:gd name="connsiteX7" fmla="*/ 1274045 w 3140717"/>
                <a:gd name="connsiteY7" fmla="*/ 430593 h 6269933"/>
                <a:gd name="connsiteX8" fmla="*/ 1303625 w 3140717"/>
                <a:gd name="connsiteY8" fmla="*/ 328290 h 6269933"/>
                <a:gd name="connsiteX9" fmla="*/ 1376503 w 3140717"/>
                <a:gd name="connsiteY9" fmla="*/ 20757 h 6269933"/>
                <a:gd name="connsiteX10" fmla="*/ 1469083 w 3140717"/>
                <a:gd name="connsiteY10" fmla="*/ 38247 h 6269933"/>
                <a:gd name="connsiteX11" fmla="*/ 1523095 w 3140717"/>
                <a:gd name="connsiteY11" fmla="*/ 368250 h 6269933"/>
                <a:gd name="connsiteX12" fmla="*/ 1550655 w 3140717"/>
                <a:gd name="connsiteY12" fmla="*/ 312809 h 6269933"/>
                <a:gd name="connsiteX13" fmla="*/ 1626949 w 3140717"/>
                <a:gd name="connsiteY13" fmla="*/ 148632 h 6269933"/>
                <a:gd name="connsiteX14" fmla="*/ 1723113 w 3140717"/>
                <a:gd name="connsiteY14" fmla="*/ 286851 h 6269933"/>
                <a:gd name="connsiteX15" fmla="*/ 1747235 w 3140717"/>
                <a:gd name="connsiteY15" fmla="*/ 586040 h 6269933"/>
                <a:gd name="connsiteX16" fmla="*/ 2110185 w 3140717"/>
                <a:gd name="connsiteY16" fmla="*/ 1076185 h 6269933"/>
                <a:gd name="connsiteX17" fmla="*/ 2225340 w 3140717"/>
                <a:gd name="connsiteY17" fmla="*/ 1790789 h 6269933"/>
                <a:gd name="connsiteX18" fmla="*/ 2139360 w 3140717"/>
                <a:gd name="connsiteY18" fmla="*/ 2677010 h 6269933"/>
                <a:gd name="connsiteX19" fmla="*/ 2601093 w 3140717"/>
                <a:gd name="connsiteY19" fmla="*/ 3402933 h 6269933"/>
                <a:gd name="connsiteX20" fmla="*/ 2955806 w 3140717"/>
                <a:gd name="connsiteY20" fmla="*/ 4515317 h 6269933"/>
                <a:gd name="connsiteX21" fmla="*/ 3134283 w 3140717"/>
                <a:gd name="connsiteY21" fmla="*/ 5554277 h 6269933"/>
                <a:gd name="connsiteX22" fmla="*/ 2872127 w 3140717"/>
                <a:gd name="connsiteY22" fmla="*/ 6269933 h 6269933"/>
                <a:gd name="connsiteX23" fmla="*/ 807225 w 3140717"/>
                <a:gd name="connsiteY23" fmla="*/ 5014426 h 6269933"/>
                <a:gd name="connsiteX24" fmla="*/ 597725 w 3140717"/>
                <a:gd name="connsiteY24" fmla="*/ 5293211 h 6269933"/>
                <a:gd name="connsiteX25" fmla="*/ 472762 w 3140717"/>
                <a:gd name="connsiteY25" fmla="*/ 5287823 h 6269933"/>
                <a:gd name="connsiteX26" fmla="*/ 415504 w 3140717"/>
                <a:gd name="connsiteY26" fmla="*/ 5089167 h 6269933"/>
                <a:gd name="connsiteX27" fmla="*/ 550853 w 3140717"/>
                <a:gd name="connsiteY27" fmla="*/ 4674241 h 6269933"/>
                <a:gd name="connsiteX28" fmla="*/ 1037 w 3140717"/>
                <a:gd name="connsiteY28" fmla="*/ 5152605 h 6269933"/>
                <a:gd name="connsiteX29" fmla="*/ 389649 w 3140717"/>
                <a:gd name="connsiteY29" fmla="*/ 3736055 h 6269933"/>
                <a:gd name="connsiteX30" fmla="*/ 299818 w 3140717"/>
                <a:gd name="connsiteY30" fmla="*/ 2960995 h 6269933"/>
                <a:gd name="connsiteX31" fmla="*/ 439868 w 3140717"/>
                <a:gd name="connsiteY31" fmla="*/ 2122924 h 6269933"/>
                <a:gd name="connsiteX32" fmla="*/ 632177 w 3140717"/>
                <a:gd name="connsiteY32" fmla="*/ 1778862 h 6269933"/>
                <a:gd name="connsiteX33" fmla="*/ 662907 w 3140717"/>
                <a:gd name="connsiteY33" fmla="*/ 1560126 h 6269933"/>
                <a:gd name="connsiteX34" fmla="*/ 912409 w 3140717"/>
                <a:gd name="connsiteY34" fmla="*/ 1386319 h 6269933"/>
                <a:gd name="connsiteX35" fmla="*/ 691334 w 3140717"/>
                <a:gd name="connsiteY35" fmla="*/ 1265783 h 6269933"/>
                <a:gd name="connsiteX36" fmla="*/ 646408 w 3140717"/>
                <a:gd name="connsiteY36" fmla="*/ 1179626 h 6269933"/>
                <a:gd name="connsiteX37" fmla="*/ 638701 w 3140717"/>
                <a:gd name="connsiteY37" fmla="*/ 1091731 h 6269933"/>
                <a:gd name="connsiteX0" fmla="*/ 637693 w 3139709"/>
                <a:gd name="connsiteY0" fmla="*/ 1091731 h 6269933"/>
                <a:gd name="connsiteX1" fmla="*/ 613069 w 3139709"/>
                <a:gd name="connsiteY1" fmla="*/ 1014637 h 6269933"/>
                <a:gd name="connsiteX2" fmla="*/ 640555 w 3139709"/>
                <a:gd name="connsiteY2" fmla="*/ 927251 h 6269933"/>
                <a:gd name="connsiteX3" fmla="*/ 689266 w 3139709"/>
                <a:gd name="connsiteY3" fmla="*/ 807866 h 6269933"/>
                <a:gd name="connsiteX4" fmla="*/ 925446 w 3139709"/>
                <a:gd name="connsiteY4" fmla="*/ 707215 h 6269933"/>
                <a:gd name="connsiteX5" fmla="*/ 1010344 w 3139709"/>
                <a:gd name="connsiteY5" fmla="*/ 579227 h 6269933"/>
                <a:gd name="connsiteX6" fmla="*/ 1117823 w 3139709"/>
                <a:gd name="connsiteY6" fmla="*/ 544898 h 6269933"/>
                <a:gd name="connsiteX7" fmla="*/ 1273037 w 3139709"/>
                <a:gd name="connsiteY7" fmla="*/ 430593 h 6269933"/>
                <a:gd name="connsiteX8" fmla="*/ 1302617 w 3139709"/>
                <a:gd name="connsiteY8" fmla="*/ 328290 h 6269933"/>
                <a:gd name="connsiteX9" fmla="*/ 1375495 w 3139709"/>
                <a:gd name="connsiteY9" fmla="*/ 20757 h 6269933"/>
                <a:gd name="connsiteX10" fmla="*/ 1468075 w 3139709"/>
                <a:gd name="connsiteY10" fmla="*/ 38247 h 6269933"/>
                <a:gd name="connsiteX11" fmla="*/ 1522087 w 3139709"/>
                <a:gd name="connsiteY11" fmla="*/ 368250 h 6269933"/>
                <a:gd name="connsiteX12" fmla="*/ 1549647 w 3139709"/>
                <a:gd name="connsiteY12" fmla="*/ 312809 h 6269933"/>
                <a:gd name="connsiteX13" fmla="*/ 1625941 w 3139709"/>
                <a:gd name="connsiteY13" fmla="*/ 148632 h 6269933"/>
                <a:gd name="connsiteX14" fmla="*/ 1722105 w 3139709"/>
                <a:gd name="connsiteY14" fmla="*/ 286851 h 6269933"/>
                <a:gd name="connsiteX15" fmla="*/ 1746227 w 3139709"/>
                <a:gd name="connsiteY15" fmla="*/ 586040 h 6269933"/>
                <a:gd name="connsiteX16" fmla="*/ 2109177 w 3139709"/>
                <a:gd name="connsiteY16" fmla="*/ 1076185 h 6269933"/>
                <a:gd name="connsiteX17" fmla="*/ 2224332 w 3139709"/>
                <a:gd name="connsiteY17" fmla="*/ 1790789 h 6269933"/>
                <a:gd name="connsiteX18" fmla="*/ 2138352 w 3139709"/>
                <a:gd name="connsiteY18" fmla="*/ 2677010 h 6269933"/>
                <a:gd name="connsiteX19" fmla="*/ 2600085 w 3139709"/>
                <a:gd name="connsiteY19" fmla="*/ 3402933 h 6269933"/>
                <a:gd name="connsiteX20" fmla="*/ 2954798 w 3139709"/>
                <a:gd name="connsiteY20" fmla="*/ 4515317 h 6269933"/>
                <a:gd name="connsiteX21" fmla="*/ 3133275 w 3139709"/>
                <a:gd name="connsiteY21" fmla="*/ 5554277 h 6269933"/>
                <a:gd name="connsiteX22" fmla="*/ 2871119 w 3139709"/>
                <a:gd name="connsiteY22" fmla="*/ 6269933 h 6269933"/>
                <a:gd name="connsiteX23" fmla="*/ 806217 w 3139709"/>
                <a:gd name="connsiteY23" fmla="*/ 5014426 h 6269933"/>
                <a:gd name="connsiteX24" fmla="*/ 596717 w 3139709"/>
                <a:gd name="connsiteY24" fmla="*/ 5293211 h 6269933"/>
                <a:gd name="connsiteX25" fmla="*/ 471754 w 3139709"/>
                <a:gd name="connsiteY25" fmla="*/ 5287823 h 6269933"/>
                <a:gd name="connsiteX26" fmla="*/ 414496 w 3139709"/>
                <a:gd name="connsiteY26" fmla="*/ 5089167 h 6269933"/>
                <a:gd name="connsiteX27" fmla="*/ 29 w 3139709"/>
                <a:gd name="connsiteY27" fmla="*/ 5152605 h 6269933"/>
                <a:gd name="connsiteX28" fmla="*/ 388641 w 3139709"/>
                <a:gd name="connsiteY28" fmla="*/ 3736055 h 6269933"/>
                <a:gd name="connsiteX29" fmla="*/ 298810 w 3139709"/>
                <a:gd name="connsiteY29" fmla="*/ 2960995 h 6269933"/>
                <a:gd name="connsiteX30" fmla="*/ 438860 w 3139709"/>
                <a:gd name="connsiteY30" fmla="*/ 2122924 h 6269933"/>
                <a:gd name="connsiteX31" fmla="*/ 631169 w 3139709"/>
                <a:gd name="connsiteY31" fmla="*/ 1778862 h 6269933"/>
                <a:gd name="connsiteX32" fmla="*/ 661899 w 3139709"/>
                <a:gd name="connsiteY32" fmla="*/ 1560126 h 6269933"/>
                <a:gd name="connsiteX33" fmla="*/ 911401 w 3139709"/>
                <a:gd name="connsiteY33" fmla="*/ 1386319 h 6269933"/>
                <a:gd name="connsiteX34" fmla="*/ 690326 w 3139709"/>
                <a:gd name="connsiteY34" fmla="*/ 1265783 h 6269933"/>
                <a:gd name="connsiteX35" fmla="*/ 645400 w 3139709"/>
                <a:gd name="connsiteY35" fmla="*/ 1179626 h 6269933"/>
                <a:gd name="connsiteX36" fmla="*/ 637693 w 3139709"/>
                <a:gd name="connsiteY36" fmla="*/ 1091731 h 6269933"/>
                <a:gd name="connsiteX0" fmla="*/ 986861 w 3488877"/>
                <a:gd name="connsiteY0" fmla="*/ 1091731 h 6269933"/>
                <a:gd name="connsiteX1" fmla="*/ 962237 w 3488877"/>
                <a:gd name="connsiteY1" fmla="*/ 1014637 h 6269933"/>
                <a:gd name="connsiteX2" fmla="*/ 989723 w 3488877"/>
                <a:gd name="connsiteY2" fmla="*/ 927251 h 6269933"/>
                <a:gd name="connsiteX3" fmla="*/ 1038434 w 3488877"/>
                <a:gd name="connsiteY3" fmla="*/ 807866 h 6269933"/>
                <a:gd name="connsiteX4" fmla="*/ 1274614 w 3488877"/>
                <a:gd name="connsiteY4" fmla="*/ 707215 h 6269933"/>
                <a:gd name="connsiteX5" fmla="*/ 1359512 w 3488877"/>
                <a:gd name="connsiteY5" fmla="*/ 579227 h 6269933"/>
                <a:gd name="connsiteX6" fmla="*/ 1466991 w 3488877"/>
                <a:gd name="connsiteY6" fmla="*/ 544898 h 6269933"/>
                <a:gd name="connsiteX7" fmla="*/ 1622205 w 3488877"/>
                <a:gd name="connsiteY7" fmla="*/ 430593 h 6269933"/>
                <a:gd name="connsiteX8" fmla="*/ 1651785 w 3488877"/>
                <a:gd name="connsiteY8" fmla="*/ 328290 h 6269933"/>
                <a:gd name="connsiteX9" fmla="*/ 1724663 w 3488877"/>
                <a:gd name="connsiteY9" fmla="*/ 20757 h 6269933"/>
                <a:gd name="connsiteX10" fmla="*/ 1817243 w 3488877"/>
                <a:gd name="connsiteY10" fmla="*/ 38247 h 6269933"/>
                <a:gd name="connsiteX11" fmla="*/ 1871255 w 3488877"/>
                <a:gd name="connsiteY11" fmla="*/ 368250 h 6269933"/>
                <a:gd name="connsiteX12" fmla="*/ 1898815 w 3488877"/>
                <a:gd name="connsiteY12" fmla="*/ 312809 h 6269933"/>
                <a:gd name="connsiteX13" fmla="*/ 1975109 w 3488877"/>
                <a:gd name="connsiteY13" fmla="*/ 148632 h 6269933"/>
                <a:gd name="connsiteX14" fmla="*/ 2071273 w 3488877"/>
                <a:gd name="connsiteY14" fmla="*/ 286851 h 6269933"/>
                <a:gd name="connsiteX15" fmla="*/ 2095395 w 3488877"/>
                <a:gd name="connsiteY15" fmla="*/ 586040 h 6269933"/>
                <a:gd name="connsiteX16" fmla="*/ 2458345 w 3488877"/>
                <a:gd name="connsiteY16" fmla="*/ 1076185 h 6269933"/>
                <a:gd name="connsiteX17" fmla="*/ 2573500 w 3488877"/>
                <a:gd name="connsiteY17" fmla="*/ 1790789 h 6269933"/>
                <a:gd name="connsiteX18" fmla="*/ 2487520 w 3488877"/>
                <a:gd name="connsiteY18" fmla="*/ 2677010 h 6269933"/>
                <a:gd name="connsiteX19" fmla="*/ 2949253 w 3488877"/>
                <a:gd name="connsiteY19" fmla="*/ 3402933 h 6269933"/>
                <a:gd name="connsiteX20" fmla="*/ 3303966 w 3488877"/>
                <a:gd name="connsiteY20" fmla="*/ 4515317 h 6269933"/>
                <a:gd name="connsiteX21" fmla="*/ 3482443 w 3488877"/>
                <a:gd name="connsiteY21" fmla="*/ 5554277 h 6269933"/>
                <a:gd name="connsiteX22" fmla="*/ 3220287 w 3488877"/>
                <a:gd name="connsiteY22" fmla="*/ 6269933 h 6269933"/>
                <a:gd name="connsiteX23" fmla="*/ 1155385 w 3488877"/>
                <a:gd name="connsiteY23" fmla="*/ 5014426 h 6269933"/>
                <a:gd name="connsiteX24" fmla="*/ 945885 w 3488877"/>
                <a:gd name="connsiteY24" fmla="*/ 5293211 h 6269933"/>
                <a:gd name="connsiteX25" fmla="*/ 820922 w 3488877"/>
                <a:gd name="connsiteY25" fmla="*/ 5287823 h 6269933"/>
                <a:gd name="connsiteX26" fmla="*/ 763664 w 3488877"/>
                <a:gd name="connsiteY26" fmla="*/ 5089167 h 6269933"/>
                <a:gd name="connsiteX27" fmla="*/ 349197 w 3488877"/>
                <a:gd name="connsiteY27" fmla="*/ 5152605 h 6269933"/>
                <a:gd name="connsiteX28" fmla="*/ 8094 w 3488877"/>
                <a:gd name="connsiteY28" fmla="*/ 5011403 h 6269933"/>
                <a:gd name="connsiteX29" fmla="*/ 737809 w 3488877"/>
                <a:gd name="connsiteY29" fmla="*/ 3736055 h 6269933"/>
                <a:gd name="connsiteX30" fmla="*/ 647978 w 3488877"/>
                <a:gd name="connsiteY30" fmla="*/ 2960995 h 6269933"/>
                <a:gd name="connsiteX31" fmla="*/ 788028 w 3488877"/>
                <a:gd name="connsiteY31" fmla="*/ 2122924 h 6269933"/>
                <a:gd name="connsiteX32" fmla="*/ 980337 w 3488877"/>
                <a:gd name="connsiteY32" fmla="*/ 1778862 h 6269933"/>
                <a:gd name="connsiteX33" fmla="*/ 1011067 w 3488877"/>
                <a:gd name="connsiteY33" fmla="*/ 1560126 h 6269933"/>
                <a:gd name="connsiteX34" fmla="*/ 1260569 w 3488877"/>
                <a:gd name="connsiteY34" fmla="*/ 1386319 h 6269933"/>
                <a:gd name="connsiteX35" fmla="*/ 1039494 w 3488877"/>
                <a:gd name="connsiteY35" fmla="*/ 1265783 h 6269933"/>
                <a:gd name="connsiteX36" fmla="*/ 994568 w 3488877"/>
                <a:gd name="connsiteY36" fmla="*/ 1179626 h 6269933"/>
                <a:gd name="connsiteX37" fmla="*/ 986861 w 3488877"/>
                <a:gd name="connsiteY37" fmla="*/ 1091731 h 6269933"/>
                <a:gd name="connsiteX0" fmla="*/ 981962 w 3483978"/>
                <a:gd name="connsiteY0" fmla="*/ 1091731 h 6269933"/>
                <a:gd name="connsiteX1" fmla="*/ 957338 w 3483978"/>
                <a:gd name="connsiteY1" fmla="*/ 1014637 h 6269933"/>
                <a:gd name="connsiteX2" fmla="*/ 984824 w 3483978"/>
                <a:gd name="connsiteY2" fmla="*/ 927251 h 6269933"/>
                <a:gd name="connsiteX3" fmla="*/ 1033535 w 3483978"/>
                <a:gd name="connsiteY3" fmla="*/ 807866 h 6269933"/>
                <a:gd name="connsiteX4" fmla="*/ 1269715 w 3483978"/>
                <a:gd name="connsiteY4" fmla="*/ 707215 h 6269933"/>
                <a:gd name="connsiteX5" fmla="*/ 1354613 w 3483978"/>
                <a:gd name="connsiteY5" fmla="*/ 579227 h 6269933"/>
                <a:gd name="connsiteX6" fmla="*/ 1462092 w 3483978"/>
                <a:gd name="connsiteY6" fmla="*/ 544898 h 6269933"/>
                <a:gd name="connsiteX7" fmla="*/ 1617306 w 3483978"/>
                <a:gd name="connsiteY7" fmla="*/ 430593 h 6269933"/>
                <a:gd name="connsiteX8" fmla="*/ 1646886 w 3483978"/>
                <a:gd name="connsiteY8" fmla="*/ 328290 h 6269933"/>
                <a:gd name="connsiteX9" fmla="*/ 1719764 w 3483978"/>
                <a:gd name="connsiteY9" fmla="*/ 20757 h 6269933"/>
                <a:gd name="connsiteX10" fmla="*/ 1812344 w 3483978"/>
                <a:gd name="connsiteY10" fmla="*/ 38247 h 6269933"/>
                <a:gd name="connsiteX11" fmla="*/ 1866356 w 3483978"/>
                <a:gd name="connsiteY11" fmla="*/ 368250 h 6269933"/>
                <a:gd name="connsiteX12" fmla="*/ 1893916 w 3483978"/>
                <a:gd name="connsiteY12" fmla="*/ 312809 h 6269933"/>
                <a:gd name="connsiteX13" fmla="*/ 1970210 w 3483978"/>
                <a:gd name="connsiteY13" fmla="*/ 148632 h 6269933"/>
                <a:gd name="connsiteX14" fmla="*/ 2066374 w 3483978"/>
                <a:gd name="connsiteY14" fmla="*/ 286851 h 6269933"/>
                <a:gd name="connsiteX15" fmla="*/ 2090496 w 3483978"/>
                <a:gd name="connsiteY15" fmla="*/ 586040 h 6269933"/>
                <a:gd name="connsiteX16" fmla="*/ 2453446 w 3483978"/>
                <a:gd name="connsiteY16" fmla="*/ 1076185 h 6269933"/>
                <a:gd name="connsiteX17" fmla="*/ 2568601 w 3483978"/>
                <a:gd name="connsiteY17" fmla="*/ 1790789 h 6269933"/>
                <a:gd name="connsiteX18" fmla="*/ 2482621 w 3483978"/>
                <a:gd name="connsiteY18" fmla="*/ 2677010 h 6269933"/>
                <a:gd name="connsiteX19" fmla="*/ 2944354 w 3483978"/>
                <a:gd name="connsiteY19" fmla="*/ 3402933 h 6269933"/>
                <a:gd name="connsiteX20" fmla="*/ 3299067 w 3483978"/>
                <a:gd name="connsiteY20" fmla="*/ 4515317 h 6269933"/>
                <a:gd name="connsiteX21" fmla="*/ 3477544 w 3483978"/>
                <a:gd name="connsiteY21" fmla="*/ 5554277 h 6269933"/>
                <a:gd name="connsiteX22" fmla="*/ 3215388 w 3483978"/>
                <a:gd name="connsiteY22" fmla="*/ 6269933 h 6269933"/>
                <a:gd name="connsiteX23" fmla="*/ 1150486 w 3483978"/>
                <a:gd name="connsiteY23" fmla="*/ 5014426 h 6269933"/>
                <a:gd name="connsiteX24" fmla="*/ 940986 w 3483978"/>
                <a:gd name="connsiteY24" fmla="*/ 5293211 h 6269933"/>
                <a:gd name="connsiteX25" fmla="*/ 816023 w 3483978"/>
                <a:gd name="connsiteY25" fmla="*/ 5287823 h 6269933"/>
                <a:gd name="connsiteX26" fmla="*/ 758765 w 3483978"/>
                <a:gd name="connsiteY26" fmla="*/ 5089167 h 6269933"/>
                <a:gd name="connsiteX27" fmla="*/ 344298 w 3483978"/>
                <a:gd name="connsiteY27" fmla="*/ 5152605 h 6269933"/>
                <a:gd name="connsiteX28" fmla="*/ 3195 w 3483978"/>
                <a:gd name="connsiteY28" fmla="*/ 5011403 h 6269933"/>
                <a:gd name="connsiteX29" fmla="*/ 326550 w 3483978"/>
                <a:gd name="connsiteY29" fmla="*/ 4845945 h 6269933"/>
                <a:gd name="connsiteX30" fmla="*/ 732910 w 3483978"/>
                <a:gd name="connsiteY30" fmla="*/ 3736055 h 6269933"/>
                <a:gd name="connsiteX31" fmla="*/ 643079 w 3483978"/>
                <a:gd name="connsiteY31" fmla="*/ 2960995 h 6269933"/>
                <a:gd name="connsiteX32" fmla="*/ 783129 w 3483978"/>
                <a:gd name="connsiteY32" fmla="*/ 2122924 h 6269933"/>
                <a:gd name="connsiteX33" fmla="*/ 975438 w 3483978"/>
                <a:gd name="connsiteY33" fmla="*/ 1778862 h 6269933"/>
                <a:gd name="connsiteX34" fmla="*/ 1006168 w 3483978"/>
                <a:gd name="connsiteY34" fmla="*/ 1560126 h 6269933"/>
                <a:gd name="connsiteX35" fmla="*/ 1255670 w 3483978"/>
                <a:gd name="connsiteY35" fmla="*/ 1386319 h 6269933"/>
                <a:gd name="connsiteX36" fmla="*/ 1034595 w 3483978"/>
                <a:gd name="connsiteY36" fmla="*/ 1265783 h 6269933"/>
                <a:gd name="connsiteX37" fmla="*/ 989669 w 3483978"/>
                <a:gd name="connsiteY37" fmla="*/ 1179626 h 6269933"/>
                <a:gd name="connsiteX38" fmla="*/ 981962 w 3483978"/>
                <a:gd name="connsiteY38" fmla="*/ 1091731 h 6269933"/>
                <a:gd name="connsiteX0" fmla="*/ 987232 w 3489248"/>
                <a:gd name="connsiteY0" fmla="*/ 1091731 h 6269933"/>
                <a:gd name="connsiteX1" fmla="*/ 962608 w 3489248"/>
                <a:gd name="connsiteY1" fmla="*/ 1014637 h 6269933"/>
                <a:gd name="connsiteX2" fmla="*/ 990094 w 3489248"/>
                <a:gd name="connsiteY2" fmla="*/ 927251 h 6269933"/>
                <a:gd name="connsiteX3" fmla="*/ 1038805 w 3489248"/>
                <a:gd name="connsiteY3" fmla="*/ 807866 h 6269933"/>
                <a:gd name="connsiteX4" fmla="*/ 1274985 w 3489248"/>
                <a:gd name="connsiteY4" fmla="*/ 707215 h 6269933"/>
                <a:gd name="connsiteX5" fmla="*/ 1359883 w 3489248"/>
                <a:gd name="connsiteY5" fmla="*/ 579227 h 6269933"/>
                <a:gd name="connsiteX6" fmla="*/ 1467362 w 3489248"/>
                <a:gd name="connsiteY6" fmla="*/ 544898 h 6269933"/>
                <a:gd name="connsiteX7" fmla="*/ 1622576 w 3489248"/>
                <a:gd name="connsiteY7" fmla="*/ 430593 h 6269933"/>
                <a:gd name="connsiteX8" fmla="*/ 1652156 w 3489248"/>
                <a:gd name="connsiteY8" fmla="*/ 328290 h 6269933"/>
                <a:gd name="connsiteX9" fmla="*/ 1725034 w 3489248"/>
                <a:gd name="connsiteY9" fmla="*/ 20757 h 6269933"/>
                <a:gd name="connsiteX10" fmla="*/ 1817614 w 3489248"/>
                <a:gd name="connsiteY10" fmla="*/ 38247 h 6269933"/>
                <a:gd name="connsiteX11" fmla="*/ 1871626 w 3489248"/>
                <a:gd name="connsiteY11" fmla="*/ 368250 h 6269933"/>
                <a:gd name="connsiteX12" fmla="*/ 1899186 w 3489248"/>
                <a:gd name="connsiteY12" fmla="*/ 312809 h 6269933"/>
                <a:gd name="connsiteX13" fmla="*/ 1975480 w 3489248"/>
                <a:gd name="connsiteY13" fmla="*/ 148632 h 6269933"/>
                <a:gd name="connsiteX14" fmla="*/ 2071644 w 3489248"/>
                <a:gd name="connsiteY14" fmla="*/ 286851 h 6269933"/>
                <a:gd name="connsiteX15" fmla="*/ 2095766 w 3489248"/>
                <a:gd name="connsiteY15" fmla="*/ 586040 h 6269933"/>
                <a:gd name="connsiteX16" fmla="*/ 2458716 w 3489248"/>
                <a:gd name="connsiteY16" fmla="*/ 1076185 h 6269933"/>
                <a:gd name="connsiteX17" fmla="*/ 2573871 w 3489248"/>
                <a:gd name="connsiteY17" fmla="*/ 1790789 h 6269933"/>
                <a:gd name="connsiteX18" fmla="*/ 2487891 w 3489248"/>
                <a:gd name="connsiteY18" fmla="*/ 2677010 h 6269933"/>
                <a:gd name="connsiteX19" fmla="*/ 2949624 w 3489248"/>
                <a:gd name="connsiteY19" fmla="*/ 3402933 h 6269933"/>
                <a:gd name="connsiteX20" fmla="*/ 3304337 w 3489248"/>
                <a:gd name="connsiteY20" fmla="*/ 4515317 h 6269933"/>
                <a:gd name="connsiteX21" fmla="*/ 3482814 w 3489248"/>
                <a:gd name="connsiteY21" fmla="*/ 5554277 h 6269933"/>
                <a:gd name="connsiteX22" fmla="*/ 3220658 w 3489248"/>
                <a:gd name="connsiteY22" fmla="*/ 6269933 h 6269933"/>
                <a:gd name="connsiteX23" fmla="*/ 1155756 w 3489248"/>
                <a:gd name="connsiteY23" fmla="*/ 5014426 h 6269933"/>
                <a:gd name="connsiteX24" fmla="*/ 946256 w 3489248"/>
                <a:gd name="connsiteY24" fmla="*/ 5293211 h 6269933"/>
                <a:gd name="connsiteX25" fmla="*/ 821293 w 3489248"/>
                <a:gd name="connsiteY25" fmla="*/ 5287823 h 6269933"/>
                <a:gd name="connsiteX26" fmla="*/ 764035 w 3489248"/>
                <a:gd name="connsiteY26" fmla="*/ 5089167 h 6269933"/>
                <a:gd name="connsiteX27" fmla="*/ 349568 w 3489248"/>
                <a:gd name="connsiteY27" fmla="*/ 5152605 h 6269933"/>
                <a:gd name="connsiteX28" fmla="*/ 8465 w 3489248"/>
                <a:gd name="connsiteY28" fmla="*/ 5011403 h 6269933"/>
                <a:gd name="connsiteX29" fmla="*/ 81957 w 3489248"/>
                <a:gd name="connsiteY29" fmla="*/ 4863562 h 6269933"/>
                <a:gd name="connsiteX30" fmla="*/ 331820 w 3489248"/>
                <a:gd name="connsiteY30" fmla="*/ 4845945 h 6269933"/>
                <a:gd name="connsiteX31" fmla="*/ 738180 w 3489248"/>
                <a:gd name="connsiteY31" fmla="*/ 3736055 h 6269933"/>
                <a:gd name="connsiteX32" fmla="*/ 648349 w 3489248"/>
                <a:gd name="connsiteY32" fmla="*/ 2960995 h 6269933"/>
                <a:gd name="connsiteX33" fmla="*/ 788399 w 3489248"/>
                <a:gd name="connsiteY33" fmla="*/ 2122924 h 6269933"/>
                <a:gd name="connsiteX34" fmla="*/ 980708 w 3489248"/>
                <a:gd name="connsiteY34" fmla="*/ 1778862 h 6269933"/>
                <a:gd name="connsiteX35" fmla="*/ 1011438 w 3489248"/>
                <a:gd name="connsiteY35" fmla="*/ 1560126 h 6269933"/>
                <a:gd name="connsiteX36" fmla="*/ 1260940 w 3489248"/>
                <a:gd name="connsiteY36" fmla="*/ 1386319 h 6269933"/>
                <a:gd name="connsiteX37" fmla="*/ 1039865 w 3489248"/>
                <a:gd name="connsiteY37" fmla="*/ 1265783 h 6269933"/>
                <a:gd name="connsiteX38" fmla="*/ 994939 w 3489248"/>
                <a:gd name="connsiteY38" fmla="*/ 1179626 h 6269933"/>
                <a:gd name="connsiteX39" fmla="*/ 987232 w 3489248"/>
                <a:gd name="connsiteY39" fmla="*/ 1091731 h 6269933"/>
                <a:gd name="connsiteX0" fmla="*/ 987232 w 3489248"/>
                <a:gd name="connsiteY0" fmla="*/ 1091731 h 6269933"/>
                <a:gd name="connsiteX1" fmla="*/ 962608 w 3489248"/>
                <a:gd name="connsiteY1" fmla="*/ 1014637 h 6269933"/>
                <a:gd name="connsiteX2" fmla="*/ 990094 w 3489248"/>
                <a:gd name="connsiteY2" fmla="*/ 927251 h 6269933"/>
                <a:gd name="connsiteX3" fmla="*/ 1038805 w 3489248"/>
                <a:gd name="connsiteY3" fmla="*/ 807866 h 6269933"/>
                <a:gd name="connsiteX4" fmla="*/ 1274985 w 3489248"/>
                <a:gd name="connsiteY4" fmla="*/ 707215 h 6269933"/>
                <a:gd name="connsiteX5" fmla="*/ 1359883 w 3489248"/>
                <a:gd name="connsiteY5" fmla="*/ 579227 h 6269933"/>
                <a:gd name="connsiteX6" fmla="*/ 1467362 w 3489248"/>
                <a:gd name="connsiteY6" fmla="*/ 544898 h 6269933"/>
                <a:gd name="connsiteX7" fmla="*/ 1622576 w 3489248"/>
                <a:gd name="connsiteY7" fmla="*/ 430593 h 6269933"/>
                <a:gd name="connsiteX8" fmla="*/ 1652156 w 3489248"/>
                <a:gd name="connsiteY8" fmla="*/ 328290 h 6269933"/>
                <a:gd name="connsiteX9" fmla="*/ 1725034 w 3489248"/>
                <a:gd name="connsiteY9" fmla="*/ 20757 h 6269933"/>
                <a:gd name="connsiteX10" fmla="*/ 1817614 w 3489248"/>
                <a:gd name="connsiteY10" fmla="*/ 38247 h 6269933"/>
                <a:gd name="connsiteX11" fmla="*/ 1871626 w 3489248"/>
                <a:gd name="connsiteY11" fmla="*/ 368250 h 6269933"/>
                <a:gd name="connsiteX12" fmla="*/ 1899186 w 3489248"/>
                <a:gd name="connsiteY12" fmla="*/ 312809 h 6269933"/>
                <a:gd name="connsiteX13" fmla="*/ 1975480 w 3489248"/>
                <a:gd name="connsiteY13" fmla="*/ 148632 h 6269933"/>
                <a:gd name="connsiteX14" fmla="*/ 2071644 w 3489248"/>
                <a:gd name="connsiteY14" fmla="*/ 286851 h 6269933"/>
                <a:gd name="connsiteX15" fmla="*/ 2095766 w 3489248"/>
                <a:gd name="connsiteY15" fmla="*/ 586040 h 6269933"/>
                <a:gd name="connsiteX16" fmla="*/ 2458716 w 3489248"/>
                <a:gd name="connsiteY16" fmla="*/ 1076185 h 6269933"/>
                <a:gd name="connsiteX17" fmla="*/ 2573871 w 3489248"/>
                <a:gd name="connsiteY17" fmla="*/ 1790789 h 6269933"/>
                <a:gd name="connsiteX18" fmla="*/ 2487891 w 3489248"/>
                <a:gd name="connsiteY18" fmla="*/ 2677010 h 6269933"/>
                <a:gd name="connsiteX19" fmla="*/ 2949624 w 3489248"/>
                <a:gd name="connsiteY19" fmla="*/ 3402933 h 6269933"/>
                <a:gd name="connsiteX20" fmla="*/ 3304337 w 3489248"/>
                <a:gd name="connsiteY20" fmla="*/ 4515317 h 6269933"/>
                <a:gd name="connsiteX21" fmla="*/ 3482814 w 3489248"/>
                <a:gd name="connsiteY21" fmla="*/ 5554277 h 6269933"/>
                <a:gd name="connsiteX22" fmla="*/ 3220658 w 3489248"/>
                <a:gd name="connsiteY22" fmla="*/ 6269933 h 6269933"/>
                <a:gd name="connsiteX23" fmla="*/ 1155756 w 3489248"/>
                <a:gd name="connsiteY23" fmla="*/ 5014426 h 6269933"/>
                <a:gd name="connsiteX24" fmla="*/ 946256 w 3489248"/>
                <a:gd name="connsiteY24" fmla="*/ 5293211 h 6269933"/>
                <a:gd name="connsiteX25" fmla="*/ 821293 w 3489248"/>
                <a:gd name="connsiteY25" fmla="*/ 5287823 h 6269933"/>
                <a:gd name="connsiteX26" fmla="*/ 764035 w 3489248"/>
                <a:gd name="connsiteY26" fmla="*/ 5089167 h 6269933"/>
                <a:gd name="connsiteX27" fmla="*/ 349568 w 3489248"/>
                <a:gd name="connsiteY27" fmla="*/ 5152605 h 6269933"/>
                <a:gd name="connsiteX28" fmla="*/ 8465 w 3489248"/>
                <a:gd name="connsiteY28" fmla="*/ 5011403 h 6269933"/>
                <a:gd name="connsiteX29" fmla="*/ 81957 w 3489248"/>
                <a:gd name="connsiteY29" fmla="*/ 4863562 h 6269933"/>
                <a:gd name="connsiteX30" fmla="*/ 331820 w 3489248"/>
                <a:gd name="connsiteY30" fmla="*/ 4845945 h 6269933"/>
                <a:gd name="connsiteX31" fmla="*/ 738180 w 3489248"/>
                <a:gd name="connsiteY31" fmla="*/ 3736055 h 6269933"/>
                <a:gd name="connsiteX32" fmla="*/ 648349 w 3489248"/>
                <a:gd name="connsiteY32" fmla="*/ 2960995 h 6269933"/>
                <a:gd name="connsiteX33" fmla="*/ 788399 w 3489248"/>
                <a:gd name="connsiteY33" fmla="*/ 2122924 h 6269933"/>
                <a:gd name="connsiteX34" fmla="*/ 980708 w 3489248"/>
                <a:gd name="connsiteY34" fmla="*/ 1778862 h 6269933"/>
                <a:gd name="connsiteX35" fmla="*/ 1011438 w 3489248"/>
                <a:gd name="connsiteY35" fmla="*/ 1560126 h 6269933"/>
                <a:gd name="connsiteX36" fmla="*/ 1260940 w 3489248"/>
                <a:gd name="connsiteY36" fmla="*/ 1386319 h 6269933"/>
                <a:gd name="connsiteX37" fmla="*/ 1039865 w 3489248"/>
                <a:gd name="connsiteY37" fmla="*/ 1265783 h 6269933"/>
                <a:gd name="connsiteX38" fmla="*/ 994939 w 3489248"/>
                <a:gd name="connsiteY38" fmla="*/ 1179626 h 6269933"/>
                <a:gd name="connsiteX39" fmla="*/ 987232 w 3489248"/>
                <a:gd name="connsiteY39" fmla="*/ 1091731 h 6269933"/>
                <a:gd name="connsiteX0" fmla="*/ 986133 w 3488149"/>
                <a:gd name="connsiteY0" fmla="*/ 1091731 h 6269933"/>
                <a:gd name="connsiteX1" fmla="*/ 961509 w 3488149"/>
                <a:gd name="connsiteY1" fmla="*/ 1014637 h 6269933"/>
                <a:gd name="connsiteX2" fmla="*/ 988995 w 3488149"/>
                <a:gd name="connsiteY2" fmla="*/ 927251 h 6269933"/>
                <a:gd name="connsiteX3" fmla="*/ 1037706 w 3488149"/>
                <a:gd name="connsiteY3" fmla="*/ 807866 h 6269933"/>
                <a:gd name="connsiteX4" fmla="*/ 1273886 w 3488149"/>
                <a:gd name="connsiteY4" fmla="*/ 707215 h 6269933"/>
                <a:gd name="connsiteX5" fmla="*/ 1358784 w 3488149"/>
                <a:gd name="connsiteY5" fmla="*/ 579227 h 6269933"/>
                <a:gd name="connsiteX6" fmla="*/ 1466263 w 3488149"/>
                <a:gd name="connsiteY6" fmla="*/ 544898 h 6269933"/>
                <a:gd name="connsiteX7" fmla="*/ 1621477 w 3488149"/>
                <a:gd name="connsiteY7" fmla="*/ 430593 h 6269933"/>
                <a:gd name="connsiteX8" fmla="*/ 1651057 w 3488149"/>
                <a:gd name="connsiteY8" fmla="*/ 328290 h 6269933"/>
                <a:gd name="connsiteX9" fmla="*/ 1723935 w 3488149"/>
                <a:gd name="connsiteY9" fmla="*/ 20757 h 6269933"/>
                <a:gd name="connsiteX10" fmla="*/ 1816515 w 3488149"/>
                <a:gd name="connsiteY10" fmla="*/ 38247 h 6269933"/>
                <a:gd name="connsiteX11" fmla="*/ 1870527 w 3488149"/>
                <a:gd name="connsiteY11" fmla="*/ 368250 h 6269933"/>
                <a:gd name="connsiteX12" fmla="*/ 1898087 w 3488149"/>
                <a:gd name="connsiteY12" fmla="*/ 312809 h 6269933"/>
                <a:gd name="connsiteX13" fmla="*/ 1974381 w 3488149"/>
                <a:gd name="connsiteY13" fmla="*/ 148632 h 6269933"/>
                <a:gd name="connsiteX14" fmla="*/ 2070545 w 3488149"/>
                <a:gd name="connsiteY14" fmla="*/ 286851 h 6269933"/>
                <a:gd name="connsiteX15" fmla="*/ 2094667 w 3488149"/>
                <a:gd name="connsiteY15" fmla="*/ 586040 h 6269933"/>
                <a:gd name="connsiteX16" fmla="*/ 2457617 w 3488149"/>
                <a:gd name="connsiteY16" fmla="*/ 1076185 h 6269933"/>
                <a:gd name="connsiteX17" fmla="*/ 2572772 w 3488149"/>
                <a:gd name="connsiteY17" fmla="*/ 1790789 h 6269933"/>
                <a:gd name="connsiteX18" fmla="*/ 2486792 w 3488149"/>
                <a:gd name="connsiteY18" fmla="*/ 2677010 h 6269933"/>
                <a:gd name="connsiteX19" fmla="*/ 2948525 w 3488149"/>
                <a:gd name="connsiteY19" fmla="*/ 3402933 h 6269933"/>
                <a:gd name="connsiteX20" fmla="*/ 3303238 w 3488149"/>
                <a:gd name="connsiteY20" fmla="*/ 4515317 h 6269933"/>
                <a:gd name="connsiteX21" fmla="*/ 3481715 w 3488149"/>
                <a:gd name="connsiteY21" fmla="*/ 5554277 h 6269933"/>
                <a:gd name="connsiteX22" fmla="*/ 3219559 w 3488149"/>
                <a:gd name="connsiteY22" fmla="*/ 6269933 h 6269933"/>
                <a:gd name="connsiteX23" fmla="*/ 1154657 w 3488149"/>
                <a:gd name="connsiteY23" fmla="*/ 5014426 h 6269933"/>
                <a:gd name="connsiteX24" fmla="*/ 945157 w 3488149"/>
                <a:gd name="connsiteY24" fmla="*/ 5293211 h 6269933"/>
                <a:gd name="connsiteX25" fmla="*/ 820194 w 3488149"/>
                <a:gd name="connsiteY25" fmla="*/ 5287823 h 6269933"/>
                <a:gd name="connsiteX26" fmla="*/ 762936 w 3488149"/>
                <a:gd name="connsiteY26" fmla="*/ 5089167 h 6269933"/>
                <a:gd name="connsiteX27" fmla="*/ 348469 w 3488149"/>
                <a:gd name="connsiteY27" fmla="*/ 5152605 h 6269933"/>
                <a:gd name="connsiteX28" fmla="*/ 7366 w 3488149"/>
                <a:gd name="connsiteY28" fmla="*/ 5011403 h 6269933"/>
                <a:gd name="connsiteX29" fmla="*/ 92296 w 3488149"/>
                <a:gd name="connsiteY29" fmla="*/ 4897613 h 6269933"/>
                <a:gd name="connsiteX30" fmla="*/ 330721 w 3488149"/>
                <a:gd name="connsiteY30" fmla="*/ 4845945 h 6269933"/>
                <a:gd name="connsiteX31" fmla="*/ 737081 w 3488149"/>
                <a:gd name="connsiteY31" fmla="*/ 3736055 h 6269933"/>
                <a:gd name="connsiteX32" fmla="*/ 647250 w 3488149"/>
                <a:gd name="connsiteY32" fmla="*/ 2960995 h 6269933"/>
                <a:gd name="connsiteX33" fmla="*/ 787300 w 3488149"/>
                <a:gd name="connsiteY33" fmla="*/ 2122924 h 6269933"/>
                <a:gd name="connsiteX34" fmla="*/ 979609 w 3488149"/>
                <a:gd name="connsiteY34" fmla="*/ 1778862 h 6269933"/>
                <a:gd name="connsiteX35" fmla="*/ 1010339 w 3488149"/>
                <a:gd name="connsiteY35" fmla="*/ 1560126 h 6269933"/>
                <a:gd name="connsiteX36" fmla="*/ 1259841 w 3488149"/>
                <a:gd name="connsiteY36" fmla="*/ 1386319 h 6269933"/>
                <a:gd name="connsiteX37" fmla="*/ 1038766 w 3488149"/>
                <a:gd name="connsiteY37" fmla="*/ 1265783 h 6269933"/>
                <a:gd name="connsiteX38" fmla="*/ 993840 w 3488149"/>
                <a:gd name="connsiteY38" fmla="*/ 1179626 h 6269933"/>
                <a:gd name="connsiteX39" fmla="*/ 986133 w 3488149"/>
                <a:gd name="connsiteY39" fmla="*/ 1091731 h 6269933"/>
                <a:gd name="connsiteX0" fmla="*/ 975795 w 3477811"/>
                <a:gd name="connsiteY0" fmla="*/ 1091731 h 6269933"/>
                <a:gd name="connsiteX1" fmla="*/ 951171 w 3477811"/>
                <a:gd name="connsiteY1" fmla="*/ 1014637 h 6269933"/>
                <a:gd name="connsiteX2" fmla="*/ 978657 w 3477811"/>
                <a:gd name="connsiteY2" fmla="*/ 927251 h 6269933"/>
                <a:gd name="connsiteX3" fmla="*/ 1027368 w 3477811"/>
                <a:gd name="connsiteY3" fmla="*/ 807866 h 6269933"/>
                <a:gd name="connsiteX4" fmla="*/ 1263548 w 3477811"/>
                <a:gd name="connsiteY4" fmla="*/ 707215 h 6269933"/>
                <a:gd name="connsiteX5" fmla="*/ 1348446 w 3477811"/>
                <a:gd name="connsiteY5" fmla="*/ 579227 h 6269933"/>
                <a:gd name="connsiteX6" fmla="*/ 1455925 w 3477811"/>
                <a:gd name="connsiteY6" fmla="*/ 544898 h 6269933"/>
                <a:gd name="connsiteX7" fmla="*/ 1611139 w 3477811"/>
                <a:gd name="connsiteY7" fmla="*/ 430593 h 6269933"/>
                <a:gd name="connsiteX8" fmla="*/ 1640719 w 3477811"/>
                <a:gd name="connsiteY8" fmla="*/ 328290 h 6269933"/>
                <a:gd name="connsiteX9" fmla="*/ 1713597 w 3477811"/>
                <a:gd name="connsiteY9" fmla="*/ 20757 h 6269933"/>
                <a:gd name="connsiteX10" fmla="*/ 1806177 w 3477811"/>
                <a:gd name="connsiteY10" fmla="*/ 38247 h 6269933"/>
                <a:gd name="connsiteX11" fmla="*/ 1860189 w 3477811"/>
                <a:gd name="connsiteY11" fmla="*/ 368250 h 6269933"/>
                <a:gd name="connsiteX12" fmla="*/ 1887749 w 3477811"/>
                <a:gd name="connsiteY12" fmla="*/ 312809 h 6269933"/>
                <a:gd name="connsiteX13" fmla="*/ 1964043 w 3477811"/>
                <a:gd name="connsiteY13" fmla="*/ 148632 h 6269933"/>
                <a:gd name="connsiteX14" fmla="*/ 2060207 w 3477811"/>
                <a:gd name="connsiteY14" fmla="*/ 286851 h 6269933"/>
                <a:gd name="connsiteX15" fmla="*/ 2084329 w 3477811"/>
                <a:gd name="connsiteY15" fmla="*/ 586040 h 6269933"/>
                <a:gd name="connsiteX16" fmla="*/ 2447279 w 3477811"/>
                <a:gd name="connsiteY16" fmla="*/ 1076185 h 6269933"/>
                <a:gd name="connsiteX17" fmla="*/ 2562434 w 3477811"/>
                <a:gd name="connsiteY17" fmla="*/ 1790789 h 6269933"/>
                <a:gd name="connsiteX18" fmla="*/ 2476454 w 3477811"/>
                <a:gd name="connsiteY18" fmla="*/ 2677010 h 6269933"/>
                <a:gd name="connsiteX19" fmla="*/ 2938187 w 3477811"/>
                <a:gd name="connsiteY19" fmla="*/ 3402933 h 6269933"/>
                <a:gd name="connsiteX20" fmla="*/ 3292900 w 3477811"/>
                <a:gd name="connsiteY20" fmla="*/ 4515317 h 6269933"/>
                <a:gd name="connsiteX21" fmla="*/ 3471377 w 3477811"/>
                <a:gd name="connsiteY21" fmla="*/ 5554277 h 6269933"/>
                <a:gd name="connsiteX22" fmla="*/ 3209221 w 3477811"/>
                <a:gd name="connsiteY22" fmla="*/ 6269933 h 6269933"/>
                <a:gd name="connsiteX23" fmla="*/ 1144319 w 3477811"/>
                <a:gd name="connsiteY23" fmla="*/ 5014426 h 6269933"/>
                <a:gd name="connsiteX24" fmla="*/ 934819 w 3477811"/>
                <a:gd name="connsiteY24" fmla="*/ 5293211 h 6269933"/>
                <a:gd name="connsiteX25" fmla="*/ 809856 w 3477811"/>
                <a:gd name="connsiteY25" fmla="*/ 5287823 h 6269933"/>
                <a:gd name="connsiteX26" fmla="*/ 752598 w 3477811"/>
                <a:gd name="connsiteY26" fmla="*/ 5089167 h 6269933"/>
                <a:gd name="connsiteX27" fmla="*/ 338131 w 3477811"/>
                <a:gd name="connsiteY27" fmla="*/ 5152605 h 6269933"/>
                <a:gd name="connsiteX28" fmla="*/ 8466 w 3477811"/>
                <a:gd name="connsiteY28" fmla="*/ 5045454 h 6269933"/>
                <a:gd name="connsiteX29" fmla="*/ 81958 w 3477811"/>
                <a:gd name="connsiteY29" fmla="*/ 4897613 h 6269933"/>
                <a:gd name="connsiteX30" fmla="*/ 320383 w 3477811"/>
                <a:gd name="connsiteY30" fmla="*/ 4845945 h 6269933"/>
                <a:gd name="connsiteX31" fmla="*/ 726743 w 3477811"/>
                <a:gd name="connsiteY31" fmla="*/ 3736055 h 6269933"/>
                <a:gd name="connsiteX32" fmla="*/ 636912 w 3477811"/>
                <a:gd name="connsiteY32" fmla="*/ 2960995 h 6269933"/>
                <a:gd name="connsiteX33" fmla="*/ 776962 w 3477811"/>
                <a:gd name="connsiteY33" fmla="*/ 2122924 h 6269933"/>
                <a:gd name="connsiteX34" fmla="*/ 969271 w 3477811"/>
                <a:gd name="connsiteY34" fmla="*/ 1778862 h 6269933"/>
                <a:gd name="connsiteX35" fmla="*/ 1000001 w 3477811"/>
                <a:gd name="connsiteY35" fmla="*/ 1560126 h 6269933"/>
                <a:gd name="connsiteX36" fmla="*/ 1249503 w 3477811"/>
                <a:gd name="connsiteY36" fmla="*/ 1386319 h 6269933"/>
                <a:gd name="connsiteX37" fmla="*/ 1028428 w 3477811"/>
                <a:gd name="connsiteY37" fmla="*/ 1265783 h 6269933"/>
                <a:gd name="connsiteX38" fmla="*/ 983502 w 3477811"/>
                <a:gd name="connsiteY38" fmla="*/ 1179626 h 6269933"/>
                <a:gd name="connsiteX39" fmla="*/ 975795 w 3477811"/>
                <a:gd name="connsiteY39" fmla="*/ 1091731 h 6269933"/>
                <a:gd name="connsiteX0" fmla="*/ 975795 w 3477811"/>
                <a:gd name="connsiteY0" fmla="*/ 1091731 h 6269933"/>
                <a:gd name="connsiteX1" fmla="*/ 951171 w 3477811"/>
                <a:gd name="connsiteY1" fmla="*/ 1014637 h 6269933"/>
                <a:gd name="connsiteX2" fmla="*/ 978657 w 3477811"/>
                <a:gd name="connsiteY2" fmla="*/ 927251 h 6269933"/>
                <a:gd name="connsiteX3" fmla="*/ 1027368 w 3477811"/>
                <a:gd name="connsiteY3" fmla="*/ 807866 h 6269933"/>
                <a:gd name="connsiteX4" fmla="*/ 1263548 w 3477811"/>
                <a:gd name="connsiteY4" fmla="*/ 707215 h 6269933"/>
                <a:gd name="connsiteX5" fmla="*/ 1348446 w 3477811"/>
                <a:gd name="connsiteY5" fmla="*/ 579227 h 6269933"/>
                <a:gd name="connsiteX6" fmla="*/ 1455925 w 3477811"/>
                <a:gd name="connsiteY6" fmla="*/ 544898 h 6269933"/>
                <a:gd name="connsiteX7" fmla="*/ 1611139 w 3477811"/>
                <a:gd name="connsiteY7" fmla="*/ 430593 h 6269933"/>
                <a:gd name="connsiteX8" fmla="*/ 1640719 w 3477811"/>
                <a:gd name="connsiteY8" fmla="*/ 328290 h 6269933"/>
                <a:gd name="connsiteX9" fmla="*/ 1713597 w 3477811"/>
                <a:gd name="connsiteY9" fmla="*/ 20757 h 6269933"/>
                <a:gd name="connsiteX10" fmla="*/ 1806177 w 3477811"/>
                <a:gd name="connsiteY10" fmla="*/ 38247 h 6269933"/>
                <a:gd name="connsiteX11" fmla="*/ 1860189 w 3477811"/>
                <a:gd name="connsiteY11" fmla="*/ 368250 h 6269933"/>
                <a:gd name="connsiteX12" fmla="*/ 1887749 w 3477811"/>
                <a:gd name="connsiteY12" fmla="*/ 312809 h 6269933"/>
                <a:gd name="connsiteX13" fmla="*/ 1964043 w 3477811"/>
                <a:gd name="connsiteY13" fmla="*/ 148632 h 6269933"/>
                <a:gd name="connsiteX14" fmla="*/ 2060207 w 3477811"/>
                <a:gd name="connsiteY14" fmla="*/ 286851 h 6269933"/>
                <a:gd name="connsiteX15" fmla="*/ 2084329 w 3477811"/>
                <a:gd name="connsiteY15" fmla="*/ 586040 h 6269933"/>
                <a:gd name="connsiteX16" fmla="*/ 2447279 w 3477811"/>
                <a:gd name="connsiteY16" fmla="*/ 1076185 h 6269933"/>
                <a:gd name="connsiteX17" fmla="*/ 2562434 w 3477811"/>
                <a:gd name="connsiteY17" fmla="*/ 1790789 h 6269933"/>
                <a:gd name="connsiteX18" fmla="*/ 2476454 w 3477811"/>
                <a:gd name="connsiteY18" fmla="*/ 2677010 h 6269933"/>
                <a:gd name="connsiteX19" fmla="*/ 2938187 w 3477811"/>
                <a:gd name="connsiteY19" fmla="*/ 3402933 h 6269933"/>
                <a:gd name="connsiteX20" fmla="*/ 3292900 w 3477811"/>
                <a:gd name="connsiteY20" fmla="*/ 4515317 h 6269933"/>
                <a:gd name="connsiteX21" fmla="*/ 3471377 w 3477811"/>
                <a:gd name="connsiteY21" fmla="*/ 5554277 h 6269933"/>
                <a:gd name="connsiteX22" fmla="*/ 3209221 w 3477811"/>
                <a:gd name="connsiteY22" fmla="*/ 6269933 h 6269933"/>
                <a:gd name="connsiteX23" fmla="*/ 1144319 w 3477811"/>
                <a:gd name="connsiteY23" fmla="*/ 5014426 h 6269933"/>
                <a:gd name="connsiteX24" fmla="*/ 934819 w 3477811"/>
                <a:gd name="connsiteY24" fmla="*/ 5293211 h 6269933"/>
                <a:gd name="connsiteX25" fmla="*/ 809856 w 3477811"/>
                <a:gd name="connsiteY25" fmla="*/ 5287823 h 6269933"/>
                <a:gd name="connsiteX26" fmla="*/ 752598 w 3477811"/>
                <a:gd name="connsiteY26" fmla="*/ 5089167 h 6269933"/>
                <a:gd name="connsiteX27" fmla="*/ 338131 w 3477811"/>
                <a:gd name="connsiteY27" fmla="*/ 5152605 h 6269933"/>
                <a:gd name="connsiteX28" fmla="*/ 8466 w 3477811"/>
                <a:gd name="connsiteY28" fmla="*/ 5045454 h 6269933"/>
                <a:gd name="connsiteX29" fmla="*/ 81958 w 3477811"/>
                <a:gd name="connsiteY29" fmla="*/ 4897613 h 6269933"/>
                <a:gd name="connsiteX30" fmla="*/ 320383 w 3477811"/>
                <a:gd name="connsiteY30" fmla="*/ 4845945 h 6269933"/>
                <a:gd name="connsiteX31" fmla="*/ 726743 w 3477811"/>
                <a:gd name="connsiteY31" fmla="*/ 3736055 h 6269933"/>
                <a:gd name="connsiteX32" fmla="*/ 636912 w 3477811"/>
                <a:gd name="connsiteY32" fmla="*/ 2960995 h 6269933"/>
                <a:gd name="connsiteX33" fmla="*/ 776962 w 3477811"/>
                <a:gd name="connsiteY33" fmla="*/ 2122924 h 6269933"/>
                <a:gd name="connsiteX34" fmla="*/ 969271 w 3477811"/>
                <a:gd name="connsiteY34" fmla="*/ 1778862 h 6269933"/>
                <a:gd name="connsiteX35" fmla="*/ 1000001 w 3477811"/>
                <a:gd name="connsiteY35" fmla="*/ 1560126 h 6269933"/>
                <a:gd name="connsiteX36" fmla="*/ 1249503 w 3477811"/>
                <a:gd name="connsiteY36" fmla="*/ 1386319 h 6269933"/>
                <a:gd name="connsiteX37" fmla="*/ 1028428 w 3477811"/>
                <a:gd name="connsiteY37" fmla="*/ 1265783 h 6269933"/>
                <a:gd name="connsiteX38" fmla="*/ 983502 w 3477811"/>
                <a:gd name="connsiteY38" fmla="*/ 1179626 h 6269933"/>
                <a:gd name="connsiteX39" fmla="*/ 975795 w 3477811"/>
                <a:gd name="connsiteY39" fmla="*/ 1091731 h 6269933"/>
                <a:gd name="connsiteX0" fmla="*/ 974924 w 3476940"/>
                <a:gd name="connsiteY0" fmla="*/ 1091731 h 6269933"/>
                <a:gd name="connsiteX1" fmla="*/ 950300 w 3476940"/>
                <a:gd name="connsiteY1" fmla="*/ 1014637 h 6269933"/>
                <a:gd name="connsiteX2" fmla="*/ 977786 w 3476940"/>
                <a:gd name="connsiteY2" fmla="*/ 927251 h 6269933"/>
                <a:gd name="connsiteX3" fmla="*/ 1026497 w 3476940"/>
                <a:gd name="connsiteY3" fmla="*/ 807866 h 6269933"/>
                <a:gd name="connsiteX4" fmla="*/ 1262677 w 3476940"/>
                <a:gd name="connsiteY4" fmla="*/ 707215 h 6269933"/>
                <a:gd name="connsiteX5" fmla="*/ 1347575 w 3476940"/>
                <a:gd name="connsiteY5" fmla="*/ 579227 h 6269933"/>
                <a:gd name="connsiteX6" fmla="*/ 1455054 w 3476940"/>
                <a:gd name="connsiteY6" fmla="*/ 544898 h 6269933"/>
                <a:gd name="connsiteX7" fmla="*/ 1610268 w 3476940"/>
                <a:gd name="connsiteY7" fmla="*/ 430593 h 6269933"/>
                <a:gd name="connsiteX8" fmla="*/ 1639848 w 3476940"/>
                <a:gd name="connsiteY8" fmla="*/ 328290 h 6269933"/>
                <a:gd name="connsiteX9" fmla="*/ 1712726 w 3476940"/>
                <a:gd name="connsiteY9" fmla="*/ 20757 h 6269933"/>
                <a:gd name="connsiteX10" fmla="*/ 1805306 w 3476940"/>
                <a:gd name="connsiteY10" fmla="*/ 38247 h 6269933"/>
                <a:gd name="connsiteX11" fmla="*/ 1859318 w 3476940"/>
                <a:gd name="connsiteY11" fmla="*/ 368250 h 6269933"/>
                <a:gd name="connsiteX12" fmla="*/ 1886878 w 3476940"/>
                <a:gd name="connsiteY12" fmla="*/ 312809 h 6269933"/>
                <a:gd name="connsiteX13" fmla="*/ 1963172 w 3476940"/>
                <a:gd name="connsiteY13" fmla="*/ 148632 h 6269933"/>
                <a:gd name="connsiteX14" fmla="*/ 2059336 w 3476940"/>
                <a:gd name="connsiteY14" fmla="*/ 286851 h 6269933"/>
                <a:gd name="connsiteX15" fmla="*/ 2083458 w 3476940"/>
                <a:gd name="connsiteY15" fmla="*/ 586040 h 6269933"/>
                <a:gd name="connsiteX16" fmla="*/ 2446408 w 3476940"/>
                <a:gd name="connsiteY16" fmla="*/ 1076185 h 6269933"/>
                <a:gd name="connsiteX17" fmla="*/ 2561563 w 3476940"/>
                <a:gd name="connsiteY17" fmla="*/ 1790789 h 6269933"/>
                <a:gd name="connsiteX18" fmla="*/ 2475583 w 3476940"/>
                <a:gd name="connsiteY18" fmla="*/ 2677010 h 6269933"/>
                <a:gd name="connsiteX19" fmla="*/ 2937316 w 3476940"/>
                <a:gd name="connsiteY19" fmla="*/ 3402933 h 6269933"/>
                <a:gd name="connsiteX20" fmla="*/ 3292029 w 3476940"/>
                <a:gd name="connsiteY20" fmla="*/ 4515317 h 6269933"/>
                <a:gd name="connsiteX21" fmla="*/ 3470506 w 3476940"/>
                <a:gd name="connsiteY21" fmla="*/ 5554277 h 6269933"/>
                <a:gd name="connsiteX22" fmla="*/ 3208350 w 3476940"/>
                <a:gd name="connsiteY22" fmla="*/ 6269933 h 6269933"/>
                <a:gd name="connsiteX23" fmla="*/ 1143448 w 3476940"/>
                <a:gd name="connsiteY23" fmla="*/ 5014426 h 6269933"/>
                <a:gd name="connsiteX24" fmla="*/ 933948 w 3476940"/>
                <a:gd name="connsiteY24" fmla="*/ 5293211 h 6269933"/>
                <a:gd name="connsiteX25" fmla="*/ 808985 w 3476940"/>
                <a:gd name="connsiteY25" fmla="*/ 5287823 h 6269933"/>
                <a:gd name="connsiteX26" fmla="*/ 751727 w 3476940"/>
                <a:gd name="connsiteY26" fmla="*/ 5089167 h 6269933"/>
                <a:gd name="connsiteX27" fmla="*/ 337260 w 3476940"/>
                <a:gd name="connsiteY27" fmla="*/ 5152605 h 6269933"/>
                <a:gd name="connsiteX28" fmla="*/ 7595 w 3476940"/>
                <a:gd name="connsiteY28" fmla="*/ 5045454 h 6269933"/>
                <a:gd name="connsiteX29" fmla="*/ 81087 w 3476940"/>
                <a:gd name="connsiteY29" fmla="*/ 4897613 h 6269933"/>
                <a:gd name="connsiteX30" fmla="*/ 319512 w 3476940"/>
                <a:gd name="connsiteY30" fmla="*/ 4845945 h 6269933"/>
                <a:gd name="connsiteX31" fmla="*/ 725872 w 3476940"/>
                <a:gd name="connsiteY31" fmla="*/ 3736055 h 6269933"/>
                <a:gd name="connsiteX32" fmla="*/ 636041 w 3476940"/>
                <a:gd name="connsiteY32" fmla="*/ 2960995 h 6269933"/>
                <a:gd name="connsiteX33" fmla="*/ 776091 w 3476940"/>
                <a:gd name="connsiteY33" fmla="*/ 2122924 h 6269933"/>
                <a:gd name="connsiteX34" fmla="*/ 968400 w 3476940"/>
                <a:gd name="connsiteY34" fmla="*/ 1778862 h 6269933"/>
                <a:gd name="connsiteX35" fmla="*/ 999130 w 3476940"/>
                <a:gd name="connsiteY35" fmla="*/ 1560126 h 6269933"/>
                <a:gd name="connsiteX36" fmla="*/ 1248632 w 3476940"/>
                <a:gd name="connsiteY36" fmla="*/ 1386319 h 6269933"/>
                <a:gd name="connsiteX37" fmla="*/ 1027557 w 3476940"/>
                <a:gd name="connsiteY37" fmla="*/ 1265783 h 6269933"/>
                <a:gd name="connsiteX38" fmla="*/ 982631 w 3476940"/>
                <a:gd name="connsiteY38" fmla="*/ 1179626 h 6269933"/>
                <a:gd name="connsiteX39" fmla="*/ 974924 w 3476940"/>
                <a:gd name="connsiteY39" fmla="*/ 1091731 h 6269933"/>
                <a:gd name="connsiteX0" fmla="*/ 974924 w 3476940"/>
                <a:gd name="connsiteY0" fmla="*/ 1091731 h 6269933"/>
                <a:gd name="connsiteX1" fmla="*/ 950300 w 3476940"/>
                <a:gd name="connsiteY1" fmla="*/ 1014637 h 6269933"/>
                <a:gd name="connsiteX2" fmla="*/ 977786 w 3476940"/>
                <a:gd name="connsiteY2" fmla="*/ 927251 h 6269933"/>
                <a:gd name="connsiteX3" fmla="*/ 1026497 w 3476940"/>
                <a:gd name="connsiteY3" fmla="*/ 807866 h 6269933"/>
                <a:gd name="connsiteX4" fmla="*/ 1262677 w 3476940"/>
                <a:gd name="connsiteY4" fmla="*/ 707215 h 6269933"/>
                <a:gd name="connsiteX5" fmla="*/ 1347575 w 3476940"/>
                <a:gd name="connsiteY5" fmla="*/ 579227 h 6269933"/>
                <a:gd name="connsiteX6" fmla="*/ 1455054 w 3476940"/>
                <a:gd name="connsiteY6" fmla="*/ 544898 h 6269933"/>
                <a:gd name="connsiteX7" fmla="*/ 1610268 w 3476940"/>
                <a:gd name="connsiteY7" fmla="*/ 430593 h 6269933"/>
                <a:gd name="connsiteX8" fmla="*/ 1639848 w 3476940"/>
                <a:gd name="connsiteY8" fmla="*/ 328290 h 6269933"/>
                <a:gd name="connsiteX9" fmla="*/ 1712726 w 3476940"/>
                <a:gd name="connsiteY9" fmla="*/ 20757 h 6269933"/>
                <a:gd name="connsiteX10" fmla="*/ 1805306 w 3476940"/>
                <a:gd name="connsiteY10" fmla="*/ 38247 h 6269933"/>
                <a:gd name="connsiteX11" fmla="*/ 1859318 w 3476940"/>
                <a:gd name="connsiteY11" fmla="*/ 368250 h 6269933"/>
                <a:gd name="connsiteX12" fmla="*/ 1886878 w 3476940"/>
                <a:gd name="connsiteY12" fmla="*/ 312809 h 6269933"/>
                <a:gd name="connsiteX13" fmla="*/ 1963172 w 3476940"/>
                <a:gd name="connsiteY13" fmla="*/ 148632 h 6269933"/>
                <a:gd name="connsiteX14" fmla="*/ 2059336 w 3476940"/>
                <a:gd name="connsiteY14" fmla="*/ 286851 h 6269933"/>
                <a:gd name="connsiteX15" fmla="*/ 2083458 w 3476940"/>
                <a:gd name="connsiteY15" fmla="*/ 586040 h 6269933"/>
                <a:gd name="connsiteX16" fmla="*/ 2446408 w 3476940"/>
                <a:gd name="connsiteY16" fmla="*/ 1076185 h 6269933"/>
                <a:gd name="connsiteX17" fmla="*/ 2561563 w 3476940"/>
                <a:gd name="connsiteY17" fmla="*/ 1790789 h 6269933"/>
                <a:gd name="connsiteX18" fmla="*/ 2475583 w 3476940"/>
                <a:gd name="connsiteY18" fmla="*/ 2677010 h 6269933"/>
                <a:gd name="connsiteX19" fmla="*/ 2937316 w 3476940"/>
                <a:gd name="connsiteY19" fmla="*/ 3402933 h 6269933"/>
                <a:gd name="connsiteX20" fmla="*/ 3292029 w 3476940"/>
                <a:gd name="connsiteY20" fmla="*/ 4515317 h 6269933"/>
                <a:gd name="connsiteX21" fmla="*/ 3470506 w 3476940"/>
                <a:gd name="connsiteY21" fmla="*/ 5554277 h 6269933"/>
                <a:gd name="connsiteX22" fmla="*/ 3208350 w 3476940"/>
                <a:gd name="connsiteY22" fmla="*/ 6269933 h 6269933"/>
                <a:gd name="connsiteX23" fmla="*/ 1143448 w 3476940"/>
                <a:gd name="connsiteY23" fmla="*/ 5014426 h 6269933"/>
                <a:gd name="connsiteX24" fmla="*/ 933948 w 3476940"/>
                <a:gd name="connsiteY24" fmla="*/ 5293211 h 6269933"/>
                <a:gd name="connsiteX25" fmla="*/ 808985 w 3476940"/>
                <a:gd name="connsiteY25" fmla="*/ 5287823 h 6269933"/>
                <a:gd name="connsiteX26" fmla="*/ 751727 w 3476940"/>
                <a:gd name="connsiteY26" fmla="*/ 5089167 h 6269933"/>
                <a:gd name="connsiteX27" fmla="*/ 314778 w 3476940"/>
                <a:gd name="connsiteY27" fmla="*/ 5254891 h 6269933"/>
                <a:gd name="connsiteX28" fmla="*/ 7595 w 3476940"/>
                <a:gd name="connsiteY28" fmla="*/ 5045454 h 6269933"/>
                <a:gd name="connsiteX29" fmla="*/ 81087 w 3476940"/>
                <a:gd name="connsiteY29" fmla="*/ 4897613 h 6269933"/>
                <a:gd name="connsiteX30" fmla="*/ 319512 w 3476940"/>
                <a:gd name="connsiteY30" fmla="*/ 4845945 h 6269933"/>
                <a:gd name="connsiteX31" fmla="*/ 725872 w 3476940"/>
                <a:gd name="connsiteY31" fmla="*/ 3736055 h 6269933"/>
                <a:gd name="connsiteX32" fmla="*/ 636041 w 3476940"/>
                <a:gd name="connsiteY32" fmla="*/ 2960995 h 6269933"/>
                <a:gd name="connsiteX33" fmla="*/ 776091 w 3476940"/>
                <a:gd name="connsiteY33" fmla="*/ 2122924 h 6269933"/>
                <a:gd name="connsiteX34" fmla="*/ 968400 w 3476940"/>
                <a:gd name="connsiteY34" fmla="*/ 1778862 h 6269933"/>
                <a:gd name="connsiteX35" fmla="*/ 999130 w 3476940"/>
                <a:gd name="connsiteY35" fmla="*/ 1560126 h 6269933"/>
                <a:gd name="connsiteX36" fmla="*/ 1248632 w 3476940"/>
                <a:gd name="connsiteY36" fmla="*/ 1386319 h 6269933"/>
                <a:gd name="connsiteX37" fmla="*/ 1027557 w 3476940"/>
                <a:gd name="connsiteY37" fmla="*/ 1265783 h 6269933"/>
                <a:gd name="connsiteX38" fmla="*/ 982631 w 3476940"/>
                <a:gd name="connsiteY38" fmla="*/ 1179626 h 6269933"/>
                <a:gd name="connsiteX39" fmla="*/ 974924 w 3476940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37092 w 3462305"/>
                <a:gd name="connsiteY26" fmla="*/ 508916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1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37092 w 3462305"/>
                <a:gd name="connsiteY26" fmla="*/ 508916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612128 w 3462305"/>
                <a:gd name="connsiteY26" fmla="*/ 508377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612128 w 3462305"/>
                <a:gd name="connsiteY26" fmla="*/ 508377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93212 w 3462305"/>
                <a:gd name="connsiteY27" fmla="*/ 523740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93212 w 3462305"/>
                <a:gd name="connsiteY27" fmla="*/ 523740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1015879 w 3462305"/>
                <a:gd name="connsiteY24" fmla="*/ 5298666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765853 w 3516921"/>
                <a:gd name="connsiteY34" fmla="*/ 3736055 h 6269933"/>
                <a:gd name="connsiteX35" fmla="*/ 676022 w 3516921"/>
                <a:gd name="connsiteY35" fmla="*/ 2960995 h 6269933"/>
                <a:gd name="connsiteX36" fmla="*/ 816072 w 3516921"/>
                <a:gd name="connsiteY36" fmla="*/ 2122924 h 6269933"/>
                <a:gd name="connsiteX37" fmla="*/ 1008381 w 3516921"/>
                <a:gd name="connsiteY37" fmla="*/ 1778862 h 6269933"/>
                <a:gd name="connsiteX38" fmla="*/ 1039111 w 3516921"/>
                <a:gd name="connsiteY38" fmla="*/ 1560126 h 6269933"/>
                <a:gd name="connsiteX39" fmla="*/ 1288613 w 3516921"/>
                <a:gd name="connsiteY39" fmla="*/ 1386319 h 6269933"/>
                <a:gd name="connsiteX40" fmla="*/ 1067538 w 3516921"/>
                <a:gd name="connsiteY40" fmla="*/ 1265783 h 6269933"/>
                <a:gd name="connsiteX41" fmla="*/ 1022612 w 3516921"/>
                <a:gd name="connsiteY41" fmla="*/ 1179626 h 6269933"/>
                <a:gd name="connsiteX42" fmla="*/ 1014905 w 3516921"/>
                <a:gd name="connsiteY42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39111 w 3516921"/>
                <a:gd name="connsiteY39" fmla="*/ 1560126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39111 w 3516921"/>
                <a:gd name="connsiteY39" fmla="*/ 1560126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16366 w 3516921"/>
                <a:gd name="connsiteY39" fmla="*/ 1548819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196046"/>
                <a:gd name="connsiteX1" fmla="*/ 990281 w 3516921"/>
                <a:gd name="connsiteY1" fmla="*/ 1014637 h 6196046"/>
                <a:gd name="connsiteX2" fmla="*/ 1017767 w 3516921"/>
                <a:gd name="connsiteY2" fmla="*/ 927251 h 6196046"/>
                <a:gd name="connsiteX3" fmla="*/ 1066478 w 3516921"/>
                <a:gd name="connsiteY3" fmla="*/ 807866 h 6196046"/>
                <a:gd name="connsiteX4" fmla="*/ 1302658 w 3516921"/>
                <a:gd name="connsiteY4" fmla="*/ 707215 h 6196046"/>
                <a:gd name="connsiteX5" fmla="*/ 1387556 w 3516921"/>
                <a:gd name="connsiteY5" fmla="*/ 579227 h 6196046"/>
                <a:gd name="connsiteX6" fmla="*/ 1495035 w 3516921"/>
                <a:gd name="connsiteY6" fmla="*/ 544898 h 6196046"/>
                <a:gd name="connsiteX7" fmla="*/ 1650249 w 3516921"/>
                <a:gd name="connsiteY7" fmla="*/ 430593 h 6196046"/>
                <a:gd name="connsiteX8" fmla="*/ 1679829 w 3516921"/>
                <a:gd name="connsiteY8" fmla="*/ 328290 h 6196046"/>
                <a:gd name="connsiteX9" fmla="*/ 1752707 w 3516921"/>
                <a:gd name="connsiteY9" fmla="*/ 20757 h 6196046"/>
                <a:gd name="connsiteX10" fmla="*/ 1845287 w 3516921"/>
                <a:gd name="connsiteY10" fmla="*/ 38247 h 6196046"/>
                <a:gd name="connsiteX11" fmla="*/ 1899299 w 3516921"/>
                <a:gd name="connsiteY11" fmla="*/ 368250 h 6196046"/>
                <a:gd name="connsiteX12" fmla="*/ 1926859 w 3516921"/>
                <a:gd name="connsiteY12" fmla="*/ 312809 h 6196046"/>
                <a:gd name="connsiteX13" fmla="*/ 2003153 w 3516921"/>
                <a:gd name="connsiteY13" fmla="*/ 148632 h 6196046"/>
                <a:gd name="connsiteX14" fmla="*/ 2099317 w 3516921"/>
                <a:gd name="connsiteY14" fmla="*/ 286851 h 6196046"/>
                <a:gd name="connsiteX15" fmla="*/ 2123439 w 3516921"/>
                <a:gd name="connsiteY15" fmla="*/ 586040 h 6196046"/>
                <a:gd name="connsiteX16" fmla="*/ 2486389 w 3516921"/>
                <a:gd name="connsiteY16" fmla="*/ 1076185 h 6196046"/>
                <a:gd name="connsiteX17" fmla="*/ 2601544 w 3516921"/>
                <a:gd name="connsiteY17" fmla="*/ 1790789 h 6196046"/>
                <a:gd name="connsiteX18" fmla="*/ 2515564 w 3516921"/>
                <a:gd name="connsiteY18" fmla="*/ 2677010 h 6196046"/>
                <a:gd name="connsiteX19" fmla="*/ 2977297 w 3516921"/>
                <a:gd name="connsiteY19" fmla="*/ 3402933 h 6196046"/>
                <a:gd name="connsiteX20" fmla="*/ 3332010 w 3516921"/>
                <a:gd name="connsiteY20" fmla="*/ 4515317 h 6196046"/>
                <a:gd name="connsiteX21" fmla="*/ 3510487 w 3516921"/>
                <a:gd name="connsiteY21" fmla="*/ 5554277 h 6196046"/>
                <a:gd name="connsiteX22" fmla="*/ 3270878 w 3516921"/>
                <a:gd name="connsiteY22" fmla="*/ 6196046 h 6196046"/>
                <a:gd name="connsiteX23" fmla="*/ 1410287 w 3516921"/>
                <a:gd name="connsiteY23" fmla="*/ 6098709 h 6196046"/>
                <a:gd name="connsiteX24" fmla="*/ 684821 w 3516921"/>
                <a:gd name="connsiteY24" fmla="*/ 5532424 h 6196046"/>
                <a:gd name="connsiteX25" fmla="*/ 871909 w 3516921"/>
                <a:gd name="connsiteY25" fmla="*/ 5384324 h 6196046"/>
                <a:gd name="connsiteX26" fmla="*/ 814322 w 3516921"/>
                <a:gd name="connsiteY26" fmla="*/ 5043678 h 6196046"/>
                <a:gd name="connsiteX27" fmla="*/ 910032 w 3516921"/>
                <a:gd name="connsiteY27" fmla="*/ 4679959 h 6196046"/>
                <a:gd name="connsiteX28" fmla="*/ 547828 w 3516921"/>
                <a:gd name="connsiteY28" fmla="*/ 5237403 h 6196046"/>
                <a:gd name="connsiteX29" fmla="*/ 354759 w 3516921"/>
                <a:gd name="connsiteY29" fmla="*/ 5254891 h 6196046"/>
                <a:gd name="connsiteX30" fmla="*/ 64733 w 3516921"/>
                <a:gd name="connsiteY30" fmla="*/ 5096532 h 6196046"/>
                <a:gd name="connsiteX31" fmla="*/ 2021 w 3516921"/>
                <a:gd name="connsiteY31" fmla="*/ 4994444 h 6196046"/>
                <a:gd name="connsiteX32" fmla="*/ 121068 w 3516921"/>
                <a:gd name="connsiteY32" fmla="*/ 4897613 h 6196046"/>
                <a:gd name="connsiteX33" fmla="*/ 359493 w 3516921"/>
                <a:gd name="connsiteY33" fmla="*/ 4845945 h 6196046"/>
                <a:gd name="connsiteX34" fmla="*/ 633677 w 3516921"/>
                <a:gd name="connsiteY34" fmla="*/ 4294385 h 6196046"/>
                <a:gd name="connsiteX35" fmla="*/ 765853 w 3516921"/>
                <a:gd name="connsiteY35" fmla="*/ 3736055 h 6196046"/>
                <a:gd name="connsiteX36" fmla="*/ 676022 w 3516921"/>
                <a:gd name="connsiteY36" fmla="*/ 2960995 h 6196046"/>
                <a:gd name="connsiteX37" fmla="*/ 816072 w 3516921"/>
                <a:gd name="connsiteY37" fmla="*/ 2122924 h 6196046"/>
                <a:gd name="connsiteX38" fmla="*/ 1008381 w 3516921"/>
                <a:gd name="connsiteY38" fmla="*/ 1778862 h 6196046"/>
                <a:gd name="connsiteX39" fmla="*/ 1016366 w 3516921"/>
                <a:gd name="connsiteY39" fmla="*/ 1548819 h 6196046"/>
                <a:gd name="connsiteX40" fmla="*/ 1288613 w 3516921"/>
                <a:gd name="connsiteY40" fmla="*/ 1386319 h 6196046"/>
                <a:gd name="connsiteX41" fmla="*/ 1067538 w 3516921"/>
                <a:gd name="connsiteY41" fmla="*/ 1265783 h 6196046"/>
                <a:gd name="connsiteX42" fmla="*/ 1022612 w 3516921"/>
                <a:gd name="connsiteY42" fmla="*/ 1179626 h 6196046"/>
                <a:gd name="connsiteX43" fmla="*/ 1014905 w 3516921"/>
                <a:gd name="connsiteY43" fmla="*/ 1091731 h 6196046"/>
                <a:gd name="connsiteX0" fmla="*/ 1014905 w 3516921"/>
                <a:gd name="connsiteY0" fmla="*/ 1091731 h 6281061"/>
                <a:gd name="connsiteX1" fmla="*/ 990281 w 3516921"/>
                <a:gd name="connsiteY1" fmla="*/ 1014637 h 6281061"/>
                <a:gd name="connsiteX2" fmla="*/ 1017767 w 3516921"/>
                <a:gd name="connsiteY2" fmla="*/ 927251 h 6281061"/>
                <a:gd name="connsiteX3" fmla="*/ 1066478 w 3516921"/>
                <a:gd name="connsiteY3" fmla="*/ 807866 h 6281061"/>
                <a:gd name="connsiteX4" fmla="*/ 1302658 w 3516921"/>
                <a:gd name="connsiteY4" fmla="*/ 707215 h 6281061"/>
                <a:gd name="connsiteX5" fmla="*/ 1387556 w 3516921"/>
                <a:gd name="connsiteY5" fmla="*/ 579227 h 6281061"/>
                <a:gd name="connsiteX6" fmla="*/ 1495035 w 3516921"/>
                <a:gd name="connsiteY6" fmla="*/ 544898 h 6281061"/>
                <a:gd name="connsiteX7" fmla="*/ 1650249 w 3516921"/>
                <a:gd name="connsiteY7" fmla="*/ 430593 h 6281061"/>
                <a:gd name="connsiteX8" fmla="*/ 1679829 w 3516921"/>
                <a:gd name="connsiteY8" fmla="*/ 328290 h 6281061"/>
                <a:gd name="connsiteX9" fmla="*/ 1752707 w 3516921"/>
                <a:gd name="connsiteY9" fmla="*/ 20757 h 6281061"/>
                <a:gd name="connsiteX10" fmla="*/ 1845287 w 3516921"/>
                <a:gd name="connsiteY10" fmla="*/ 38247 h 6281061"/>
                <a:gd name="connsiteX11" fmla="*/ 1899299 w 3516921"/>
                <a:gd name="connsiteY11" fmla="*/ 368250 h 6281061"/>
                <a:gd name="connsiteX12" fmla="*/ 1926859 w 3516921"/>
                <a:gd name="connsiteY12" fmla="*/ 312809 h 6281061"/>
                <a:gd name="connsiteX13" fmla="*/ 2003153 w 3516921"/>
                <a:gd name="connsiteY13" fmla="*/ 148632 h 6281061"/>
                <a:gd name="connsiteX14" fmla="*/ 2099317 w 3516921"/>
                <a:gd name="connsiteY14" fmla="*/ 286851 h 6281061"/>
                <a:gd name="connsiteX15" fmla="*/ 2123439 w 3516921"/>
                <a:gd name="connsiteY15" fmla="*/ 586040 h 6281061"/>
                <a:gd name="connsiteX16" fmla="*/ 2486389 w 3516921"/>
                <a:gd name="connsiteY16" fmla="*/ 1076185 h 6281061"/>
                <a:gd name="connsiteX17" fmla="*/ 2601544 w 3516921"/>
                <a:gd name="connsiteY17" fmla="*/ 1790789 h 6281061"/>
                <a:gd name="connsiteX18" fmla="*/ 2515564 w 3516921"/>
                <a:gd name="connsiteY18" fmla="*/ 2677010 h 6281061"/>
                <a:gd name="connsiteX19" fmla="*/ 2977297 w 3516921"/>
                <a:gd name="connsiteY19" fmla="*/ 3402933 h 6281061"/>
                <a:gd name="connsiteX20" fmla="*/ 3332010 w 3516921"/>
                <a:gd name="connsiteY20" fmla="*/ 4515317 h 6281061"/>
                <a:gd name="connsiteX21" fmla="*/ 3510487 w 3516921"/>
                <a:gd name="connsiteY21" fmla="*/ 5554277 h 6281061"/>
                <a:gd name="connsiteX22" fmla="*/ 3270878 w 3516921"/>
                <a:gd name="connsiteY22" fmla="*/ 6196046 h 6281061"/>
                <a:gd name="connsiteX23" fmla="*/ 1410287 w 3516921"/>
                <a:gd name="connsiteY23" fmla="*/ 6098709 h 6281061"/>
                <a:gd name="connsiteX24" fmla="*/ 684821 w 3516921"/>
                <a:gd name="connsiteY24" fmla="*/ 5532424 h 6281061"/>
                <a:gd name="connsiteX25" fmla="*/ 871909 w 3516921"/>
                <a:gd name="connsiteY25" fmla="*/ 5384324 h 6281061"/>
                <a:gd name="connsiteX26" fmla="*/ 814322 w 3516921"/>
                <a:gd name="connsiteY26" fmla="*/ 5043678 h 6281061"/>
                <a:gd name="connsiteX27" fmla="*/ 910032 w 3516921"/>
                <a:gd name="connsiteY27" fmla="*/ 4679959 h 6281061"/>
                <a:gd name="connsiteX28" fmla="*/ 547828 w 3516921"/>
                <a:gd name="connsiteY28" fmla="*/ 5237403 h 6281061"/>
                <a:gd name="connsiteX29" fmla="*/ 354759 w 3516921"/>
                <a:gd name="connsiteY29" fmla="*/ 5254891 h 6281061"/>
                <a:gd name="connsiteX30" fmla="*/ 64733 w 3516921"/>
                <a:gd name="connsiteY30" fmla="*/ 5096532 h 6281061"/>
                <a:gd name="connsiteX31" fmla="*/ 2021 w 3516921"/>
                <a:gd name="connsiteY31" fmla="*/ 4994444 h 6281061"/>
                <a:gd name="connsiteX32" fmla="*/ 121068 w 3516921"/>
                <a:gd name="connsiteY32" fmla="*/ 4897613 h 6281061"/>
                <a:gd name="connsiteX33" fmla="*/ 359493 w 3516921"/>
                <a:gd name="connsiteY33" fmla="*/ 4845945 h 6281061"/>
                <a:gd name="connsiteX34" fmla="*/ 633677 w 3516921"/>
                <a:gd name="connsiteY34" fmla="*/ 4294385 h 6281061"/>
                <a:gd name="connsiteX35" fmla="*/ 765853 w 3516921"/>
                <a:gd name="connsiteY35" fmla="*/ 3736055 h 6281061"/>
                <a:gd name="connsiteX36" fmla="*/ 676022 w 3516921"/>
                <a:gd name="connsiteY36" fmla="*/ 2960995 h 6281061"/>
                <a:gd name="connsiteX37" fmla="*/ 816072 w 3516921"/>
                <a:gd name="connsiteY37" fmla="*/ 2122924 h 6281061"/>
                <a:gd name="connsiteX38" fmla="*/ 1008381 w 3516921"/>
                <a:gd name="connsiteY38" fmla="*/ 1778862 h 6281061"/>
                <a:gd name="connsiteX39" fmla="*/ 1016366 w 3516921"/>
                <a:gd name="connsiteY39" fmla="*/ 1548819 h 6281061"/>
                <a:gd name="connsiteX40" fmla="*/ 1288613 w 3516921"/>
                <a:gd name="connsiteY40" fmla="*/ 1386319 h 6281061"/>
                <a:gd name="connsiteX41" fmla="*/ 1067538 w 3516921"/>
                <a:gd name="connsiteY41" fmla="*/ 1265783 h 6281061"/>
                <a:gd name="connsiteX42" fmla="*/ 1022612 w 3516921"/>
                <a:gd name="connsiteY42" fmla="*/ 1179626 h 6281061"/>
                <a:gd name="connsiteX43" fmla="*/ 1014905 w 3516921"/>
                <a:gd name="connsiteY43" fmla="*/ 1091731 h 6281061"/>
                <a:gd name="connsiteX0" fmla="*/ 1014905 w 3618368"/>
                <a:gd name="connsiteY0" fmla="*/ 1091731 h 6906291"/>
                <a:gd name="connsiteX1" fmla="*/ 990281 w 3618368"/>
                <a:gd name="connsiteY1" fmla="*/ 1014637 h 6906291"/>
                <a:gd name="connsiteX2" fmla="*/ 1017767 w 3618368"/>
                <a:gd name="connsiteY2" fmla="*/ 927251 h 6906291"/>
                <a:gd name="connsiteX3" fmla="*/ 1066478 w 3618368"/>
                <a:gd name="connsiteY3" fmla="*/ 807866 h 6906291"/>
                <a:gd name="connsiteX4" fmla="*/ 1302658 w 3618368"/>
                <a:gd name="connsiteY4" fmla="*/ 707215 h 6906291"/>
                <a:gd name="connsiteX5" fmla="*/ 1387556 w 3618368"/>
                <a:gd name="connsiteY5" fmla="*/ 579227 h 6906291"/>
                <a:gd name="connsiteX6" fmla="*/ 1495035 w 3618368"/>
                <a:gd name="connsiteY6" fmla="*/ 544898 h 6906291"/>
                <a:gd name="connsiteX7" fmla="*/ 1650249 w 3618368"/>
                <a:gd name="connsiteY7" fmla="*/ 430593 h 6906291"/>
                <a:gd name="connsiteX8" fmla="*/ 1679829 w 3618368"/>
                <a:gd name="connsiteY8" fmla="*/ 328290 h 6906291"/>
                <a:gd name="connsiteX9" fmla="*/ 1752707 w 3618368"/>
                <a:gd name="connsiteY9" fmla="*/ 20757 h 6906291"/>
                <a:gd name="connsiteX10" fmla="*/ 1845287 w 3618368"/>
                <a:gd name="connsiteY10" fmla="*/ 38247 h 6906291"/>
                <a:gd name="connsiteX11" fmla="*/ 1899299 w 3618368"/>
                <a:gd name="connsiteY11" fmla="*/ 368250 h 6906291"/>
                <a:gd name="connsiteX12" fmla="*/ 1926859 w 3618368"/>
                <a:gd name="connsiteY12" fmla="*/ 312809 h 6906291"/>
                <a:gd name="connsiteX13" fmla="*/ 2003153 w 3618368"/>
                <a:gd name="connsiteY13" fmla="*/ 148632 h 6906291"/>
                <a:gd name="connsiteX14" fmla="*/ 2099317 w 3618368"/>
                <a:gd name="connsiteY14" fmla="*/ 286851 h 6906291"/>
                <a:gd name="connsiteX15" fmla="*/ 2123439 w 3618368"/>
                <a:gd name="connsiteY15" fmla="*/ 586040 h 6906291"/>
                <a:gd name="connsiteX16" fmla="*/ 2486389 w 3618368"/>
                <a:gd name="connsiteY16" fmla="*/ 1076185 h 6906291"/>
                <a:gd name="connsiteX17" fmla="*/ 2601544 w 3618368"/>
                <a:gd name="connsiteY17" fmla="*/ 1790789 h 6906291"/>
                <a:gd name="connsiteX18" fmla="*/ 2515564 w 3618368"/>
                <a:gd name="connsiteY18" fmla="*/ 2677010 h 6906291"/>
                <a:gd name="connsiteX19" fmla="*/ 2977297 w 3618368"/>
                <a:gd name="connsiteY19" fmla="*/ 3402933 h 6906291"/>
                <a:gd name="connsiteX20" fmla="*/ 3332010 w 3618368"/>
                <a:gd name="connsiteY20" fmla="*/ 4515317 h 6906291"/>
                <a:gd name="connsiteX21" fmla="*/ 3510487 w 3618368"/>
                <a:gd name="connsiteY21" fmla="*/ 5554277 h 6906291"/>
                <a:gd name="connsiteX22" fmla="*/ 3270878 w 3618368"/>
                <a:gd name="connsiteY22" fmla="*/ 6196046 h 6906291"/>
                <a:gd name="connsiteX23" fmla="*/ 3533499 w 3618368"/>
                <a:gd name="connsiteY23" fmla="*/ 6905974 h 6906291"/>
                <a:gd name="connsiteX24" fmla="*/ 1410287 w 3618368"/>
                <a:gd name="connsiteY24" fmla="*/ 6098709 h 6906291"/>
                <a:gd name="connsiteX25" fmla="*/ 684821 w 3618368"/>
                <a:gd name="connsiteY25" fmla="*/ 5532424 h 6906291"/>
                <a:gd name="connsiteX26" fmla="*/ 871909 w 3618368"/>
                <a:gd name="connsiteY26" fmla="*/ 5384324 h 6906291"/>
                <a:gd name="connsiteX27" fmla="*/ 814322 w 3618368"/>
                <a:gd name="connsiteY27" fmla="*/ 5043678 h 6906291"/>
                <a:gd name="connsiteX28" fmla="*/ 910032 w 3618368"/>
                <a:gd name="connsiteY28" fmla="*/ 4679959 h 6906291"/>
                <a:gd name="connsiteX29" fmla="*/ 547828 w 3618368"/>
                <a:gd name="connsiteY29" fmla="*/ 5237403 h 6906291"/>
                <a:gd name="connsiteX30" fmla="*/ 354759 w 3618368"/>
                <a:gd name="connsiteY30" fmla="*/ 5254891 h 6906291"/>
                <a:gd name="connsiteX31" fmla="*/ 64733 w 3618368"/>
                <a:gd name="connsiteY31" fmla="*/ 5096532 h 6906291"/>
                <a:gd name="connsiteX32" fmla="*/ 2021 w 3618368"/>
                <a:gd name="connsiteY32" fmla="*/ 4994444 h 6906291"/>
                <a:gd name="connsiteX33" fmla="*/ 121068 w 3618368"/>
                <a:gd name="connsiteY33" fmla="*/ 4897613 h 6906291"/>
                <a:gd name="connsiteX34" fmla="*/ 359493 w 3618368"/>
                <a:gd name="connsiteY34" fmla="*/ 4845945 h 6906291"/>
                <a:gd name="connsiteX35" fmla="*/ 633677 w 3618368"/>
                <a:gd name="connsiteY35" fmla="*/ 4294385 h 6906291"/>
                <a:gd name="connsiteX36" fmla="*/ 765853 w 3618368"/>
                <a:gd name="connsiteY36" fmla="*/ 3736055 h 6906291"/>
                <a:gd name="connsiteX37" fmla="*/ 676022 w 3618368"/>
                <a:gd name="connsiteY37" fmla="*/ 2960995 h 6906291"/>
                <a:gd name="connsiteX38" fmla="*/ 816072 w 3618368"/>
                <a:gd name="connsiteY38" fmla="*/ 2122924 h 6906291"/>
                <a:gd name="connsiteX39" fmla="*/ 1008381 w 3618368"/>
                <a:gd name="connsiteY39" fmla="*/ 1778862 h 6906291"/>
                <a:gd name="connsiteX40" fmla="*/ 1016366 w 3618368"/>
                <a:gd name="connsiteY40" fmla="*/ 1548819 h 6906291"/>
                <a:gd name="connsiteX41" fmla="*/ 1288613 w 3618368"/>
                <a:gd name="connsiteY41" fmla="*/ 1386319 h 6906291"/>
                <a:gd name="connsiteX42" fmla="*/ 1067538 w 3618368"/>
                <a:gd name="connsiteY42" fmla="*/ 1265783 h 6906291"/>
                <a:gd name="connsiteX43" fmla="*/ 1022612 w 3618368"/>
                <a:gd name="connsiteY43" fmla="*/ 1179626 h 6906291"/>
                <a:gd name="connsiteX44" fmla="*/ 1014905 w 3618368"/>
                <a:gd name="connsiteY44" fmla="*/ 1091731 h 6906291"/>
                <a:gd name="connsiteX0" fmla="*/ 1014905 w 3659130"/>
                <a:gd name="connsiteY0" fmla="*/ 1091731 h 6906361"/>
                <a:gd name="connsiteX1" fmla="*/ 990281 w 3659130"/>
                <a:gd name="connsiteY1" fmla="*/ 1014637 h 6906361"/>
                <a:gd name="connsiteX2" fmla="*/ 1017767 w 3659130"/>
                <a:gd name="connsiteY2" fmla="*/ 927251 h 6906361"/>
                <a:gd name="connsiteX3" fmla="*/ 1066478 w 3659130"/>
                <a:gd name="connsiteY3" fmla="*/ 807866 h 6906361"/>
                <a:gd name="connsiteX4" fmla="*/ 1302658 w 3659130"/>
                <a:gd name="connsiteY4" fmla="*/ 707215 h 6906361"/>
                <a:gd name="connsiteX5" fmla="*/ 1387556 w 3659130"/>
                <a:gd name="connsiteY5" fmla="*/ 579227 h 6906361"/>
                <a:gd name="connsiteX6" fmla="*/ 1495035 w 3659130"/>
                <a:gd name="connsiteY6" fmla="*/ 544898 h 6906361"/>
                <a:gd name="connsiteX7" fmla="*/ 1650249 w 3659130"/>
                <a:gd name="connsiteY7" fmla="*/ 430593 h 6906361"/>
                <a:gd name="connsiteX8" fmla="*/ 1679829 w 3659130"/>
                <a:gd name="connsiteY8" fmla="*/ 328290 h 6906361"/>
                <a:gd name="connsiteX9" fmla="*/ 1752707 w 3659130"/>
                <a:gd name="connsiteY9" fmla="*/ 20757 h 6906361"/>
                <a:gd name="connsiteX10" fmla="*/ 1845287 w 3659130"/>
                <a:gd name="connsiteY10" fmla="*/ 38247 h 6906361"/>
                <a:gd name="connsiteX11" fmla="*/ 1899299 w 3659130"/>
                <a:gd name="connsiteY11" fmla="*/ 368250 h 6906361"/>
                <a:gd name="connsiteX12" fmla="*/ 1926859 w 3659130"/>
                <a:gd name="connsiteY12" fmla="*/ 312809 h 6906361"/>
                <a:gd name="connsiteX13" fmla="*/ 2003153 w 3659130"/>
                <a:gd name="connsiteY13" fmla="*/ 148632 h 6906361"/>
                <a:gd name="connsiteX14" fmla="*/ 2099317 w 3659130"/>
                <a:gd name="connsiteY14" fmla="*/ 286851 h 6906361"/>
                <a:gd name="connsiteX15" fmla="*/ 2123439 w 3659130"/>
                <a:gd name="connsiteY15" fmla="*/ 586040 h 6906361"/>
                <a:gd name="connsiteX16" fmla="*/ 2486389 w 3659130"/>
                <a:gd name="connsiteY16" fmla="*/ 1076185 h 6906361"/>
                <a:gd name="connsiteX17" fmla="*/ 2601544 w 3659130"/>
                <a:gd name="connsiteY17" fmla="*/ 1790789 h 6906361"/>
                <a:gd name="connsiteX18" fmla="*/ 2515564 w 3659130"/>
                <a:gd name="connsiteY18" fmla="*/ 2677010 h 6906361"/>
                <a:gd name="connsiteX19" fmla="*/ 2977297 w 3659130"/>
                <a:gd name="connsiteY19" fmla="*/ 3402933 h 6906361"/>
                <a:gd name="connsiteX20" fmla="*/ 3332010 w 3659130"/>
                <a:gd name="connsiteY20" fmla="*/ 4515317 h 6906361"/>
                <a:gd name="connsiteX21" fmla="*/ 3510487 w 3659130"/>
                <a:gd name="connsiteY21" fmla="*/ 5554277 h 6906361"/>
                <a:gd name="connsiteX22" fmla="*/ 3270878 w 3659130"/>
                <a:gd name="connsiteY22" fmla="*/ 6196046 h 6906361"/>
                <a:gd name="connsiteX23" fmla="*/ 3533499 w 3659130"/>
                <a:gd name="connsiteY23" fmla="*/ 6905974 h 6906361"/>
                <a:gd name="connsiteX24" fmla="*/ 1410287 w 3659130"/>
                <a:gd name="connsiteY24" fmla="*/ 6098709 h 6906361"/>
                <a:gd name="connsiteX25" fmla="*/ 684821 w 3659130"/>
                <a:gd name="connsiteY25" fmla="*/ 5532424 h 6906361"/>
                <a:gd name="connsiteX26" fmla="*/ 871909 w 3659130"/>
                <a:gd name="connsiteY26" fmla="*/ 5384324 h 6906361"/>
                <a:gd name="connsiteX27" fmla="*/ 814322 w 3659130"/>
                <a:gd name="connsiteY27" fmla="*/ 5043678 h 6906361"/>
                <a:gd name="connsiteX28" fmla="*/ 910032 w 3659130"/>
                <a:gd name="connsiteY28" fmla="*/ 4679959 h 6906361"/>
                <a:gd name="connsiteX29" fmla="*/ 547828 w 3659130"/>
                <a:gd name="connsiteY29" fmla="*/ 5237403 h 6906361"/>
                <a:gd name="connsiteX30" fmla="*/ 354759 w 3659130"/>
                <a:gd name="connsiteY30" fmla="*/ 5254891 h 6906361"/>
                <a:gd name="connsiteX31" fmla="*/ 64733 w 3659130"/>
                <a:gd name="connsiteY31" fmla="*/ 5096532 h 6906361"/>
                <a:gd name="connsiteX32" fmla="*/ 2021 w 3659130"/>
                <a:gd name="connsiteY32" fmla="*/ 4994444 h 6906361"/>
                <a:gd name="connsiteX33" fmla="*/ 121068 w 3659130"/>
                <a:gd name="connsiteY33" fmla="*/ 4897613 h 6906361"/>
                <a:gd name="connsiteX34" fmla="*/ 359493 w 3659130"/>
                <a:gd name="connsiteY34" fmla="*/ 4845945 h 6906361"/>
                <a:gd name="connsiteX35" fmla="*/ 633677 w 3659130"/>
                <a:gd name="connsiteY35" fmla="*/ 4294385 h 6906361"/>
                <a:gd name="connsiteX36" fmla="*/ 765853 w 3659130"/>
                <a:gd name="connsiteY36" fmla="*/ 3736055 h 6906361"/>
                <a:gd name="connsiteX37" fmla="*/ 676022 w 3659130"/>
                <a:gd name="connsiteY37" fmla="*/ 2960995 h 6906361"/>
                <a:gd name="connsiteX38" fmla="*/ 816072 w 3659130"/>
                <a:gd name="connsiteY38" fmla="*/ 2122924 h 6906361"/>
                <a:gd name="connsiteX39" fmla="*/ 1008381 w 3659130"/>
                <a:gd name="connsiteY39" fmla="*/ 1778862 h 6906361"/>
                <a:gd name="connsiteX40" fmla="*/ 1016366 w 3659130"/>
                <a:gd name="connsiteY40" fmla="*/ 1548819 h 6906361"/>
                <a:gd name="connsiteX41" fmla="*/ 1288613 w 3659130"/>
                <a:gd name="connsiteY41" fmla="*/ 1386319 h 6906361"/>
                <a:gd name="connsiteX42" fmla="*/ 1067538 w 3659130"/>
                <a:gd name="connsiteY42" fmla="*/ 1265783 h 6906361"/>
                <a:gd name="connsiteX43" fmla="*/ 1022612 w 3659130"/>
                <a:gd name="connsiteY43" fmla="*/ 1179626 h 6906361"/>
                <a:gd name="connsiteX44" fmla="*/ 1014905 w 3659130"/>
                <a:gd name="connsiteY44" fmla="*/ 1091731 h 6906361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0287 w 3628208"/>
                <a:gd name="connsiteY24" fmla="*/ 6098709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6073 w 3628208"/>
                <a:gd name="connsiteY24" fmla="*/ 6144133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6073 w 3628208"/>
                <a:gd name="connsiteY24" fmla="*/ 6144133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55640 w 3629089"/>
                <a:gd name="connsiteY30" fmla="*/ 5254891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84537 w 3629089"/>
                <a:gd name="connsiteY28" fmla="*/ 4588914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45613 w 3629089"/>
                <a:gd name="connsiteY40" fmla="*/ 1534554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258853 w 3629089"/>
                <a:gd name="connsiteY35" fmla="*/ 4846890 h 7071067"/>
                <a:gd name="connsiteX36" fmla="*/ 360374 w 3629089"/>
                <a:gd name="connsiteY36" fmla="*/ 4845945 h 7071067"/>
                <a:gd name="connsiteX37" fmla="*/ 634558 w 3629089"/>
                <a:gd name="connsiteY37" fmla="*/ 4294385 h 7071067"/>
                <a:gd name="connsiteX38" fmla="*/ 766734 w 3629089"/>
                <a:gd name="connsiteY38" fmla="*/ 3736055 h 7071067"/>
                <a:gd name="connsiteX39" fmla="*/ 676903 w 3629089"/>
                <a:gd name="connsiteY39" fmla="*/ 2960995 h 7071067"/>
                <a:gd name="connsiteX40" fmla="*/ 770560 w 3629089"/>
                <a:gd name="connsiteY40" fmla="*/ 2323238 h 7071067"/>
                <a:gd name="connsiteX41" fmla="*/ 954794 w 3629089"/>
                <a:gd name="connsiteY41" fmla="*/ 1863472 h 7071067"/>
                <a:gd name="connsiteX42" fmla="*/ 1045613 w 3629089"/>
                <a:gd name="connsiteY42" fmla="*/ 1534554 h 7071067"/>
                <a:gd name="connsiteX43" fmla="*/ 1289494 w 3629089"/>
                <a:gd name="connsiteY43" fmla="*/ 1386319 h 7071067"/>
                <a:gd name="connsiteX44" fmla="*/ 1068419 w 3629089"/>
                <a:gd name="connsiteY44" fmla="*/ 1265783 h 7071067"/>
                <a:gd name="connsiteX45" fmla="*/ 1023493 w 3629089"/>
                <a:gd name="connsiteY45" fmla="*/ 1179626 h 7071067"/>
                <a:gd name="connsiteX46" fmla="*/ 1015786 w 3629089"/>
                <a:gd name="connsiteY46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987861 w 3629089"/>
                <a:gd name="connsiteY26" fmla="*/ 5409615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45203 w 3629089"/>
                <a:gd name="connsiteY27" fmla="*/ 5122413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552948 w 3629089"/>
                <a:gd name="connsiteY24" fmla="*/ 6007507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6252"/>
                <a:gd name="connsiteX1" fmla="*/ 991162 w 3629089"/>
                <a:gd name="connsiteY1" fmla="*/ 1014637 h 7076252"/>
                <a:gd name="connsiteX2" fmla="*/ 1018648 w 3629089"/>
                <a:gd name="connsiteY2" fmla="*/ 927251 h 7076252"/>
                <a:gd name="connsiteX3" fmla="*/ 1067359 w 3629089"/>
                <a:gd name="connsiteY3" fmla="*/ 807866 h 7076252"/>
                <a:gd name="connsiteX4" fmla="*/ 1303539 w 3629089"/>
                <a:gd name="connsiteY4" fmla="*/ 707215 h 7076252"/>
                <a:gd name="connsiteX5" fmla="*/ 1388437 w 3629089"/>
                <a:gd name="connsiteY5" fmla="*/ 579227 h 7076252"/>
                <a:gd name="connsiteX6" fmla="*/ 1495916 w 3629089"/>
                <a:gd name="connsiteY6" fmla="*/ 544898 h 7076252"/>
                <a:gd name="connsiteX7" fmla="*/ 1651130 w 3629089"/>
                <a:gd name="connsiteY7" fmla="*/ 430593 h 7076252"/>
                <a:gd name="connsiteX8" fmla="*/ 1680710 w 3629089"/>
                <a:gd name="connsiteY8" fmla="*/ 328290 h 7076252"/>
                <a:gd name="connsiteX9" fmla="*/ 1753588 w 3629089"/>
                <a:gd name="connsiteY9" fmla="*/ 20757 h 7076252"/>
                <a:gd name="connsiteX10" fmla="*/ 1846168 w 3629089"/>
                <a:gd name="connsiteY10" fmla="*/ 38247 h 7076252"/>
                <a:gd name="connsiteX11" fmla="*/ 1900180 w 3629089"/>
                <a:gd name="connsiteY11" fmla="*/ 368250 h 7076252"/>
                <a:gd name="connsiteX12" fmla="*/ 1927740 w 3629089"/>
                <a:gd name="connsiteY12" fmla="*/ 312809 h 7076252"/>
                <a:gd name="connsiteX13" fmla="*/ 2004034 w 3629089"/>
                <a:gd name="connsiteY13" fmla="*/ 148632 h 7076252"/>
                <a:gd name="connsiteX14" fmla="*/ 2100198 w 3629089"/>
                <a:gd name="connsiteY14" fmla="*/ 286851 h 7076252"/>
                <a:gd name="connsiteX15" fmla="*/ 2124320 w 3629089"/>
                <a:gd name="connsiteY15" fmla="*/ 586040 h 7076252"/>
                <a:gd name="connsiteX16" fmla="*/ 2487270 w 3629089"/>
                <a:gd name="connsiteY16" fmla="*/ 1076185 h 7076252"/>
                <a:gd name="connsiteX17" fmla="*/ 2602425 w 3629089"/>
                <a:gd name="connsiteY17" fmla="*/ 1790789 h 7076252"/>
                <a:gd name="connsiteX18" fmla="*/ 2516445 w 3629089"/>
                <a:gd name="connsiteY18" fmla="*/ 2677010 h 7076252"/>
                <a:gd name="connsiteX19" fmla="*/ 2978178 w 3629089"/>
                <a:gd name="connsiteY19" fmla="*/ 3402933 h 7076252"/>
                <a:gd name="connsiteX20" fmla="*/ 3332891 w 3629089"/>
                <a:gd name="connsiteY20" fmla="*/ 4515317 h 7076252"/>
                <a:gd name="connsiteX21" fmla="*/ 3511368 w 3629089"/>
                <a:gd name="connsiteY21" fmla="*/ 5554277 h 7076252"/>
                <a:gd name="connsiteX22" fmla="*/ 3271759 w 3629089"/>
                <a:gd name="connsiteY22" fmla="*/ 6196046 h 7076252"/>
                <a:gd name="connsiteX23" fmla="*/ 3495004 w 3629089"/>
                <a:gd name="connsiteY23" fmla="*/ 7070774 h 7076252"/>
                <a:gd name="connsiteX24" fmla="*/ 2529241 w 3629089"/>
                <a:gd name="connsiteY24" fmla="*/ 6482898 h 7076252"/>
                <a:gd name="connsiteX25" fmla="*/ 1552948 w 3629089"/>
                <a:gd name="connsiteY25" fmla="*/ 6007507 h 7076252"/>
                <a:gd name="connsiteX26" fmla="*/ 677123 w 3629089"/>
                <a:gd name="connsiteY26" fmla="*/ 5506886 h 7076252"/>
                <a:gd name="connsiteX27" fmla="*/ 987861 w 3629089"/>
                <a:gd name="connsiteY27" fmla="*/ 5409615 h 7076252"/>
                <a:gd name="connsiteX28" fmla="*/ 879221 w 3629089"/>
                <a:gd name="connsiteY28" fmla="*/ 5096776 h 7076252"/>
                <a:gd name="connsiteX29" fmla="*/ 961792 w 3629089"/>
                <a:gd name="connsiteY29" fmla="*/ 4577608 h 7076252"/>
                <a:gd name="connsiteX30" fmla="*/ 749565 w 3629089"/>
                <a:gd name="connsiteY30" fmla="*/ 4904678 h 7076252"/>
                <a:gd name="connsiteX31" fmla="*/ 548709 w 3629089"/>
                <a:gd name="connsiteY31" fmla="*/ 5237403 h 7076252"/>
                <a:gd name="connsiteX32" fmla="*/ 347193 w 3629089"/>
                <a:gd name="connsiteY32" fmla="*/ 5286149 h 7076252"/>
                <a:gd name="connsiteX33" fmla="*/ 54308 w 3629089"/>
                <a:gd name="connsiteY33" fmla="*/ 5119278 h 7076252"/>
                <a:gd name="connsiteX34" fmla="*/ 2902 w 3629089"/>
                <a:gd name="connsiteY34" fmla="*/ 4994444 h 7076252"/>
                <a:gd name="connsiteX35" fmla="*/ 181506 w 3629089"/>
                <a:gd name="connsiteY35" fmla="*/ 4863397 h 7076252"/>
                <a:gd name="connsiteX36" fmla="*/ 360374 w 3629089"/>
                <a:gd name="connsiteY36" fmla="*/ 4845945 h 7076252"/>
                <a:gd name="connsiteX37" fmla="*/ 634558 w 3629089"/>
                <a:gd name="connsiteY37" fmla="*/ 4294385 h 7076252"/>
                <a:gd name="connsiteX38" fmla="*/ 766734 w 3629089"/>
                <a:gd name="connsiteY38" fmla="*/ 3736055 h 7076252"/>
                <a:gd name="connsiteX39" fmla="*/ 676903 w 3629089"/>
                <a:gd name="connsiteY39" fmla="*/ 2960995 h 7076252"/>
                <a:gd name="connsiteX40" fmla="*/ 770560 w 3629089"/>
                <a:gd name="connsiteY40" fmla="*/ 2323238 h 7076252"/>
                <a:gd name="connsiteX41" fmla="*/ 954794 w 3629089"/>
                <a:gd name="connsiteY41" fmla="*/ 1863472 h 7076252"/>
                <a:gd name="connsiteX42" fmla="*/ 1045613 w 3629089"/>
                <a:gd name="connsiteY42" fmla="*/ 1534554 h 7076252"/>
                <a:gd name="connsiteX43" fmla="*/ 1289494 w 3629089"/>
                <a:gd name="connsiteY43" fmla="*/ 1386319 h 7076252"/>
                <a:gd name="connsiteX44" fmla="*/ 1068419 w 3629089"/>
                <a:gd name="connsiteY44" fmla="*/ 1265783 h 7076252"/>
                <a:gd name="connsiteX45" fmla="*/ 1023493 w 3629089"/>
                <a:gd name="connsiteY45" fmla="*/ 1179626 h 7076252"/>
                <a:gd name="connsiteX46" fmla="*/ 1015786 w 3629089"/>
                <a:gd name="connsiteY46" fmla="*/ 1091731 h 7076252"/>
                <a:gd name="connsiteX0" fmla="*/ 1015786 w 3629089"/>
                <a:gd name="connsiteY0" fmla="*/ 1091731 h 7076252"/>
                <a:gd name="connsiteX1" fmla="*/ 991162 w 3629089"/>
                <a:gd name="connsiteY1" fmla="*/ 1014637 h 7076252"/>
                <a:gd name="connsiteX2" fmla="*/ 1018648 w 3629089"/>
                <a:gd name="connsiteY2" fmla="*/ 927251 h 7076252"/>
                <a:gd name="connsiteX3" fmla="*/ 1067359 w 3629089"/>
                <a:gd name="connsiteY3" fmla="*/ 807866 h 7076252"/>
                <a:gd name="connsiteX4" fmla="*/ 1303539 w 3629089"/>
                <a:gd name="connsiteY4" fmla="*/ 707215 h 7076252"/>
                <a:gd name="connsiteX5" fmla="*/ 1388437 w 3629089"/>
                <a:gd name="connsiteY5" fmla="*/ 579227 h 7076252"/>
                <a:gd name="connsiteX6" fmla="*/ 1495916 w 3629089"/>
                <a:gd name="connsiteY6" fmla="*/ 544898 h 7076252"/>
                <a:gd name="connsiteX7" fmla="*/ 1651130 w 3629089"/>
                <a:gd name="connsiteY7" fmla="*/ 430593 h 7076252"/>
                <a:gd name="connsiteX8" fmla="*/ 1680710 w 3629089"/>
                <a:gd name="connsiteY8" fmla="*/ 328290 h 7076252"/>
                <a:gd name="connsiteX9" fmla="*/ 1753588 w 3629089"/>
                <a:gd name="connsiteY9" fmla="*/ 20757 h 7076252"/>
                <a:gd name="connsiteX10" fmla="*/ 1846168 w 3629089"/>
                <a:gd name="connsiteY10" fmla="*/ 38247 h 7076252"/>
                <a:gd name="connsiteX11" fmla="*/ 1900180 w 3629089"/>
                <a:gd name="connsiteY11" fmla="*/ 368250 h 7076252"/>
                <a:gd name="connsiteX12" fmla="*/ 1927740 w 3629089"/>
                <a:gd name="connsiteY12" fmla="*/ 312809 h 7076252"/>
                <a:gd name="connsiteX13" fmla="*/ 2004034 w 3629089"/>
                <a:gd name="connsiteY13" fmla="*/ 148632 h 7076252"/>
                <a:gd name="connsiteX14" fmla="*/ 2100198 w 3629089"/>
                <a:gd name="connsiteY14" fmla="*/ 286851 h 7076252"/>
                <a:gd name="connsiteX15" fmla="*/ 2124320 w 3629089"/>
                <a:gd name="connsiteY15" fmla="*/ 586040 h 7076252"/>
                <a:gd name="connsiteX16" fmla="*/ 2487270 w 3629089"/>
                <a:gd name="connsiteY16" fmla="*/ 1076185 h 7076252"/>
                <a:gd name="connsiteX17" fmla="*/ 2602425 w 3629089"/>
                <a:gd name="connsiteY17" fmla="*/ 1790789 h 7076252"/>
                <a:gd name="connsiteX18" fmla="*/ 2516445 w 3629089"/>
                <a:gd name="connsiteY18" fmla="*/ 2677010 h 7076252"/>
                <a:gd name="connsiteX19" fmla="*/ 2978178 w 3629089"/>
                <a:gd name="connsiteY19" fmla="*/ 3402933 h 7076252"/>
                <a:gd name="connsiteX20" fmla="*/ 3332891 w 3629089"/>
                <a:gd name="connsiteY20" fmla="*/ 4515317 h 7076252"/>
                <a:gd name="connsiteX21" fmla="*/ 3511368 w 3629089"/>
                <a:gd name="connsiteY21" fmla="*/ 5554277 h 7076252"/>
                <a:gd name="connsiteX22" fmla="*/ 3271759 w 3629089"/>
                <a:gd name="connsiteY22" fmla="*/ 6196046 h 7076252"/>
                <a:gd name="connsiteX23" fmla="*/ 3495004 w 3629089"/>
                <a:gd name="connsiteY23" fmla="*/ 7070774 h 7076252"/>
                <a:gd name="connsiteX24" fmla="*/ 2529241 w 3629089"/>
                <a:gd name="connsiteY24" fmla="*/ 6482898 h 7076252"/>
                <a:gd name="connsiteX25" fmla="*/ 1586947 w 3629089"/>
                <a:gd name="connsiteY25" fmla="*/ 5973350 h 7076252"/>
                <a:gd name="connsiteX26" fmla="*/ 677123 w 3629089"/>
                <a:gd name="connsiteY26" fmla="*/ 5506886 h 7076252"/>
                <a:gd name="connsiteX27" fmla="*/ 987861 w 3629089"/>
                <a:gd name="connsiteY27" fmla="*/ 5409615 h 7076252"/>
                <a:gd name="connsiteX28" fmla="*/ 879221 w 3629089"/>
                <a:gd name="connsiteY28" fmla="*/ 5096776 h 7076252"/>
                <a:gd name="connsiteX29" fmla="*/ 961792 w 3629089"/>
                <a:gd name="connsiteY29" fmla="*/ 4577608 h 7076252"/>
                <a:gd name="connsiteX30" fmla="*/ 749565 w 3629089"/>
                <a:gd name="connsiteY30" fmla="*/ 4904678 h 7076252"/>
                <a:gd name="connsiteX31" fmla="*/ 548709 w 3629089"/>
                <a:gd name="connsiteY31" fmla="*/ 5237403 h 7076252"/>
                <a:gd name="connsiteX32" fmla="*/ 347193 w 3629089"/>
                <a:gd name="connsiteY32" fmla="*/ 5286149 h 7076252"/>
                <a:gd name="connsiteX33" fmla="*/ 54308 w 3629089"/>
                <a:gd name="connsiteY33" fmla="*/ 5119278 h 7076252"/>
                <a:gd name="connsiteX34" fmla="*/ 2902 w 3629089"/>
                <a:gd name="connsiteY34" fmla="*/ 4994444 h 7076252"/>
                <a:gd name="connsiteX35" fmla="*/ 181506 w 3629089"/>
                <a:gd name="connsiteY35" fmla="*/ 4863397 h 7076252"/>
                <a:gd name="connsiteX36" fmla="*/ 360374 w 3629089"/>
                <a:gd name="connsiteY36" fmla="*/ 4845945 h 7076252"/>
                <a:gd name="connsiteX37" fmla="*/ 634558 w 3629089"/>
                <a:gd name="connsiteY37" fmla="*/ 4294385 h 7076252"/>
                <a:gd name="connsiteX38" fmla="*/ 766734 w 3629089"/>
                <a:gd name="connsiteY38" fmla="*/ 3736055 h 7076252"/>
                <a:gd name="connsiteX39" fmla="*/ 676903 w 3629089"/>
                <a:gd name="connsiteY39" fmla="*/ 2960995 h 7076252"/>
                <a:gd name="connsiteX40" fmla="*/ 770560 w 3629089"/>
                <a:gd name="connsiteY40" fmla="*/ 2323238 h 7076252"/>
                <a:gd name="connsiteX41" fmla="*/ 954794 w 3629089"/>
                <a:gd name="connsiteY41" fmla="*/ 1863472 h 7076252"/>
                <a:gd name="connsiteX42" fmla="*/ 1045613 w 3629089"/>
                <a:gd name="connsiteY42" fmla="*/ 1534554 h 7076252"/>
                <a:gd name="connsiteX43" fmla="*/ 1289494 w 3629089"/>
                <a:gd name="connsiteY43" fmla="*/ 1386319 h 7076252"/>
                <a:gd name="connsiteX44" fmla="*/ 1068419 w 3629089"/>
                <a:gd name="connsiteY44" fmla="*/ 1265783 h 7076252"/>
                <a:gd name="connsiteX45" fmla="*/ 1023493 w 3629089"/>
                <a:gd name="connsiteY45" fmla="*/ 1179626 h 7076252"/>
                <a:gd name="connsiteX46" fmla="*/ 1015786 w 3629089"/>
                <a:gd name="connsiteY46" fmla="*/ 1091731 h 7076252"/>
                <a:gd name="connsiteX0" fmla="*/ 1015786 w 4454061"/>
                <a:gd name="connsiteY0" fmla="*/ 1091731 h 6495860"/>
                <a:gd name="connsiteX1" fmla="*/ 991162 w 4454061"/>
                <a:gd name="connsiteY1" fmla="*/ 1014637 h 6495860"/>
                <a:gd name="connsiteX2" fmla="*/ 1018648 w 4454061"/>
                <a:gd name="connsiteY2" fmla="*/ 927251 h 6495860"/>
                <a:gd name="connsiteX3" fmla="*/ 1067359 w 4454061"/>
                <a:gd name="connsiteY3" fmla="*/ 807866 h 6495860"/>
                <a:gd name="connsiteX4" fmla="*/ 1303539 w 4454061"/>
                <a:gd name="connsiteY4" fmla="*/ 707215 h 6495860"/>
                <a:gd name="connsiteX5" fmla="*/ 1388437 w 4454061"/>
                <a:gd name="connsiteY5" fmla="*/ 579227 h 6495860"/>
                <a:gd name="connsiteX6" fmla="*/ 1495916 w 4454061"/>
                <a:gd name="connsiteY6" fmla="*/ 544898 h 6495860"/>
                <a:gd name="connsiteX7" fmla="*/ 1651130 w 4454061"/>
                <a:gd name="connsiteY7" fmla="*/ 430593 h 6495860"/>
                <a:gd name="connsiteX8" fmla="*/ 1680710 w 4454061"/>
                <a:gd name="connsiteY8" fmla="*/ 328290 h 6495860"/>
                <a:gd name="connsiteX9" fmla="*/ 1753588 w 4454061"/>
                <a:gd name="connsiteY9" fmla="*/ 20757 h 6495860"/>
                <a:gd name="connsiteX10" fmla="*/ 1846168 w 4454061"/>
                <a:gd name="connsiteY10" fmla="*/ 38247 h 6495860"/>
                <a:gd name="connsiteX11" fmla="*/ 1900180 w 4454061"/>
                <a:gd name="connsiteY11" fmla="*/ 368250 h 6495860"/>
                <a:gd name="connsiteX12" fmla="*/ 1927740 w 4454061"/>
                <a:gd name="connsiteY12" fmla="*/ 312809 h 6495860"/>
                <a:gd name="connsiteX13" fmla="*/ 2004034 w 4454061"/>
                <a:gd name="connsiteY13" fmla="*/ 148632 h 6495860"/>
                <a:gd name="connsiteX14" fmla="*/ 2100198 w 4454061"/>
                <a:gd name="connsiteY14" fmla="*/ 286851 h 6495860"/>
                <a:gd name="connsiteX15" fmla="*/ 2124320 w 4454061"/>
                <a:gd name="connsiteY15" fmla="*/ 586040 h 6495860"/>
                <a:gd name="connsiteX16" fmla="*/ 2487270 w 4454061"/>
                <a:gd name="connsiteY16" fmla="*/ 1076185 h 6495860"/>
                <a:gd name="connsiteX17" fmla="*/ 2602425 w 4454061"/>
                <a:gd name="connsiteY17" fmla="*/ 1790789 h 6495860"/>
                <a:gd name="connsiteX18" fmla="*/ 2516445 w 4454061"/>
                <a:gd name="connsiteY18" fmla="*/ 2677010 h 6495860"/>
                <a:gd name="connsiteX19" fmla="*/ 2978178 w 4454061"/>
                <a:gd name="connsiteY19" fmla="*/ 3402933 h 6495860"/>
                <a:gd name="connsiteX20" fmla="*/ 3332891 w 4454061"/>
                <a:gd name="connsiteY20" fmla="*/ 4515317 h 6495860"/>
                <a:gd name="connsiteX21" fmla="*/ 3511368 w 4454061"/>
                <a:gd name="connsiteY21" fmla="*/ 5554277 h 6495860"/>
                <a:gd name="connsiteX22" fmla="*/ 3271759 w 4454061"/>
                <a:gd name="connsiteY22" fmla="*/ 6196046 h 6495860"/>
                <a:gd name="connsiteX23" fmla="*/ 4403261 w 4454061"/>
                <a:gd name="connsiteY23" fmla="*/ 4901323 h 6495860"/>
                <a:gd name="connsiteX24" fmla="*/ 2529241 w 4454061"/>
                <a:gd name="connsiteY24" fmla="*/ 6482898 h 6495860"/>
                <a:gd name="connsiteX25" fmla="*/ 1586947 w 4454061"/>
                <a:gd name="connsiteY25" fmla="*/ 5973350 h 6495860"/>
                <a:gd name="connsiteX26" fmla="*/ 677123 w 4454061"/>
                <a:gd name="connsiteY26" fmla="*/ 5506886 h 6495860"/>
                <a:gd name="connsiteX27" fmla="*/ 987861 w 4454061"/>
                <a:gd name="connsiteY27" fmla="*/ 5409615 h 6495860"/>
                <a:gd name="connsiteX28" fmla="*/ 879221 w 4454061"/>
                <a:gd name="connsiteY28" fmla="*/ 5096776 h 6495860"/>
                <a:gd name="connsiteX29" fmla="*/ 961792 w 4454061"/>
                <a:gd name="connsiteY29" fmla="*/ 4577608 h 6495860"/>
                <a:gd name="connsiteX30" fmla="*/ 749565 w 4454061"/>
                <a:gd name="connsiteY30" fmla="*/ 4904678 h 6495860"/>
                <a:gd name="connsiteX31" fmla="*/ 548709 w 4454061"/>
                <a:gd name="connsiteY31" fmla="*/ 5237403 h 6495860"/>
                <a:gd name="connsiteX32" fmla="*/ 347193 w 4454061"/>
                <a:gd name="connsiteY32" fmla="*/ 5286149 h 6495860"/>
                <a:gd name="connsiteX33" fmla="*/ 54308 w 4454061"/>
                <a:gd name="connsiteY33" fmla="*/ 5119278 h 6495860"/>
                <a:gd name="connsiteX34" fmla="*/ 2902 w 4454061"/>
                <a:gd name="connsiteY34" fmla="*/ 4994444 h 6495860"/>
                <a:gd name="connsiteX35" fmla="*/ 181506 w 4454061"/>
                <a:gd name="connsiteY35" fmla="*/ 4863397 h 6495860"/>
                <a:gd name="connsiteX36" fmla="*/ 360374 w 4454061"/>
                <a:gd name="connsiteY36" fmla="*/ 4845945 h 6495860"/>
                <a:gd name="connsiteX37" fmla="*/ 634558 w 4454061"/>
                <a:gd name="connsiteY37" fmla="*/ 4294385 h 6495860"/>
                <a:gd name="connsiteX38" fmla="*/ 766734 w 4454061"/>
                <a:gd name="connsiteY38" fmla="*/ 3736055 h 6495860"/>
                <a:gd name="connsiteX39" fmla="*/ 676903 w 4454061"/>
                <a:gd name="connsiteY39" fmla="*/ 2960995 h 6495860"/>
                <a:gd name="connsiteX40" fmla="*/ 770560 w 4454061"/>
                <a:gd name="connsiteY40" fmla="*/ 2323238 h 6495860"/>
                <a:gd name="connsiteX41" fmla="*/ 954794 w 4454061"/>
                <a:gd name="connsiteY41" fmla="*/ 1863472 h 6495860"/>
                <a:gd name="connsiteX42" fmla="*/ 1045613 w 4454061"/>
                <a:gd name="connsiteY42" fmla="*/ 1534554 h 6495860"/>
                <a:gd name="connsiteX43" fmla="*/ 1289494 w 4454061"/>
                <a:gd name="connsiteY43" fmla="*/ 1386319 h 6495860"/>
                <a:gd name="connsiteX44" fmla="*/ 1068419 w 4454061"/>
                <a:gd name="connsiteY44" fmla="*/ 1265783 h 6495860"/>
                <a:gd name="connsiteX45" fmla="*/ 1023493 w 4454061"/>
                <a:gd name="connsiteY45" fmla="*/ 1179626 h 6495860"/>
                <a:gd name="connsiteX46" fmla="*/ 1015786 w 4454061"/>
                <a:gd name="connsiteY46" fmla="*/ 1091731 h 6495860"/>
                <a:gd name="connsiteX0" fmla="*/ 1015786 w 4454061"/>
                <a:gd name="connsiteY0" fmla="*/ 1091731 h 6796295"/>
                <a:gd name="connsiteX1" fmla="*/ 991162 w 4454061"/>
                <a:gd name="connsiteY1" fmla="*/ 1014637 h 6796295"/>
                <a:gd name="connsiteX2" fmla="*/ 1018648 w 4454061"/>
                <a:gd name="connsiteY2" fmla="*/ 927251 h 6796295"/>
                <a:gd name="connsiteX3" fmla="*/ 1067359 w 4454061"/>
                <a:gd name="connsiteY3" fmla="*/ 807866 h 6796295"/>
                <a:gd name="connsiteX4" fmla="*/ 1303539 w 4454061"/>
                <a:gd name="connsiteY4" fmla="*/ 707215 h 6796295"/>
                <a:gd name="connsiteX5" fmla="*/ 1388437 w 4454061"/>
                <a:gd name="connsiteY5" fmla="*/ 579227 h 6796295"/>
                <a:gd name="connsiteX6" fmla="*/ 1495916 w 4454061"/>
                <a:gd name="connsiteY6" fmla="*/ 544898 h 6796295"/>
                <a:gd name="connsiteX7" fmla="*/ 1651130 w 4454061"/>
                <a:gd name="connsiteY7" fmla="*/ 430593 h 6796295"/>
                <a:gd name="connsiteX8" fmla="*/ 1680710 w 4454061"/>
                <a:gd name="connsiteY8" fmla="*/ 328290 h 6796295"/>
                <a:gd name="connsiteX9" fmla="*/ 1753588 w 4454061"/>
                <a:gd name="connsiteY9" fmla="*/ 20757 h 6796295"/>
                <a:gd name="connsiteX10" fmla="*/ 1846168 w 4454061"/>
                <a:gd name="connsiteY10" fmla="*/ 38247 h 6796295"/>
                <a:gd name="connsiteX11" fmla="*/ 1900180 w 4454061"/>
                <a:gd name="connsiteY11" fmla="*/ 368250 h 6796295"/>
                <a:gd name="connsiteX12" fmla="*/ 1927740 w 4454061"/>
                <a:gd name="connsiteY12" fmla="*/ 312809 h 6796295"/>
                <a:gd name="connsiteX13" fmla="*/ 2004034 w 4454061"/>
                <a:gd name="connsiteY13" fmla="*/ 148632 h 6796295"/>
                <a:gd name="connsiteX14" fmla="*/ 2100198 w 4454061"/>
                <a:gd name="connsiteY14" fmla="*/ 286851 h 6796295"/>
                <a:gd name="connsiteX15" fmla="*/ 2124320 w 4454061"/>
                <a:gd name="connsiteY15" fmla="*/ 586040 h 6796295"/>
                <a:gd name="connsiteX16" fmla="*/ 2487270 w 4454061"/>
                <a:gd name="connsiteY16" fmla="*/ 1076185 h 6796295"/>
                <a:gd name="connsiteX17" fmla="*/ 2602425 w 4454061"/>
                <a:gd name="connsiteY17" fmla="*/ 1790789 h 6796295"/>
                <a:gd name="connsiteX18" fmla="*/ 2516445 w 4454061"/>
                <a:gd name="connsiteY18" fmla="*/ 2677010 h 6796295"/>
                <a:gd name="connsiteX19" fmla="*/ 2978178 w 4454061"/>
                <a:gd name="connsiteY19" fmla="*/ 3402933 h 6796295"/>
                <a:gd name="connsiteX20" fmla="*/ 3332891 w 4454061"/>
                <a:gd name="connsiteY20" fmla="*/ 4515317 h 6796295"/>
                <a:gd name="connsiteX21" fmla="*/ 3511368 w 4454061"/>
                <a:gd name="connsiteY21" fmla="*/ 5554277 h 6796295"/>
                <a:gd name="connsiteX22" fmla="*/ 3271759 w 4454061"/>
                <a:gd name="connsiteY22" fmla="*/ 6196046 h 6796295"/>
                <a:gd name="connsiteX23" fmla="*/ 4403261 w 4454061"/>
                <a:gd name="connsiteY23" fmla="*/ 4901323 h 6796295"/>
                <a:gd name="connsiteX24" fmla="*/ 3419204 w 4454061"/>
                <a:gd name="connsiteY24" fmla="*/ 6712565 h 6796295"/>
                <a:gd name="connsiteX25" fmla="*/ 2529241 w 4454061"/>
                <a:gd name="connsiteY25" fmla="*/ 6482898 h 6796295"/>
                <a:gd name="connsiteX26" fmla="*/ 1586947 w 4454061"/>
                <a:gd name="connsiteY26" fmla="*/ 5973350 h 6796295"/>
                <a:gd name="connsiteX27" fmla="*/ 677123 w 4454061"/>
                <a:gd name="connsiteY27" fmla="*/ 5506886 h 6796295"/>
                <a:gd name="connsiteX28" fmla="*/ 987861 w 4454061"/>
                <a:gd name="connsiteY28" fmla="*/ 5409615 h 6796295"/>
                <a:gd name="connsiteX29" fmla="*/ 879221 w 4454061"/>
                <a:gd name="connsiteY29" fmla="*/ 5096776 h 6796295"/>
                <a:gd name="connsiteX30" fmla="*/ 961792 w 4454061"/>
                <a:gd name="connsiteY30" fmla="*/ 4577608 h 6796295"/>
                <a:gd name="connsiteX31" fmla="*/ 749565 w 4454061"/>
                <a:gd name="connsiteY31" fmla="*/ 4904678 h 6796295"/>
                <a:gd name="connsiteX32" fmla="*/ 548709 w 4454061"/>
                <a:gd name="connsiteY32" fmla="*/ 5237403 h 6796295"/>
                <a:gd name="connsiteX33" fmla="*/ 347193 w 4454061"/>
                <a:gd name="connsiteY33" fmla="*/ 5286149 h 6796295"/>
                <a:gd name="connsiteX34" fmla="*/ 54308 w 4454061"/>
                <a:gd name="connsiteY34" fmla="*/ 5119278 h 6796295"/>
                <a:gd name="connsiteX35" fmla="*/ 2902 w 4454061"/>
                <a:gd name="connsiteY35" fmla="*/ 4994444 h 6796295"/>
                <a:gd name="connsiteX36" fmla="*/ 181506 w 4454061"/>
                <a:gd name="connsiteY36" fmla="*/ 4863397 h 6796295"/>
                <a:gd name="connsiteX37" fmla="*/ 360374 w 4454061"/>
                <a:gd name="connsiteY37" fmla="*/ 4845945 h 6796295"/>
                <a:gd name="connsiteX38" fmla="*/ 634558 w 4454061"/>
                <a:gd name="connsiteY38" fmla="*/ 4294385 h 6796295"/>
                <a:gd name="connsiteX39" fmla="*/ 766734 w 4454061"/>
                <a:gd name="connsiteY39" fmla="*/ 3736055 h 6796295"/>
                <a:gd name="connsiteX40" fmla="*/ 676903 w 4454061"/>
                <a:gd name="connsiteY40" fmla="*/ 2960995 h 6796295"/>
                <a:gd name="connsiteX41" fmla="*/ 770560 w 4454061"/>
                <a:gd name="connsiteY41" fmla="*/ 2323238 h 6796295"/>
                <a:gd name="connsiteX42" fmla="*/ 954794 w 4454061"/>
                <a:gd name="connsiteY42" fmla="*/ 1863472 h 6796295"/>
                <a:gd name="connsiteX43" fmla="*/ 1045613 w 4454061"/>
                <a:gd name="connsiteY43" fmla="*/ 1534554 h 6796295"/>
                <a:gd name="connsiteX44" fmla="*/ 1289494 w 4454061"/>
                <a:gd name="connsiteY44" fmla="*/ 1386319 h 6796295"/>
                <a:gd name="connsiteX45" fmla="*/ 1068419 w 4454061"/>
                <a:gd name="connsiteY45" fmla="*/ 1265783 h 6796295"/>
                <a:gd name="connsiteX46" fmla="*/ 1023493 w 4454061"/>
                <a:gd name="connsiteY46" fmla="*/ 1179626 h 6796295"/>
                <a:gd name="connsiteX47" fmla="*/ 1015786 w 4454061"/>
                <a:gd name="connsiteY47" fmla="*/ 1091731 h 6796295"/>
                <a:gd name="connsiteX0" fmla="*/ 1015786 w 4296768"/>
                <a:gd name="connsiteY0" fmla="*/ 1091731 h 6796295"/>
                <a:gd name="connsiteX1" fmla="*/ 991162 w 4296768"/>
                <a:gd name="connsiteY1" fmla="*/ 1014637 h 6796295"/>
                <a:gd name="connsiteX2" fmla="*/ 1018648 w 4296768"/>
                <a:gd name="connsiteY2" fmla="*/ 927251 h 6796295"/>
                <a:gd name="connsiteX3" fmla="*/ 1067359 w 4296768"/>
                <a:gd name="connsiteY3" fmla="*/ 807866 h 6796295"/>
                <a:gd name="connsiteX4" fmla="*/ 1303539 w 4296768"/>
                <a:gd name="connsiteY4" fmla="*/ 707215 h 6796295"/>
                <a:gd name="connsiteX5" fmla="*/ 1388437 w 4296768"/>
                <a:gd name="connsiteY5" fmla="*/ 579227 h 6796295"/>
                <a:gd name="connsiteX6" fmla="*/ 1495916 w 4296768"/>
                <a:gd name="connsiteY6" fmla="*/ 544898 h 6796295"/>
                <a:gd name="connsiteX7" fmla="*/ 1651130 w 4296768"/>
                <a:gd name="connsiteY7" fmla="*/ 430593 h 6796295"/>
                <a:gd name="connsiteX8" fmla="*/ 1680710 w 4296768"/>
                <a:gd name="connsiteY8" fmla="*/ 328290 h 6796295"/>
                <a:gd name="connsiteX9" fmla="*/ 1753588 w 4296768"/>
                <a:gd name="connsiteY9" fmla="*/ 20757 h 6796295"/>
                <a:gd name="connsiteX10" fmla="*/ 1846168 w 4296768"/>
                <a:gd name="connsiteY10" fmla="*/ 38247 h 6796295"/>
                <a:gd name="connsiteX11" fmla="*/ 1900180 w 4296768"/>
                <a:gd name="connsiteY11" fmla="*/ 368250 h 6796295"/>
                <a:gd name="connsiteX12" fmla="*/ 1927740 w 4296768"/>
                <a:gd name="connsiteY12" fmla="*/ 312809 h 6796295"/>
                <a:gd name="connsiteX13" fmla="*/ 2004034 w 4296768"/>
                <a:gd name="connsiteY13" fmla="*/ 148632 h 6796295"/>
                <a:gd name="connsiteX14" fmla="*/ 2100198 w 4296768"/>
                <a:gd name="connsiteY14" fmla="*/ 286851 h 6796295"/>
                <a:gd name="connsiteX15" fmla="*/ 2124320 w 4296768"/>
                <a:gd name="connsiteY15" fmla="*/ 586040 h 6796295"/>
                <a:gd name="connsiteX16" fmla="*/ 2487270 w 4296768"/>
                <a:gd name="connsiteY16" fmla="*/ 1076185 h 6796295"/>
                <a:gd name="connsiteX17" fmla="*/ 2602425 w 4296768"/>
                <a:gd name="connsiteY17" fmla="*/ 1790789 h 6796295"/>
                <a:gd name="connsiteX18" fmla="*/ 2516445 w 4296768"/>
                <a:gd name="connsiteY18" fmla="*/ 2677010 h 6796295"/>
                <a:gd name="connsiteX19" fmla="*/ 2978178 w 4296768"/>
                <a:gd name="connsiteY19" fmla="*/ 3402933 h 6796295"/>
                <a:gd name="connsiteX20" fmla="*/ 3332891 w 4296768"/>
                <a:gd name="connsiteY20" fmla="*/ 4515317 h 6796295"/>
                <a:gd name="connsiteX21" fmla="*/ 3511368 w 4296768"/>
                <a:gd name="connsiteY21" fmla="*/ 5554277 h 6796295"/>
                <a:gd name="connsiteX22" fmla="*/ 3271759 w 4296768"/>
                <a:gd name="connsiteY22" fmla="*/ 6196046 h 6796295"/>
                <a:gd name="connsiteX23" fmla="*/ 4239420 w 4296768"/>
                <a:gd name="connsiteY23" fmla="*/ 4785840 h 6796295"/>
                <a:gd name="connsiteX24" fmla="*/ 3419204 w 4296768"/>
                <a:gd name="connsiteY24" fmla="*/ 6712565 h 6796295"/>
                <a:gd name="connsiteX25" fmla="*/ 2529241 w 4296768"/>
                <a:gd name="connsiteY25" fmla="*/ 6482898 h 6796295"/>
                <a:gd name="connsiteX26" fmla="*/ 1586947 w 4296768"/>
                <a:gd name="connsiteY26" fmla="*/ 5973350 h 6796295"/>
                <a:gd name="connsiteX27" fmla="*/ 677123 w 4296768"/>
                <a:gd name="connsiteY27" fmla="*/ 5506886 h 6796295"/>
                <a:gd name="connsiteX28" fmla="*/ 987861 w 4296768"/>
                <a:gd name="connsiteY28" fmla="*/ 5409615 h 6796295"/>
                <a:gd name="connsiteX29" fmla="*/ 879221 w 4296768"/>
                <a:gd name="connsiteY29" fmla="*/ 5096776 h 6796295"/>
                <a:gd name="connsiteX30" fmla="*/ 961792 w 4296768"/>
                <a:gd name="connsiteY30" fmla="*/ 4577608 h 6796295"/>
                <a:gd name="connsiteX31" fmla="*/ 749565 w 4296768"/>
                <a:gd name="connsiteY31" fmla="*/ 4904678 h 6796295"/>
                <a:gd name="connsiteX32" fmla="*/ 548709 w 4296768"/>
                <a:gd name="connsiteY32" fmla="*/ 5237403 h 6796295"/>
                <a:gd name="connsiteX33" fmla="*/ 347193 w 4296768"/>
                <a:gd name="connsiteY33" fmla="*/ 5286149 h 6796295"/>
                <a:gd name="connsiteX34" fmla="*/ 54308 w 4296768"/>
                <a:gd name="connsiteY34" fmla="*/ 5119278 h 6796295"/>
                <a:gd name="connsiteX35" fmla="*/ 2902 w 4296768"/>
                <a:gd name="connsiteY35" fmla="*/ 4994444 h 6796295"/>
                <a:gd name="connsiteX36" fmla="*/ 181506 w 4296768"/>
                <a:gd name="connsiteY36" fmla="*/ 4863397 h 6796295"/>
                <a:gd name="connsiteX37" fmla="*/ 360374 w 4296768"/>
                <a:gd name="connsiteY37" fmla="*/ 4845945 h 6796295"/>
                <a:gd name="connsiteX38" fmla="*/ 634558 w 4296768"/>
                <a:gd name="connsiteY38" fmla="*/ 4294385 h 6796295"/>
                <a:gd name="connsiteX39" fmla="*/ 766734 w 4296768"/>
                <a:gd name="connsiteY39" fmla="*/ 3736055 h 6796295"/>
                <a:gd name="connsiteX40" fmla="*/ 676903 w 4296768"/>
                <a:gd name="connsiteY40" fmla="*/ 2960995 h 6796295"/>
                <a:gd name="connsiteX41" fmla="*/ 770560 w 4296768"/>
                <a:gd name="connsiteY41" fmla="*/ 2323238 h 6796295"/>
                <a:gd name="connsiteX42" fmla="*/ 954794 w 4296768"/>
                <a:gd name="connsiteY42" fmla="*/ 1863472 h 6796295"/>
                <a:gd name="connsiteX43" fmla="*/ 1045613 w 4296768"/>
                <a:gd name="connsiteY43" fmla="*/ 1534554 h 6796295"/>
                <a:gd name="connsiteX44" fmla="*/ 1289494 w 4296768"/>
                <a:gd name="connsiteY44" fmla="*/ 1386319 h 6796295"/>
                <a:gd name="connsiteX45" fmla="*/ 1068419 w 4296768"/>
                <a:gd name="connsiteY45" fmla="*/ 1265783 h 6796295"/>
                <a:gd name="connsiteX46" fmla="*/ 1023493 w 4296768"/>
                <a:gd name="connsiteY46" fmla="*/ 1179626 h 6796295"/>
                <a:gd name="connsiteX47" fmla="*/ 1015786 w 4296768"/>
                <a:gd name="connsiteY47" fmla="*/ 1091731 h 6796295"/>
                <a:gd name="connsiteX0" fmla="*/ 1015786 w 3517802"/>
                <a:gd name="connsiteY0" fmla="*/ 1091731 h 6719253"/>
                <a:gd name="connsiteX1" fmla="*/ 991162 w 3517802"/>
                <a:gd name="connsiteY1" fmla="*/ 1014637 h 6719253"/>
                <a:gd name="connsiteX2" fmla="*/ 1018648 w 3517802"/>
                <a:gd name="connsiteY2" fmla="*/ 927251 h 6719253"/>
                <a:gd name="connsiteX3" fmla="*/ 1067359 w 3517802"/>
                <a:gd name="connsiteY3" fmla="*/ 807866 h 6719253"/>
                <a:gd name="connsiteX4" fmla="*/ 1303539 w 3517802"/>
                <a:gd name="connsiteY4" fmla="*/ 707215 h 6719253"/>
                <a:gd name="connsiteX5" fmla="*/ 1388437 w 3517802"/>
                <a:gd name="connsiteY5" fmla="*/ 579227 h 6719253"/>
                <a:gd name="connsiteX6" fmla="*/ 1495916 w 3517802"/>
                <a:gd name="connsiteY6" fmla="*/ 544898 h 6719253"/>
                <a:gd name="connsiteX7" fmla="*/ 1651130 w 3517802"/>
                <a:gd name="connsiteY7" fmla="*/ 430593 h 6719253"/>
                <a:gd name="connsiteX8" fmla="*/ 1680710 w 3517802"/>
                <a:gd name="connsiteY8" fmla="*/ 328290 h 6719253"/>
                <a:gd name="connsiteX9" fmla="*/ 1753588 w 3517802"/>
                <a:gd name="connsiteY9" fmla="*/ 20757 h 6719253"/>
                <a:gd name="connsiteX10" fmla="*/ 1846168 w 3517802"/>
                <a:gd name="connsiteY10" fmla="*/ 38247 h 6719253"/>
                <a:gd name="connsiteX11" fmla="*/ 1900180 w 3517802"/>
                <a:gd name="connsiteY11" fmla="*/ 368250 h 6719253"/>
                <a:gd name="connsiteX12" fmla="*/ 1927740 w 3517802"/>
                <a:gd name="connsiteY12" fmla="*/ 312809 h 6719253"/>
                <a:gd name="connsiteX13" fmla="*/ 2004034 w 3517802"/>
                <a:gd name="connsiteY13" fmla="*/ 148632 h 6719253"/>
                <a:gd name="connsiteX14" fmla="*/ 2100198 w 3517802"/>
                <a:gd name="connsiteY14" fmla="*/ 286851 h 6719253"/>
                <a:gd name="connsiteX15" fmla="*/ 2124320 w 3517802"/>
                <a:gd name="connsiteY15" fmla="*/ 586040 h 6719253"/>
                <a:gd name="connsiteX16" fmla="*/ 2487270 w 3517802"/>
                <a:gd name="connsiteY16" fmla="*/ 1076185 h 6719253"/>
                <a:gd name="connsiteX17" fmla="*/ 2602425 w 3517802"/>
                <a:gd name="connsiteY17" fmla="*/ 1790789 h 6719253"/>
                <a:gd name="connsiteX18" fmla="*/ 2516445 w 3517802"/>
                <a:gd name="connsiteY18" fmla="*/ 2677010 h 6719253"/>
                <a:gd name="connsiteX19" fmla="*/ 2978178 w 3517802"/>
                <a:gd name="connsiteY19" fmla="*/ 3402933 h 6719253"/>
                <a:gd name="connsiteX20" fmla="*/ 3332891 w 3517802"/>
                <a:gd name="connsiteY20" fmla="*/ 4515317 h 6719253"/>
                <a:gd name="connsiteX21" fmla="*/ 3511368 w 3517802"/>
                <a:gd name="connsiteY21" fmla="*/ 5554277 h 6719253"/>
                <a:gd name="connsiteX22" fmla="*/ 3271759 w 3517802"/>
                <a:gd name="connsiteY22" fmla="*/ 6196046 h 6719253"/>
                <a:gd name="connsiteX23" fmla="*/ 3419204 w 3517802"/>
                <a:gd name="connsiteY23" fmla="*/ 6712565 h 6719253"/>
                <a:gd name="connsiteX24" fmla="*/ 2529241 w 3517802"/>
                <a:gd name="connsiteY24" fmla="*/ 6482898 h 6719253"/>
                <a:gd name="connsiteX25" fmla="*/ 1586947 w 3517802"/>
                <a:gd name="connsiteY25" fmla="*/ 5973350 h 6719253"/>
                <a:gd name="connsiteX26" fmla="*/ 677123 w 3517802"/>
                <a:gd name="connsiteY26" fmla="*/ 5506886 h 6719253"/>
                <a:gd name="connsiteX27" fmla="*/ 987861 w 3517802"/>
                <a:gd name="connsiteY27" fmla="*/ 5409615 h 6719253"/>
                <a:gd name="connsiteX28" fmla="*/ 879221 w 3517802"/>
                <a:gd name="connsiteY28" fmla="*/ 5096776 h 6719253"/>
                <a:gd name="connsiteX29" fmla="*/ 961792 w 3517802"/>
                <a:gd name="connsiteY29" fmla="*/ 4577608 h 6719253"/>
                <a:gd name="connsiteX30" fmla="*/ 749565 w 3517802"/>
                <a:gd name="connsiteY30" fmla="*/ 4904678 h 6719253"/>
                <a:gd name="connsiteX31" fmla="*/ 548709 w 3517802"/>
                <a:gd name="connsiteY31" fmla="*/ 5237403 h 6719253"/>
                <a:gd name="connsiteX32" fmla="*/ 347193 w 3517802"/>
                <a:gd name="connsiteY32" fmla="*/ 5286149 h 6719253"/>
                <a:gd name="connsiteX33" fmla="*/ 54308 w 3517802"/>
                <a:gd name="connsiteY33" fmla="*/ 5119278 h 6719253"/>
                <a:gd name="connsiteX34" fmla="*/ 2902 w 3517802"/>
                <a:gd name="connsiteY34" fmla="*/ 4994444 h 6719253"/>
                <a:gd name="connsiteX35" fmla="*/ 181506 w 3517802"/>
                <a:gd name="connsiteY35" fmla="*/ 4863397 h 6719253"/>
                <a:gd name="connsiteX36" fmla="*/ 360374 w 3517802"/>
                <a:gd name="connsiteY36" fmla="*/ 4845945 h 6719253"/>
                <a:gd name="connsiteX37" fmla="*/ 634558 w 3517802"/>
                <a:gd name="connsiteY37" fmla="*/ 4294385 h 6719253"/>
                <a:gd name="connsiteX38" fmla="*/ 766734 w 3517802"/>
                <a:gd name="connsiteY38" fmla="*/ 3736055 h 6719253"/>
                <a:gd name="connsiteX39" fmla="*/ 676903 w 3517802"/>
                <a:gd name="connsiteY39" fmla="*/ 2960995 h 6719253"/>
                <a:gd name="connsiteX40" fmla="*/ 770560 w 3517802"/>
                <a:gd name="connsiteY40" fmla="*/ 2323238 h 6719253"/>
                <a:gd name="connsiteX41" fmla="*/ 954794 w 3517802"/>
                <a:gd name="connsiteY41" fmla="*/ 1863472 h 6719253"/>
                <a:gd name="connsiteX42" fmla="*/ 1045613 w 3517802"/>
                <a:gd name="connsiteY42" fmla="*/ 1534554 h 6719253"/>
                <a:gd name="connsiteX43" fmla="*/ 1289494 w 3517802"/>
                <a:gd name="connsiteY43" fmla="*/ 1386319 h 6719253"/>
                <a:gd name="connsiteX44" fmla="*/ 1068419 w 3517802"/>
                <a:gd name="connsiteY44" fmla="*/ 1265783 h 6719253"/>
                <a:gd name="connsiteX45" fmla="*/ 1023493 w 3517802"/>
                <a:gd name="connsiteY45" fmla="*/ 1179626 h 6719253"/>
                <a:gd name="connsiteX46" fmla="*/ 1015786 w 3517802"/>
                <a:gd name="connsiteY46" fmla="*/ 1091731 h 6719253"/>
                <a:gd name="connsiteX0" fmla="*/ 1015786 w 4483956"/>
                <a:gd name="connsiteY0" fmla="*/ 1091731 h 6712997"/>
                <a:gd name="connsiteX1" fmla="*/ 991162 w 4483956"/>
                <a:gd name="connsiteY1" fmla="*/ 1014637 h 6712997"/>
                <a:gd name="connsiteX2" fmla="*/ 1018648 w 4483956"/>
                <a:gd name="connsiteY2" fmla="*/ 927251 h 6712997"/>
                <a:gd name="connsiteX3" fmla="*/ 1067359 w 4483956"/>
                <a:gd name="connsiteY3" fmla="*/ 807866 h 6712997"/>
                <a:gd name="connsiteX4" fmla="*/ 1303539 w 4483956"/>
                <a:gd name="connsiteY4" fmla="*/ 707215 h 6712997"/>
                <a:gd name="connsiteX5" fmla="*/ 1388437 w 4483956"/>
                <a:gd name="connsiteY5" fmla="*/ 579227 h 6712997"/>
                <a:gd name="connsiteX6" fmla="*/ 1495916 w 4483956"/>
                <a:gd name="connsiteY6" fmla="*/ 544898 h 6712997"/>
                <a:gd name="connsiteX7" fmla="*/ 1651130 w 4483956"/>
                <a:gd name="connsiteY7" fmla="*/ 430593 h 6712997"/>
                <a:gd name="connsiteX8" fmla="*/ 1680710 w 4483956"/>
                <a:gd name="connsiteY8" fmla="*/ 328290 h 6712997"/>
                <a:gd name="connsiteX9" fmla="*/ 1753588 w 4483956"/>
                <a:gd name="connsiteY9" fmla="*/ 20757 h 6712997"/>
                <a:gd name="connsiteX10" fmla="*/ 1846168 w 4483956"/>
                <a:gd name="connsiteY10" fmla="*/ 38247 h 6712997"/>
                <a:gd name="connsiteX11" fmla="*/ 1900180 w 4483956"/>
                <a:gd name="connsiteY11" fmla="*/ 368250 h 6712997"/>
                <a:gd name="connsiteX12" fmla="*/ 1927740 w 4483956"/>
                <a:gd name="connsiteY12" fmla="*/ 312809 h 6712997"/>
                <a:gd name="connsiteX13" fmla="*/ 2004034 w 4483956"/>
                <a:gd name="connsiteY13" fmla="*/ 148632 h 6712997"/>
                <a:gd name="connsiteX14" fmla="*/ 2100198 w 4483956"/>
                <a:gd name="connsiteY14" fmla="*/ 286851 h 6712997"/>
                <a:gd name="connsiteX15" fmla="*/ 2124320 w 4483956"/>
                <a:gd name="connsiteY15" fmla="*/ 586040 h 6712997"/>
                <a:gd name="connsiteX16" fmla="*/ 2487270 w 4483956"/>
                <a:gd name="connsiteY16" fmla="*/ 1076185 h 6712997"/>
                <a:gd name="connsiteX17" fmla="*/ 2602425 w 4483956"/>
                <a:gd name="connsiteY17" fmla="*/ 1790789 h 6712997"/>
                <a:gd name="connsiteX18" fmla="*/ 2516445 w 4483956"/>
                <a:gd name="connsiteY18" fmla="*/ 2677010 h 6712997"/>
                <a:gd name="connsiteX19" fmla="*/ 2978178 w 4483956"/>
                <a:gd name="connsiteY19" fmla="*/ 3402933 h 6712997"/>
                <a:gd name="connsiteX20" fmla="*/ 3332891 w 4483956"/>
                <a:gd name="connsiteY20" fmla="*/ 4515317 h 6712997"/>
                <a:gd name="connsiteX21" fmla="*/ 3511368 w 4483956"/>
                <a:gd name="connsiteY21" fmla="*/ 5554277 h 6712997"/>
                <a:gd name="connsiteX22" fmla="*/ 3271759 w 4483956"/>
                <a:gd name="connsiteY22" fmla="*/ 6196046 h 6712997"/>
                <a:gd name="connsiteX23" fmla="*/ 4483490 w 4483956"/>
                <a:gd name="connsiteY23" fmla="*/ 4229237 h 6712997"/>
                <a:gd name="connsiteX24" fmla="*/ 3419204 w 4483956"/>
                <a:gd name="connsiteY24" fmla="*/ 6712565 h 6712997"/>
                <a:gd name="connsiteX25" fmla="*/ 2529241 w 4483956"/>
                <a:gd name="connsiteY25" fmla="*/ 6482898 h 6712997"/>
                <a:gd name="connsiteX26" fmla="*/ 1586947 w 4483956"/>
                <a:gd name="connsiteY26" fmla="*/ 5973350 h 6712997"/>
                <a:gd name="connsiteX27" fmla="*/ 677123 w 4483956"/>
                <a:gd name="connsiteY27" fmla="*/ 5506886 h 6712997"/>
                <a:gd name="connsiteX28" fmla="*/ 987861 w 4483956"/>
                <a:gd name="connsiteY28" fmla="*/ 5409615 h 6712997"/>
                <a:gd name="connsiteX29" fmla="*/ 879221 w 4483956"/>
                <a:gd name="connsiteY29" fmla="*/ 5096776 h 6712997"/>
                <a:gd name="connsiteX30" fmla="*/ 961792 w 4483956"/>
                <a:gd name="connsiteY30" fmla="*/ 4577608 h 6712997"/>
                <a:gd name="connsiteX31" fmla="*/ 749565 w 4483956"/>
                <a:gd name="connsiteY31" fmla="*/ 4904678 h 6712997"/>
                <a:gd name="connsiteX32" fmla="*/ 548709 w 4483956"/>
                <a:gd name="connsiteY32" fmla="*/ 5237403 h 6712997"/>
                <a:gd name="connsiteX33" fmla="*/ 347193 w 4483956"/>
                <a:gd name="connsiteY33" fmla="*/ 5286149 h 6712997"/>
                <a:gd name="connsiteX34" fmla="*/ 54308 w 4483956"/>
                <a:gd name="connsiteY34" fmla="*/ 5119278 h 6712997"/>
                <a:gd name="connsiteX35" fmla="*/ 2902 w 4483956"/>
                <a:gd name="connsiteY35" fmla="*/ 4994444 h 6712997"/>
                <a:gd name="connsiteX36" fmla="*/ 181506 w 4483956"/>
                <a:gd name="connsiteY36" fmla="*/ 4863397 h 6712997"/>
                <a:gd name="connsiteX37" fmla="*/ 360374 w 4483956"/>
                <a:gd name="connsiteY37" fmla="*/ 4845945 h 6712997"/>
                <a:gd name="connsiteX38" fmla="*/ 634558 w 4483956"/>
                <a:gd name="connsiteY38" fmla="*/ 4294385 h 6712997"/>
                <a:gd name="connsiteX39" fmla="*/ 766734 w 4483956"/>
                <a:gd name="connsiteY39" fmla="*/ 3736055 h 6712997"/>
                <a:gd name="connsiteX40" fmla="*/ 676903 w 4483956"/>
                <a:gd name="connsiteY40" fmla="*/ 2960995 h 6712997"/>
                <a:gd name="connsiteX41" fmla="*/ 770560 w 4483956"/>
                <a:gd name="connsiteY41" fmla="*/ 2323238 h 6712997"/>
                <a:gd name="connsiteX42" fmla="*/ 954794 w 4483956"/>
                <a:gd name="connsiteY42" fmla="*/ 1863472 h 6712997"/>
                <a:gd name="connsiteX43" fmla="*/ 1045613 w 4483956"/>
                <a:gd name="connsiteY43" fmla="*/ 1534554 h 6712997"/>
                <a:gd name="connsiteX44" fmla="*/ 1289494 w 4483956"/>
                <a:gd name="connsiteY44" fmla="*/ 1386319 h 6712997"/>
                <a:gd name="connsiteX45" fmla="*/ 1068419 w 4483956"/>
                <a:gd name="connsiteY45" fmla="*/ 1265783 h 6712997"/>
                <a:gd name="connsiteX46" fmla="*/ 1023493 w 4483956"/>
                <a:gd name="connsiteY46" fmla="*/ 1179626 h 6712997"/>
                <a:gd name="connsiteX47" fmla="*/ 1015786 w 4483956"/>
                <a:gd name="connsiteY47" fmla="*/ 1091731 h 6712997"/>
                <a:gd name="connsiteX0" fmla="*/ 1015786 w 4498481"/>
                <a:gd name="connsiteY0" fmla="*/ 1091731 h 6712997"/>
                <a:gd name="connsiteX1" fmla="*/ 991162 w 4498481"/>
                <a:gd name="connsiteY1" fmla="*/ 1014637 h 6712997"/>
                <a:gd name="connsiteX2" fmla="*/ 1018648 w 4498481"/>
                <a:gd name="connsiteY2" fmla="*/ 927251 h 6712997"/>
                <a:gd name="connsiteX3" fmla="*/ 1067359 w 4498481"/>
                <a:gd name="connsiteY3" fmla="*/ 807866 h 6712997"/>
                <a:gd name="connsiteX4" fmla="*/ 1303539 w 4498481"/>
                <a:gd name="connsiteY4" fmla="*/ 707215 h 6712997"/>
                <a:gd name="connsiteX5" fmla="*/ 1388437 w 4498481"/>
                <a:gd name="connsiteY5" fmla="*/ 579227 h 6712997"/>
                <a:gd name="connsiteX6" fmla="*/ 1495916 w 4498481"/>
                <a:gd name="connsiteY6" fmla="*/ 544898 h 6712997"/>
                <a:gd name="connsiteX7" fmla="*/ 1651130 w 4498481"/>
                <a:gd name="connsiteY7" fmla="*/ 430593 h 6712997"/>
                <a:gd name="connsiteX8" fmla="*/ 1680710 w 4498481"/>
                <a:gd name="connsiteY8" fmla="*/ 328290 h 6712997"/>
                <a:gd name="connsiteX9" fmla="*/ 1753588 w 4498481"/>
                <a:gd name="connsiteY9" fmla="*/ 20757 h 6712997"/>
                <a:gd name="connsiteX10" fmla="*/ 1846168 w 4498481"/>
                <a:gd name="connsiteY10" fmla="*/ 38247 h 6712997"/>
                <a:gd name="connsiteX11" fmla="*/ 1900180 w 4498481"/>
                <a:gd name="connsiteY11" fmla="*/ 368250 h 6712997"/>
                <a:gd name="connsiteX12" fmla="*/ 1927740 w 4498481"/>
                <a:gd name="connsiteY12" fmla="*/ 312809 h 6712997"/>
                <a:gd name="connsiteX13" fmla="*/ 2004034 w 4498481"/>
                <a:gd name="connsiteY13" fmla="*/ 148632 h 6712997"/>
                <a:gd name="connsiteX14" fmla="*/ 2100198 w 4498481"/>
                <a:gd name="connsiteY14" fmla="*/ 286851 h 6712997"/>
                <a:gd name="connsiteX15" fmla="*/ 2124320 w 4498481"/>
                <a:gd name="connsiteY15" fmla="*/ 586040 h 6712997"/>
                <a:gd name="connsiteX16" fmla="*/ 2487270 w 4498481"/>
                <a:gd name="connsiteY16" fmla="*/ 1076185 h 6712997"/>
                <a:gd name="connsiteX17" fmla="*/ 2602425 w 4498481"/>
                <a:gd name="connsiteY17" fmla="*/ 1790789 h 6712997"/>
                <a:gd name="connsiteX18" fmla="*/ 2516445 w 4498481"/>
                <a:gd name="connsiteY18" fmla="*/ 2677010 h 6712997"/>
                <a:gd name="connsiteX19" fmla="*/ 2978178 w 4498481"/>
                <a:gd name="connsiteY19" fmla="*/ 3402933 h 6712997"/>
                <a:gd name="connsiteX20" fmla="*/ 3332891 w 4498481"/>
                <a:gd name="connsiteY20" fmla="*/ 4515317 h 6712997"/>
                <a:gd name="connsiteX21" fmla="*/ 3511368 w 4498481"/>
                <a:gd name="connsiteY21" fmla="*/ 5554277 h 6712997"/>
                <a:gd name="connsiteX22" fmla="*/ 3271759 w 4498481"/>
                <a:gd name="connsiteY22" fmla="*/ 6196046 h 6712997"/>
                <a:gd name="connsiteX23" fmla="*/ 4483490 w 4498481"/>
                <a:gd name="connsiteY23" fmla="*/ 4229237 h 6712997"/>
                <a:gd name="connsiteX24" fmla="*/ 3419204 w 4498481"/>
                <a:gd name="connsiteY24" fmla="*/ 6712565 h 6712997"/>
                <a:gd name="connsiteX25" fmla="*/ 2529241 w 4498481"/>
                <a:gd name="connsiteY25" fmla="*/ 6482898 h 6712997"/>
                <a:gd name="connsiteX26" fmla="*/ 1586947 w 4498481"/>
                <a:gd name="connsiteY26" fmla="*/ 5973350 h 6712997"/>
                <a:gd name="connsiteX27" fmla="*/ 677123 w 4498481"/>
                <a:gd name="connsiteY27" fmla="*/ 5506886 h 6712997"/>
                <a:gd name="connsiteX28" fmla="*/ 987861 w 4498481"/>
                <a:gd name="connsiteY28" fmla="*/ 5409615 h 6712997"/>
                <a:gd name="connsiteX29" fmla="*/ 879221 w 4498481"/>
                <a:gd name="connsiteY29" fmla="*/ 5096776 h 6712997"/>
                <a:gd name="connsiteX30" fmla="*/ 961792 w 4498481"/>
                <a:gd name="connsiteY30" fmla="*/ 4577608 h 6712997"/>
                <a:gd name="connsiteX31" fmla="*/ 749565 w 4498481"/>
                <a:gd name="connsiteY31" fmla="*/ 4904678 h 6712997"/>
                <a:gd name="connsiteX32" fmla="*/ 548709 w 4498481"/>
                <a:gd name="connsiteY32" fmla="*/ 5237403 h 6712997"/>
                <a:gd name="connsiteX33" fmla="*/ 347193 w 4498481"/>
                <a:gd name="connsiteY33" fmla="*/ 5286149 h 6712997"/>
                <a:gd name="connsiteX34" fmla="*/ 54308 w 4498481"/>
                <a:gd name="connsiteY34" fmla="*/ 5119278 h 6712997"/>
                <a:gd name="connsiteX35" fmla="*/ 2902 w 4498481"/>
                <a:gd name="connsiteY35" fmla="*/ 4994444 h 6712997"/>
                <a:gd name="connsiteX36" fmla="*/ 181506 w 4498481"/>
                <a:gd name="connsiteY36" fmla="*/ 4863397 h 6712997"/>
                <a:gd name="connsiteX37" fmla="*/ 360374 w 4498481"/>
                <a:gd name="connsiteY37" fmla="*/ 4845945 h 6712997"/>
                <a:gd name="connsiteX38" fmla="*/ 634558 w 4498481"/>
                <a:gd name="connsiteY38" fmla="*/ 4294385 h 6712997"/>
                <a:gd name="connsiteX39" fmla="*/ 766734 w 4498481"/>
                <a:gd name="connsiteY39" fmla="*/ 3736055 h 6712997"/>
                <a:gd name="connsiteX40" fmla="*/ 676903 w 4498481"/>
                <a:gd name="connsiteY40" fmla="*/ 2960995 h 6712997"/>
                <a:gd name="connsiteX41" fmla="*/ 770560 w 4498481"/>
                <a:gd name="connsiteY41" fmla="*/ 2323238 h 6712997"/>
                <a:gd name="connsiteX42" fmla="*/ 954794 w 4498481"/>
                <a:gd name="connsiteY42" fmla="*/ 1863472 h 6712997"/>
                <a:gd name="connsiteX43" fmla="*/ 1045613 w 4498481"/>
                <a:gd name="connsiteY43" fmla="*/ 1534554 h 6712997"/>
                <a:gd name="connsiteX44" fmla="*/ 1289494 w 4498481"/>
                <a:gd name="connsiteY44" fmla="*/ 1386319 h 6712997"/>
                <a:gd name="connsiteX45" fmla="*/ 1068419 w 4498481"/>
                <a:gd name="connsiteY45" fmla="*/ 1265783 h 6712997"/>
                <a:gd name="connsiteX46" fmla="*/ 1023493 w 4498481"/>
                <a:gd name="connsiteY46" fmla="*/ 1179626 h 6712997"/>
                <a:gd name="connsiteX47" fmla="*/ 1015786 w 4498481"/>
                <a:gd name="connsiteY47" fmla="*/ 1091731 h 6712997"/>
                <a:gd name="connsiteX0" fmla="*/ 1015786 w 4498481"/>
                <a:gd name="connsiteY0" fmla="*/ 1091731 h 6712876"/>
                <a:gd name="connsiteX1" fmla="*/ 991162 w 4498481"/>
                <a:gd name="connsiteY1" fmla="*/ 1014637 h 6712876"/>
                <a:gd name="connsiteX2" fmla="*/ 1018648 w 4498481"/>
                <a:gd name="connsiteY2" fmla="*/ 927251 h 6712876"/>
                <a:gd name="connsiteX3" fmla="*/ 1067359 w 4498481"/>
                <a:gd name="connsiteY3" fmla="*/ 807866 h 6712876"/>
                <a:gd name="connsiteX4" fmla="*/ 1303539 w 4498481"/>
                <a:gd name="connsiteY4" fmla="*/ 707215 h 6712876"/>
                <a:gd name="connsiteX5" fmla="*/ 1388437 w 4498481"/>
                <a:gd name="connsiteY5" fmla="*/ 579227 h 6712876"/>
                <a:gd name="connsiteX6" fmla="*/ 1495916 w 4498481"/>
                <a:gd name="connsiteY6" fmla="*/ 544898 h 6712876"/>
                <a:gd name="connsiteX7" fmla="*/ 1651130 w 4498481"/>
                <a:gd name="connsiteY7" fmla="*/ 430593 h 6712876"/>
                <a:gd name="connsiteX8" fmla="*/ 1680710 w 4498481"/>
                <a:gd name="connsiteY8" fmla="*/ 328290 h 6712876"/>
                <a:gd name="connsiteX9" fmla="*/ 1753588 w 4498481"/>
                <a:gd name="connsiteY9" fmla="*/ 20757 h 6712876"/>
                <a:gd name="connsiteX10" fmla="*/ 1846168 w 4498481"/>
                <a:gd name="connsiteY10" fmla="*/ 38247 h 6712876"/>
                <a:gd name="connsiteX11" fmla="*/ 1900180 w 4498481"/>
                <a:gd name="connsiteY11" fmla="*/ 368250 h 6712876"/>
                <a:gd name="connsiteX12" fmla="*/ 1927740 w 4498481"/>
                <a:gd name="connsiteY12" fmla="*/ 312809 h 6712876"/>
                <a:gd name="connsiteX13" fmla="*/ 2004034 w 4498481"/>
                <a:gd name="connsiteY13" fmla="*/ 148632 h 6712876"/>
                <a:gd name="connsiteX14" fmla="*/ 2100198 w 4498481"/>
                <a:gd name="connsiteY14" fmla="*/ 286851 h 6712876"/>
                <a:gd name="connsiteX15" fmla="*/ 2124320 w 4498481"/>
                <a:gd name="connsiteY15" fmla="*/ 586040 h 6712876"/>
                <a:gd name="connsiteX16" fmla="*/ 2487270 w 4498481"/>
                <a:gd name="connsiteY16" fmla="*/ 1076185 h 6712876"/>
                <a:gd name="connsiteX17" fmla="*/ 2602425 w 4498481"/>
                <a:gd name="connsiteY17" fmla="*/ 1790789 h 6712876"/>
                <a:gd name="connsiteX18" fmla="*/ 2516445 w 4498481"/>
                <a:gd name="connsiteY18" fmla="*/ 2677010 h 6712876"/>
                <a:gd name="connsiteX19" fmla="*/ 2978178 w 4498481"/>
                <a:gd name="connsiteY19" fmla="*/ 3402933 h 6712876"/>
                <a:gd name="connsiteX20" fmla="*/ 3332891 w 4498481"/>
                <a:gd name="connsiteY20" fmla="*/ 4515317 h 6712876"/>
                <a:gd name="connsiteX21" fmla="*/ 3511368 w 4498481"/>
                <a:gd name="connsiteY21" fmla="*/ 5554277 h 6712876"/>
                <a:gd name="connsiteX22" fmla="*/ 3271759 w 4498481"/>
                <a:gd name="connsiteY22" fmla="*/ 6196046 h 6712876"/>
                <a:gd name="connsiteX23" fmla="*/ 4483490 w 4498481"/>
                <a:gd name="connsiteY23" fmla="*/ 4229237 h 6712876"/>
                <a:gd name="connsiteX24" fmla="*/ 3419204 w 4498481"/>
                <a:gd name="connsiteY24" fmla="*/ 6712565 h 6712876"/>
                <a:gd name="connsiteX25" fmla="*/ 2447280 w 4498481"/>
                <a:gd name="connsiteY25" fmla="*/ 6408116 h 6712876"/>
                <a:gd name="connsiteX26" fmla="*/ 1586947 w 4498481"/>
                <a:gd name="connsiteY26" fmla="*/ 5973350 h 6712876"/>
                <a:gd name="connsiteX27" fmla="*/ 677123 w 4498481"/>
                <a:gd name="connsiteY27" fmla="*/ 5506886 h 6712876"/>
                <a:gd name="connsiteX28" fmla="*/ 987861 w 4498481"/>
                <a:gd name="connsiteY28" fmla="*/ 5409615 h 6712876"/>
                <a:gd name="connsiteX29" fmla="*/ 879221 w 4498481"/>
                <a:gd name="connsiteY29" fmla="*/ 5096776 h 6712876"/>
                <a:gd name="connsiteX30" fmla="*/ 961792 w 4498481"/>
                <a:gd name="connsiteY30" fmla="*/ 4577608 h 6712876"/>
                <a:gd name="connsiteX31" fmla="*/ 749565 w 4498481"/>
                <a:gd name="connsiteY31" fmla="*/ 4904678 h 6712876"/>
                <a:gd name="connsiteX32" fmla="*/ 548709 w 4498481"/>
                <a:gd name="connsiteY32" fmla="*/ 5237403 h 6712876"/>
                <a:gd name="connsiteX33" fmla="*/ 347193 w 4498481"/>
                <a:gd name="connsiteY33" fmla="*/ 5286149 h 6712876"/>
                <a:gd name="connsiteX34" fmla="*/ 54308 w 4498481"/>
                <a:gd name="connsiteY34" fmla="*/ 5119278 h 6712876"/>
                <a:gd name="connsiteX35" fmla="*/ 2902 w 4498481"/>
                <a:gd name="connsiteY35" fmla="*/ 4994444 h 6712876"/>
                <a:gd name="connsiteX36" fmla="*/ 181506 w 4498481"/>
                <a:gd name="connsiteY36" fmla="*/ 4863397 h 6712876"/>
                <a:gd name="connsiteX37" fmla="*/ 360374 w 4498481"/>
                <a:gd name="connsiteY37" fmla="*/ 4845945 h 6712876"/>
                <a:gd name="connsiteX38" fmla="*/ 634558 w 4498481"/>
                <a:gd name="connsiteY38" fmla="*/ 4294385 h 6712876"/>
                <a:gd name="connsiteX39" fmla="*/ 766734 w 4498481"/>
                <a:gd name="connsiteY39" fmla="*/ 3736055 h 6712876"/>
                <a:gd name="connsiteX40" fmla="*/ 676903 w 4498481"/>
                <a:gd name="connsiteY40" fmla="*/ 2960995 h 6712876"/>
                <a:gd name="connsiteX41" fmla="*/ 770560 w 4498481"/>
                <a:gd name="connsiteY41" fmla="*/ 2323238 h 6712876"/>
                <a:gd name="connsiteX42" fmla="*/ 954794 w 4498481"/>
                <a:gd name="connsiteY42" fmla="*/ 1863472 h 6712876"/>
                <a:gd name="connsiteX43" fmla="*/ 1045613 w 4498481"/>
                <a:gd name="connsiteY43" fmla="*/ 1534554 h 6712876"/>
                <a:gd name="connsiteX44" fmla="*/ 1289494 w 4498481"/>
                <a:gd name="connsiteY44" fmla="*/ 1386319 h 6712876"/>
                <a:gd name="connsiteX45" fmla="*/ 1068419 w 4498481"/>
                <a:gd name="connsiteY45" fmla="*/ 1265783 h 6712876"/>
                <a:gd name="connsiteX46" fmla="*/ 1023493 w 4498481"/>
                <a:gd name="connsiteY46" fmla="*/ 1179626 h 6712876"/>
                <a:gd name="connsiteX47" fmla="*/ 1015786 w 4498481"/>
                <a:gd name="connsiteY47" fmla="*/ 1091731 h 6712876"/>
                <a:gd name="connsiteX0" fmla="*/ 1015786 w 4498481"/>
                <a:gd name="connsiteY0" fmla="*/ 1091731 h 6712876"/>
                <a:gd name="connsiteX1" fmla="*/ 991162 w 4498481"/>
                <a:gd name="connsiteY1" fmla="*/ 1014637 h 6712876"/>
                <a:gd name="connsiteX2" fmla="*/ 1018648 w 4498481"/>
                <a:gd name="connsiteY2" fmla="*/ 927251 h 6712876"/>
                <a:gd name="connsiteX3" fmla="*/ 1067359 w 4498481"/>
                <a:gd name="connsiteY3" fmla="*/ 807866 h 6712876"/>
                <a:gd name="connsiteX4" fmla="*/ 1303539 w 4498481"/>
                <a:gd name="connsiteY4" fmla="*/ 707215 h 6712876"/>
                <a:gd name="connsiteX5" fmla="*/ 1388437 w 4498481"/>
                <a:gd name="connsiteY5" fmla="*/ 579227 h 6712876"/>
                <a:gd name="connsiteX6" fmla="*/ 1495916 w 4498481"/>
                <a:gd name="connsiteY6" fmla="*/ 544898 h 6712876"/>
                <a:gd name="connsiteX7" fmla="*/ 1651130 w 4498481"/>
                <a:gd name="connsiteY7" fmla="*/ 430593 h 6712876"/>
                <a:gd name="connsiteX8" fmla="*/ 1680710 w 4498481"/>
                <a:gd name="connsiteY8" fmla="*/ 328290 h 6712876"/>
                <a:gd name="connsiteX9" fmla="*/ 1753588 w 4498481"/>
                <a:gd name="connsiteY9" fmla="*/ 20757 h 6712876"/>
                <a:gd name="connsiteX10" fmla="*/ 1846168 w 4498481"/>
                <a:gd name="connsiteY10" fmla="*/ 38247 h 6712876"/>
                <a:gd name="connsiteX11" fmla="*/ 1900180 w 4498481"/>
                <a:gd name="connsiteY11" fmla="*/ 368250 h 6712876"/>
                <a:gd name="connsiteX12" fmla="*/ 1927740 w 4498481"/>
                <a:gd name="connsiteY12" fmla="*/ 312809 h 6712876"/>
                <a:gd name="connsiteX13" fmla="*/ 2004034 w 4498481"/>
                <a:gd name="connsiteY13" fmla="*/ 148632 h 6712876"/>
                <a:gd name="connsiteX14" fmla="*/ 2100198 w 4498481"/>
                <a:gd name="connsiteY14" fmla="*/ 286851 h 6712876"/>
                <a:gd name="connsiteX15" fmla="*/ 2124320 w 4498481"/>
                <a:gd name="connsiteY15" fmla="*/ 586040 h 6712876"/>
                <a:gd name="connsiteX16" fmla="*/ 2487270 w 4498481"/>
                <a:gd name="connsiteY16" fmla="*/ 1076185 h 6712876"/>
                <a:gd name="connsiteX17" fmla="*/ 2602425 w 4498481"/>
                <a:gd name="connsiteY17" fmla="*/ 1790789 h 6712876"/>
                <a:gd name="connsiteX18" fmla="*/ 2516445 w 4498481"/>
                <a:gd name="connsiteY18" fmla="*/ 2677010 h 6712876"/>
                <a:gd name="connsiteX19" fmla="*/ 2978178 w 4498481"/>
                <a:gd name="connsiteY19" fmla="*/ 3402933 h 6712876"/>
                <a:gd name="connsiteX20" fmla="*/ 3332891 w 4498481"/>
                <a:gd name="connsiteY20" fmla="*/ 4515317 h 6712876"/>
                <a:gd name="connsiteX21" fmla="*/ 3511368 w 4498481"/>
                <a:gd name="connsiteY21" fmla="*/ 5554277 h 6712876"/>
                <a:gd name="connsiteX22" fmla="*/ 3271759 w 4498481"/>
                <a:gd name="connsiteY22" fmla="*/ 6196046 h 6712876"/>
                <a:gd name="connsiteX23" fmla="*/ 4483490 w 4498481"/>
                <a:gd name="connsiteY23" fmla="*/ 4229237 h 6712876"/>
                <a:gd name="connsiteX24" fmla="*/ 3419204 w 4498481"/>
                <a:gd name="connsiteY24" fmla="*/ 6712565 h 6712876"/>
                <a:gd name="connsiteX25" fmla="*/ 2447280 w 4498481"/>
                <a:gd name="connsiteY25" fmla="*/ 6408116 h 6712876"/>
                <a:gd name="connsiteX26" fmla="*/ 1586947 w 4498481"/>
                <a:gd name="connsiteY26" fmla="*/ 5973350 h 6712876"/>
                <a:gd name="connsiteX27" fmla="*/ 677123 w 4498481"/>
                <a:gd name="connsiteY27" fmla="*/ 5506886 h 6712876"/>
                <a:gd name="connsiteX28" fmla="*/ 987861 w 4498481"/>
                <a:gd name="connsiteY28" fmla="*/ 5409615 h 6712876"/>
                <a:gd name="connsiteX29" fmla="*/ 879221 w 4498481"/>
                <a:gd name="connsiteY29" fmla="*/ 5096776 h 6712876"/>
                <a:gd name="connsiteX30" fmla="*/ 961792 w 4498481"/>
                <a:gd name="connsiteY30" fmla="*/ 4577608 h 6712876"/>
                <a:gd name="connsiteX31" fmla="*/ 749565 w 4498481"/>
                <a:gd name="connsiteY31" fmla="*/ 4904678 h 6712876"/>
                <a:gd name="connsiteX32" fmla="*/ 548709 w 4498481"/>
                <a:gd name="connsiteY32" fmla="*/ 5237403 h 6712876"/>
                <a:gd name="connsiteX33" fmla="*/ 347193 w 4498481"/>
                <a:gd name="connsiteY33" fmla="*/ 5286149 h 6712876"/>
                <a:gd name="connsiteX34" fmla="*/ 54308 w 4498481"/>
                <a:gd name="connsiteY34" fmla="*/ 5119278 h 6712876"/>
                <a:gd name="connsiteX35" fmla="*/ 2902 w 4498481"/>
                <a:gd name="connsiteY35" fmla="*/ 4994444 h 6712876"/>
                <a:gd name="connsiteX36" fmla="*/ 181506 w 4498481"/>
                <a:gd name="connsiteY36" fmla="*/ 4863397 h 6712876"/>
                <a:gd name="connsiteX37" fmla="*/ 360374 w 4498481"/>
                <a:gd name="connsiteY37" fmla="*/ 4845945 h 6712876"/>
                <a:gd name="connsiteX38" fmla="*/ 634558 w 4498481"/>
                <a:gd name="connsiteY38" fmla="*/ 4294385 h 6712876"/>
                <a:gd name="connsiteX39" fmla="*/ 766734 w 4498481"/>
                <a:gd name="connsiteY39" fmla="*/ 3736055 h 6712876"/>
                <a:gd name="connsiteX40" fmla="*/ 676903 w 4498481"/>
                <a:gd name="connsiteY40" fmla="*/ 2960995 h 6712876"/>
                <a:gd name="connsiteX41" fmla="*/ 770560 w 4498481"/>
                <a:gd name="connsiteY41" fmla="*/ 2323238 h 6712876"/>
                <a:gd name="connsiteX42" fmla="*/ 954794 w 4498481"/>
                <a:gd name="connsiteY42" fmla="*/ 1863472 h 6712876"/>
                <a:gd name="connsiteX43" fmla="*/ 1045613 w 4498481"/>
                <a:gd name="connsiteY43" fmla="*/ 1534554 h 6712876"/>
                <a:gd name="connsiteX44" fmla="*/ 1289494 w 4498481"/>
                <a:gd name="connsiteY44" fmla="*/ 1386319 h 6712876"/>
                <a:gd name="connsiteX45" fmla="*/ 1068419 w 4498481"/>
                <a:gd name="connsiteY45" fmla="*/ 1265783 h 6712876"/>
                <a:gd name="connsiteX46" fmla="*/ 1023493 w 4498481"/>
                <a:gd name="connsiteY46" fmla="*/ 1179626 h 6712876"/>
                <a:gd name="connsiteX47" fmla="*/ 1015786 w 4498481"/>
                <a:gd name="connsiteY47" fmla="*/ 1091731 h 6712876"/>
                <a:gd name="connsiteX0" fmla="*/ 1015786 w 4498481"/>
                <a:gd name="connsiteY0" fmla="*/ 1091731 h 6712911"/>
                <a:gd name="connsiteX1" fmla="*/ 991162 w 4498481"/>
                <a:gd name="connsiteY1" fmla="*/ 1014637 h 6712911"/>
                <a:gd name="connsiteX2" fmla="*/ 1018648 w 4498481"/>
                <a:gd name="connsiteY2" fmla="*/ 927251 h 6712911"/>
                <a:gd name="connsiteX3" fmla="*/ 1067359 w 4498481"/>
                <a:gd name="connsiteY3" fmla="*/ 807866 h 6712911"/>
                <a:gd name="connsiteX4" fmla="*/ 1303539 w 4498481"/>
                <a:gd name="connsiteY4" fmla="*/ 707215 h 6712911"/>
                <a:gd name="connsiteX5" fmla="*/ 1388437 w 4498481"/>
                <a:gd name="connsiteY5" fmla="*/ 579227 h 6712911"/>
                <a:gd name="connsiteX6" fmla="*/ 1495916 w 4498481"/>
                <a:gd name="connsiteY6" fmla="*/ 544898 h 6712911"/>
                <a:gd name="connsiteX7" fmla="*/ 1651130 w 4498481"/>
                <a:gd name="connsiteY7" fmla="*/ 430593 h 6712911"/>
                <a:gd name="connsiteX8" fmla="*/ 1680710 w 4498481"/>
                <a:gd name="connsiteY8" fmla="*/ 328290 h 6712911"/>
                <a:gd name="connsiteX9" fmla="*/ 1753588 w 4498481"/>
                <a:gd name="connsiteY9" fmla="*/ 20757 h 6712911"/>
                <a:gd name="connsiteX10" fmla="*/ 1846168 w 4498481"/>
                <a:gd name="connsiteY10" fmla="*/ 38247 h 6712911"/>
                <a:gd name="connsiteX11" fmla="*/ 1900180 w 4498481"/>
                <a:gd name="connsiteY11" fmla="*/ 368250 h 6712911"/>
                <a:gd name="connsiteX12" fmla="*/ 1927740 w 4498481"/>
                <a:gd name="connsiteY12" fmla="*/ 312809 h 6712911"/>
                <a:gd name="connsiteX13" fmla="*/ 2004034 w 4498481"/>
                <a:gd name="connsiteY13" fmla="*/ 148632 h 6712911"/>
                <a:gd name="connsiteX14" fmla="*/ 2100198 w 4498481"/>
                <a:gd name="connsiteY14" fmla="*/ 286851 h 6712911"/>
                <a:gd name="connsiteX15" fmla="*/ 2124320 w 4498481"/>
                <a:gd name="connsiteY15" fmla="*/ 586040 h 6712911"/>
                <a:gd name="connsiteX16" fmla="*/ 2487270 w 4498481"/>
                <a:gd name="connsiteY16" fmla="*/ 1076185 h 6712911"/>
                <a:gd name="connsiteX17" fmla="*/ 2602425 w 4498481"/>
                <a:gd name="connsiteY17" fmla="*/ 1790789 h 6712911"/>
                <a:gd name="connsiteX18" fmla="*/ 2516445 w 4498481"/>
                <a:gd name="connsiteY18" fmla="*/ 2677010 h 6712911"/>
                <a:gd name="connsiteX19" fmla="*/ 2978178 w 4498481"/>
                <a:gd name="connsiteY19" fmla="*/ 3402933 h 6712911"/>
                <a:gd name="connsiteX20" fmla="*/ 3332891 w 4498481"/>
                <a:gd name="connsiteY20" fmla="*/ 4515317 h 6712911"/>
                <a:gd name="connsiteX21" fmla="*/ 3511368 w 4498481"/>
                <a:gd name="connsiteY21" fmla="*/ 5554277 h 6712911"/>
                <a:gd name="connsiteX22" fmla="*/ 3271759 w 4498481"/>
                <a:gd name="connsiteY22" fmla="*/ 6196046 h 6712911"/>
                <a:gd name="connsiteX23" fmla="*/ 4483490 w 4498481"/>
                <a:gd name="connsiteY23" fmla="*/ 4229237 h 6712911"/>
                <a:gd name="connsiteX24" fmla="*/ 3419204 w 4498481"/>
                <a:gd name="connsiteY24" fmla="*/ 6712565 h 6712911"/>
                <a:gd name="connsiteX25" fmla="*/ 2447280 w 4498481"/>
                <a:gd name="connsiteY25" fmla="*/ 6408116 h 6712911"/>
                <a:gd name="connsiteX26" fmla="*/ 1586947 w 4498481"/>
                <a:gd name="connsiteY26" fmla="*/ 5973350 h 6712911"/>
                <a:gd name="connsiteX27" fmla="*/ 677123 w 4498481"/>
                <a:gd name="connsiteY27" fmla="*/ 5506886 h 6712911"/>
                <a:gd name="connsiteX28" fmla="*/ 987861 w 4498481"/>
                <a:gd name="connsiteY28" fmla="*/ 5409615 h 6712911"/>
                <a:gd name="connsiteX29" fmla="*/ 879221 w 4498481"/>
                <a:gd name="connsiteY29" fmla="*/ 5096776 h 6712911"/>
                <a:gd name="connsiteX30" fmla="*/ 961792 w 4498481"/>
                <a:gd name="connsiteY30" fmla="*/ 4577608 h 6712911"/>
                <a:gd name="connsiteX31" fmla="*/ 749565 w 4498481"/>
                <a:gd name="connsiteY31" fmla="*/ 4904678 h 6712911"/>
                <a:gd name="connsiteX32" fmla="*/ 548709 w 4498481"/>
                <a:gd name="connsiteY32" fmla="*/ 5237403 h 6712911"/>
                <a:gd name="connsiteX33" fmla="*/ 347193 w 4498481"/>
                <a:gd name="connsiteY33" fmla="*/ 5286149 h 6712911"/>
                <a:gd name="connsiteX34" fmla="*/ 54308 w 4498481"/>
                <a:gd name="connsiteY34" fmla="*/ 5119278 h 6712911"/>
                <a:gd name="connsiteX35" fmla="*/ 2902 w 4498481"/>
                <a:gd name="connsiteY35" fmla="*/ 4994444 h 6712911"/>
                <a:gd name="connsiteX36" fmla="*/ 181506 w 4498481"/>
                <a:gd name="connsiteY36" fmla="*/ 4863397 h 6712911"/>
                <a:gd name="connsiteX37" fmla="*/ 360374 w 4498481"/>
                <a:gd name="connsiteY37" fmla="*/ 4845945 h 6712911"/>
                <a:gd name="connsiteX38" fmla="*/ 634558 w 4498481"/>
                <a:gd name="connsiteY38" fmla="*/ 4294385 h 6712911"/>
                <a:gd name="connsiteX39" fmla="*/ 766734 w 4498481"/>
                <a:gd name="connsiteY39" fmla="*/ 3736055 h 6712911"/>
                <a:gd name="connsiteX40" fmla="*/ 676903 w 4498481"/>
                <a:gd name="connsiteY40" fmla="*/ 2960995 h 6712911"/>
                <a:gd name="connsiteX41" fmla="*/ 770560 w 4498481"/>
                <a:gd name="connsiteY41" fmla="*/ 2323238 h 6712911"/>
                <a:gd name="connsiteX42" fmla="*/ 954794 w 4498481"/>
                <a:gd name="connsiteY42" fmla="*/ 1863472 h 6712911"/>
                <a:gd name="connsiteX43" fmla="*/ 1045613 w 4498481"/>
                <a:gd name="connsiteY43" fmla="*/ 1534554 h 6712911"/>
                <a:gd name="connsiteX44" fmla="*/ 1289494 w 4498481"/>
                <a:gd name="connsiteY44" fmla="*/ 1386319 h 6712911"/>
                <a:gd name="connsiteX45" fmla="*/ 1068419 w 4498481"/>
                <a:gd name="connsiteY45" fmla="*/ 1265783 h 6712911"/>
                <a:gd name="connsiteX46" fmla="*/ 1023493 w 4498481"/>
                <a:gd name="connsiteY46" fmla="*/ 1179626 h 6712911"/>
                <a:gd name="connsiteX47" fmla="*/ 1015786 w 4498481"/>
                <a:gd name="connsiteY47" fmla="*/ 1091731 h 6712911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677123 w 4498481"/>
                <a:gd name="connsiteY27" fmla="*/ 5506886 h 6712998"/>
                <a:gd name="connsiteX28" fmla="*/ 987861 w 4498481"/>
                <a:gd name="connsiteY28" fmla="*/ 5409615 h 6712998"/>
                <a:gd name="connsiteX29" fmla="*/ 879221 w 4498481"/>
                <a:gd name="connsiteY29" fmla="*/ 5096776 h 6712998"/>
                <a:gd name="connsiteX30" fmla="*/ 961792 w 4498481"/>
                <a:gd name="connsiteY30" fmla="*/ 4577608 h 6712998"/>
                <a:gd name="connsiteX31" fmla="*/ 749565 w 4498481"/>
                <a:gd name="connsiteY31" fmla="*/ 4904678 h 6712998"/>
                <a:gd name="connsiteX32" fmla="*/ 548709 w 4498481"/>
                <a:gd name="connsiteY32" fmla="*/ 5237403 h 6712998"/>
                <a:gd name="connsiteX33" fmla="*/ 347193 w 4498481"/>
                <a:gd name="connsiteY33" fmla="*/ 5286149 h 6712998"/>
                <a:gd name="connsiteX34" fmla="*/ 54308 w 4498481"/>
                <a:gd name="connsiteY34" fmla="*/ 5119278 h 6712998"/>
                <a:gd name="connsiteX35" fmla="*/ 2902 w 4498481"/>
                <a:gd name="connsiteY35" fmla="*/ 4994444 h 6712998"/>
                <a:gd name="connsiteX36" fmla="*/ 181506 w 4498481"/>
                <a:gd name="connsiteY36" fmla="*/ 4863397 h 6712998"/>
                <a:gd name="connsiteX37" fmla="*/ 360374 w 4498481"/>
                <a:gd name="connsiteY37" fmla="*/ 4845945 h 6712998"/>
                <a:gd name="connsiteX38" fmla="*/ 634558 w 4498481"/>
                <a:gd name="connsiteY38" fmla="*/ 4294385 h 6712998"/>
                <a:gd name="connsiteX39" fmla="*/ 766734 w 4498481"/>
                <a:gd name="connsiteY39" fmla="*/ 3736055 h 6712998"/>
                <a:gd name="connsiteX40" fmla="*/ 676903 w 4498481"/>
                <a:gd name="connsiteY40" fmla="*/ 2960995 h 6712998"/>
                <a:gd name="connsiteX41" fmla="*/ 770560 w 4498481"/>
                <a:gd name="connsiteY41" fmla="*/ 2323238 h 6712998"/>
                <a:gd name="connsiteX42" fmla="*/ 954794 w 4498481"/>
                <a:gd name="connsiteY42" fmla="*/ 1863472 h 6712998"/>
                <a:gd name="connsiteX43" fmla="*/ 1045613 w 4498481"/>
                <a:gd name="connsiteY43" fmla="*/ 1534554 h 6712998"/>
                <a:gd name="connsiteX44" fmla="*/ 1289494 w 4498481"/>
                <a:gd name="connsiteY44" fmla="*/ 1386319 h 6712998"/>
                <a:gd name="connsiteX45" fmla="*/ 1068419 w 4498481"/>
                <a:gd name="connsiteY45" fmla="*/ 1265783 h 6712998"/>
                <a:gd name="connsiteX46" fmla="*/ 1023493 w 4498481"/>
                <a:gd name="connsiteY46" fmla="*/ 1179626 h 6712998"/>
                <a:gd name="connsiteX47" fmla="*/ 1015786 w 4498481"/>
                <a:gd name="connsiteY47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677123 w 4498481"/>
                <a:gd name="connsiteY27" fmla="*/ 5506886 h 6712998"/>
                <a:gd name="connsiteX28" fmla="*/ 987861 w 4498481"/>
                <a:gd name="connsiteY28" fmla="*/ 5409615 h 6712998"/>
                <a:gd name="connsiteX29" fmla="*/ 879221 w 4498481"/>
                <a:gd name="connsiteY29" fmla="*/ 5096776 h 6712998"/>
                <a:gd name="connsiteX30" fmla="*/ 961792 w 4498481"/>
                <a:gd name="connsiteY30" fmla="*/ 4577608 h 6712998"/>
                <a:gd name="connsiteX31" fmla="*/ 749565 w 4498481"/>
                <a:gd name="connsiteY31" fmla="*/ 4904678 h 6712998"/>
                <a:gd name="connsiteX32" fmla="*/ 548709 w 4498481"/>
                <a:gd name="connsiteY32" fmla="*/ 5237403 h 6712998"/>
                <a:gd name="connsiteX33" fmla="*/ 347193 w 4498481"/>
                <a:gd name="connsiteY33" fmla="*/ 5286149 h 6712998"/>
                <a:gd name="connsiteX34" fmla="*/ 54308 w 4498481"/>
                <a:gd name="connsiteY34" fmla="*/ 5119278 h 6712998"/>
                <a:gd name="connsiteX35" fmla="*/ 2902 w 4498481"/>
                <a:gd name="connsiteY35" fmla="*/ 4994444 h 6712998"/>
                <a:gd name="connsiteX36" fmla="*/ 181506 w 4498481"/>
                <a:gd name="connsiteY36" fmla="*/ 4863397 h 6712998"/>
                <a:gd name="connsiteX37" fmla="*/ 360374 w 4498481"/>
                <a:gd name="connsiteY37" fmla="*/ 4845945 h 6712998"/>
                <a:gd name="connsiteX38" fmla="*/ 634558 w 4498481"/>
                <a:gd name="connsiteY38" fmla="*/ 4294385 h 6712998"/>
                <a:gd name="connsiteX39" fmla="*/ 766734 w 4498481"/>
                <a:gd name="connsiteY39" fmla="*/ 3736055 h 6712998"/>
                <a:gd name="connsiteX40" fmla="*/ 676903 w 4498481"/>
                <a:gd name="connsiteY40" fmla="*/ 2960995 h 6712998"/>
                <a:gd name="connsiteX41" fmla="*/ 770560 w 4498481"/>
                <a:gd name="connsiteY41" fmla="*/ 2323238 h 6712998"/>
                <a:gd name="connsiteX42" fmla="*/ 954794 w 4498481"/>
                <a:gd name="connsiteY42" fmla="*/ 1863472 h 6712998"/>
                <a:gd name="connsiteX43" fmla="*/ 1045613 w 4498481"/>
                <a:gd name="connsiteY43" fmla="*/ 1534554 h 6712998"/>
                <a:gd name="connsiteX44" fmla="*/ 1289494 w 4498481"/>
                <a:gd name="connsiteY44" fmla="*/ 1386319 h 6712998"/>
                <a:gd name="connsiteX45" fmla="*/ 1068419 w 4498481"/>
                <a:gd name="connsiteY45" fmla="*/ 1265783 h 6712998"/>
                <a:gd name="connsiteX46" fmla="*/ 1023493 w 4498481"/>
                <a:gd name="connsiteY46" fmla="*/ 1179626 h 6712998"/>
                <a:gd name="connsiteX47" fmla="*/ 1015786 w 4498481"/>
                <a:gd name="connsiteY47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677123 w 4498481"/>
                <a:gd name="connsiteY28" fmla="*/ 5506886 h 6712998"/>
                <a:gd name="connsiteX29" fmla="*/ 987861 w 4498481"/>
                <a:gd name="connsiteY29" fmla="*/ 5409615 h 6712998"/>
                <a:gd name="connsiteX30" fmla="*/ 879221 w 4498481"/>
                <a:gd name="connsiteY30" fmla="*/ 5096776 h 6712998"/>
                <a:gd name="connsiteX31" fmla="*/ 961792 w 4498481"/>
                <a:gd name="connsiteY31" fmla="*/ 4577608 h 6712998"/>
                <a:gd name="connsiteX32" fmla="*/ 749565 w 4498481"/>
                <a:gd name="connsiteY32" fmla="*/ 4904678 h 6712998"/>
                <a:gd name="connsiteX33" fmla="*/ 548709 w 4498481"/>
                <a:gd name="connsiteY33" fmla="*/ 5237403 h 6712998"/>
                <a:gd name="connsiteX34" fmla="*/ 347193 w 4498481"/>
                <a:gd name="connsiteY34" fmla="*/ 5286149 h 6712998"/>
                <a:gd name="connsiteX35" fmla="*/ 54308 w 4498481"/>
                <a:gd name="connsiteY35" fmla="*/ 5119278 h 6712998"/>
                <a:gd name="connsiteX36" fmla="*/ 2902 w 4498481"/>
                <a:gd name="connsiteY36" fmla="*/ 4994444 h 6712998"/>
                <a:gd name="connsiteX37" fmla="*/ 181506 w 4498481"/>
                <a:gd name="connsiteY37" fmla="*/ 4863397 h 6712998"/>
                <a:gd name="connsiteX38" fmla="*/ 360374 w 4498481"/>
                <a:gd name="connsiteY38" fmla="*/ 4845945 h 6712998"/>
                <a:gd name="connsiteX39" fmla="*/ 634558 w 4498481"/>
                <a:gd name="connsiteY39" fmla="*/ 4294385 h 6712998"/>
                <a:gd name="connsiteX40" fmla="*/ 766734 w 4498481"/>
                <a:gd name="connsiteY40" fmla="*/ 3736055 h 6712998"/>
                <a:gd name="connsiteX41" fmla="*/ 676903 w 4498481"/>
                <a:gd name="connsiteY41" fmla="*/ 2960995 h 6712998"/>
                <a:gd name="connsiteX42" fmla="*/ 770560 w 4498481"/>
                <a:gd name="connsiteY42" fmla="*/ 2323238 h 6712998"/>
                <a:gd name="connsiteX43" fmla="*/ 954794 w 4498481"/>
                <a:gd name="connsiteY43" fmla="*/ 1863472 h 6712998"/>
                <a:gd name="connsiteX44" fmla="*/ 1045613 w 4498481"/>
                <a:gd name="connsiteY44" fmla="*/ 1534554 h 6712998"/>
                <a:gd name="connsiteX45" fmla="*/ 1289494 w 4498481"/>
                <a:gd name="connsiteY45" fmla="*/ 1386319 h 6712998"/>
                <a:gd name="connsiteX46" fmla="*/ 1068419 w 4498481"/>
                <a:gd name="connsiteY46" fmla="*/ 1265783 h 6712998"/>
                <a:gd name="connsiteX47" fmla="*/ 1023493 w 4498481"/>
                <a:gd name="connsiteY47" fmla="*/ 1179626 h 6712998"/>
                <a:gd name="connsiteX48" fmla="*/ 1015786 w 4498481"/>
                <a:gd name="connsiteY48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677123 w 4498481"/>
                <a:gd name="connsiteY28" fmla="*/ 5506886 h 6712998"/>
                <a:gd name="connsiteX29" fmla="*/ 987861 w 4498481"/>
                <a:gd name="connsiteY29" fmla="*/ 5409615 h 6712998"/>
                <a:gd name="connsiteX30" fmla="*/ 879221 w 4498481"/>
                <a:gd name="connsiteY30" fmla="*/ 5096776 h 6712998"/>
                <a:gd name="connsiteX31" fmla="*/ 961792 w 4498481"/>
                <a:gd name="connsiteY31" fmla="*/ 4577608 h 6712998"/>
                <a:gd name="connsiteX32" fmla="*/ 749565 w 4498481"/>
                <a:gd name="connsiteY32" fmla="*/ 4904678 h 6712998"/>
                <a:gd name="connsiteX33" fmla="*/ 548709 w 4498481"/>
                <a:gd name="connsiteY33" fmla="*/ 5237403 h 6712998"/>
                <a:gd name="connsiteX34" fmla="*/ 347193 w 4498481"/>
                <a:gd name="connsiteY34" fmla="*/ 5286149 h 6712998"/>
                <a:gd name="connsiteX35" fmla="*/ 54308 w 4498481"/>
                <a:gd name="connsiteY35" fmla="*/ 5119278 h 6712998"/>
                <a:gd name="connsiteX36" fmla="*/ 2902 w 4498481"/>
                <a:gd name="connsiteY36" fmla="*/ 4994444 h 6712998"/>
                <a:gd name="connsiteX37" fmla="*/ 181506 w 4498481"/>
                <a:gd name="connsiteY37" fmla="*/ 4863397 h 6712998"/>
                <a:gd name="connsiteX38" fmla="*/ 360374 w 4498481"/>
                <a:gd name="connsiteY38" fmla="*/ 4845945 h 6712998"/>
                <a:gd name="connsiteX39" fmla="*/ 634558 w 4498481"/>
                <a:gd name="connsiteY39" fmla="*/ 4294385 h 6712998"/>
                <a:gd name="connsiteX40" fmla="*/ 766734 w 4498481"/>
                <a:gd name="connsiteY40" fmla="*/ 3736055 h 6712998"/>
                <a:gd name="connsiteX41" fmla="*/ 676903 w 4498481"/>
                <a:gd name="connsiteY41" fmla="*/ 2960995 h 6712998"/>
                <a:gd name="connsiteX42" fmla="*/ 770560 w 4498481"/>
                <a:gd name="connsiteY42" fmla="*/ 2323238 h 6712998"/>
                <a:gd name="connsiteX43" fmla="*/ 954794 w 4498481"/>
                <a:gd name="connsiteY43" fmla="*/ 1863472 h 6712998"/>
                <a:gd name="connsiteX44" fmla="*/ 1045613 w 4498481"/>
                <a:gd name="connsiteY44" fmla="*/ 1534554 h 6712998"/>
                <a:gd name="connsiteX45" fmla="*/ 1289494 w 4498481"/>
                <a:gd name="connsiteY45" fmla="*/ 1386319 h 6712998"/>
                <a:gd name="connsiteX46" fmla="*/ 1068419 w 4498481"/>
                <a:gd name="connsiteY46" fmla="*/ 1265783 h 6712998"/>
                <a:gd name="connsiteX47" fmla="*/ 1023493 w 4498481"/>
                <a:gd name="connsiteY47" fmla="*/ 1179626 h 6712998"/>
                <a:gd name="connsiteX48" fmla="*/ 1015786 w 4498481"/>
                <a:gd name="connsiteY48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751842 w 4498481"/>
                <a:gd name="connsiteY28" fmla="*/ 5641888 h 6712998"/>
                <a:gd name="connsiteX29" fmla="*/ 677123 w 4498481"/>
                <a:gd name="connsiteY29" fmla="*/ 5506886 h 6712998"/>
                <a:gd name="connsiteX30" fmla="*/ 987861 w 4498481"/>
                <a:gd name="connsiteY30" fmla="*/ 5409615 h 6712998"/>
                <a:gd name="connsiteX31" fmla="*/ 879221 w 4498481"/>
                <a:gd name="connsiteY31" fmla="*/ 5096776 h 6712998"/>
                <a:gd name="connsiteX32" fmla="*/ 961792 w 4498481"/>
                <a:gd name="connsiteY32" fmla="*/ 4577608 h 6712998"/>
                <a:gd name="connsiteX33" fmla="*/ 749565 w 4498481"/>
                <a:gd name="connsiteY33" fmla="*/ 4904678 h 6712998"/>
                <a:gd name="connsiteX34" fmla="*/ 548709 w 4498481"/>
                <a:gd name="connsiteY34" fmla="*/ 5237403 h 6712998"/>
                <a:gd name="connsiteX35" fmla="*/ 347193 w 4498481"/>
                <a:gd name="connsiteY35" fmla="*/ 5286149 h 6712998"/>
                <a:gd name="connsiteX36" fmla="*/ 54308 w 4498481"/>
                <a:gd name="connsiteY36" fmla="*/ 5119278 h 6712998"/>
                <a:gd name="connsiteX37" fmla="*/ 2902 w 4498481"/>
                <a:gd name="connsiteY37" fmla="*/ 4994444 h 6712998"/>
                <a:gd name="connsiteX38" fmla="*/ 181506 w 4498481"/>
                <a:gd name="connsiteY38" fmla="*/ 4863397 h 6712998"/>
                <a:gd name="connsiteX39" fmla="*/ 360374 w 4498481"/>
                <a:gd name="connsiteY39" fmla="*/ 4845945 h 6712998"/>
                <a:gd name="connsiteX40" fmla="*/ 634558 w 4498481"/>
                <a:gd name="connsiteY40" fmla="*/ 4294385 h 6712998"/>
                <a:gd name="connsiteX41" fmla="*/ 766734 w 4498481"/>
                <a:gd name="connsiteY41" fmla="*/ 3736055 h 6712998"/>
                <a:gd name="connsiteX42" fmla="*/ 676903 w 4498481"/>
                <a:gd name="connsiteY42" fmla="*/ 2960995 h 6712998"/>
                <a:gd name="connsiteX43" fmla="*/ 770560 w 4498481"/>
                <a:gd name="connsiteY43" fmla="*/ 2323238 h 6712998"/>
                <a:gd name="connsiteX44" fmla="*/ 954794 w 4498481"/>
                <a:gd name="connsiteY44" fmla="*/ 1863472 h 6712998"/>
                <a:gd name="connsiteX45" fmla="*/ 1045613 w 4498481"/>
                <a:gd name="connsiteY45" fmla="*/ 1534554 h 6712998"/>
                <a:gd name="connsiteX46" fmla="*/ 1289494 w 4498481"/>
                <a:gd name="connsiteY46" fmla="*/ 1386319 h 6712998"/>
                <a:gd name="connsiteX47" fmla="*/ 1068419 w 4498481"/>
                <a:gd name="connsiteY47" fmla="*/ 1265783 h 6712998"/>
                <a:gd name="connsiteX48" fmla="*/ 1023493 w 4498481"/>
                <a:gd name="connsiteY48" fmla="*/ 1179626 h 6712998"/>
                <a:gd name="connsiteX49" fmla="*/ 1015786 w 4498481"/>
                <a:gd name="connsiteY49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3591010 w 4498481"/>
                <a:gd name="connsiteY23" fmla="*/ 5853407 h 6712998"/>
                <a:gd name="connsiteX24" fmla="*/ 4483490 w 4498481"/>
                <a:gd name="connsiteY24" fmla="*/ 4229237 h 6712998"/>
                <a:gd name="connsiteX25" fmla="*/ 3419204 w 4498481"/>
                <a:gd name="connsiteY25" fmla="*/ 6712565 h 6712998"/>
                <a:gd name="connsiteX26" fmla="*/ 2447280 w 4498481"/>
                <a:gd name="connsiteY26" fmla="*/ 6408116 h 6712998"/>
                <a:gd name="connsiteX27" fmla="*/ 1389186 w 4498481"/>
                <a:gd name="connsiteY27" fmla="*/ 5926100 h 6712998"/>
                <a:gd name="connsiteX28" fmla="*/ 997643 w 4498481"/>
                <a:gd name="connsiteY28" fmla="*/ 5832154 h 6712998"/>
                <a:gd name="connsiteX29" fmla="*/ 751842 w 4498481"/>
                <a:gd name="connsiteY29" fmla="*/ 5641888 h 6712998"/>
                <a:gd name="connsiteX30" fmla="*/ 677123 w 4498481"/>
                <a:gd name="connsiteY30" fmla="*/ 5506886 h 6712998"/>
                <a:gd name="connsiteX31" fmla="*/ 987861 w 4498481"/>
                <a:gd name="connsiteY31" fmla="*/ 5409615 h 6712998"/>
                <a:gd name="connsiteX32" fmla="*/ 879221 w 4498481"/>
                <a:gd name="connsiteY32" fmla="*/ 5096776 h 6712998"/>
                <a:gd name="connsiteX33" fmla="*/ 961792 w 4498481"/>
                <a:gd name="connsiteY33" fmla="*/ 4577608 h 6712998"/>
                <a:gd name="connsiteX34" fmla="*/ 749565 w 4498481"/>
                <a:gd name="connsiteY34" fmla="*/ 4904678 h 6712998"/>
                <a:gd name="connsiteX35" fmla="*/ 548709 w 4498481"/>
                <a:gd name="connsiteY35" fmla="*/ 5237403 h 6712998"/>
                <a:gd name="connsiteX36" fmla="*/ 347193 w 4498481"/>
                <a:gd name="connsiteY36" fmla="*/ 5286149 h 6712998"/>
                <a:gd name="connsiteX37" fmla="*/ 54308 w 4498481"/>
                <a:gd name="connsiteY37" fmla="*/ 5119278 h 6712998"/>
                <a:gd name="connsiteX38" fmla="*/ 2902 w 4498481"/>
                <a:gd name="connsiteY38" fmla="*/ 4994444 h 6712998"/>
                <a:gd name="connsiteX39" fmla="*/ 181506 w 4498481"/>
                <a:gd name="connsiteY39" fmla="*/ 4863397 h 6712998"/>
                <a:gd name="connsiteX40" fmla="*/ 360374 w 4498481"/>
                <a:gd name="connsiteY40" fmla="*/ 4845945 h 6712998"/>
                <a:gd name="connsiteX41" fmla="*/ 634558 w 4498481"/>
                <a:gd name="connsiteY41" fmla="*/ 4294385 h 6712998"/>
                <a:gd name="connsiteX42" fmla="*/ 766734 w 4498481"/>
                <a:gd name="connsiteY42" fmla="*/ 3736055 h 6712998"/>
                <a:gd name="connsiteX43" fmla="*/ 676903 w 4498481"/>
                <a:gd name="connsiteY43" fmla="*/ 2960995 h 6712998"/>
                <a:gd name="connsiteX44" fmla="*/ 770560 w 4498481"/>
                <a:gd name="connsiteY44" fmla="*/ 2323238 h 6712998"/>
                <a:gd name="connsiteX45" fmla="*/ 954794 w 4498481"/>
                <a:gd name="connsiteY45" fmla="*/ 1863472 h 6712998"/>
                <a:gd name="connsiteX46" fmla="*/ 1045613 w 4498481"/>
                <a:gd name="connsiteY46" fmla="*/ 1534554 h 6712998"/>
                <a:gd name="connsiteX47" fmla="*/ 1289494 w 4498481"/>
                <a:gd name="connsiteY47" fmla="*/ 1386319 h 6712998"/>
                <a:gd name="connsiteX48" fmla="*/ 1068419 w 4498481"/>
                <a:gd name="connsiteY48" fmla="*/ 1265783 h 6712998"/>
                <a:gd name="connsiteX49" fmla="*/ 1023493 w 4498481"/>
                <a:gd name="connsiteY49" fmla="*/ 1179626 h 6712998"/>
                <a:gd name="connsiteX50" fmla="*/ 1015786 w 4498481"/>
                <a:gd name="connsiteY50" fmla="*/ 1091731 h 6712998"/>
                <a:gd name="connsiteX0" fmla="*/ 1015786 w 4289175"/>
                <a:gd name="connsiteY0" fmla="*/ 1091731 h 6712998"/>
                <a:gd name="connsiteX1" fmla="*/ 991162 w 4289175"/>
                <a:gd name="connsiteY1" fmla="*/ 1014637 h 6712998"/>
                <a:gd name="connsiteX2" fmla="*/ 1018648 w 4289175"/>
                <a:gd name="connsiteY2" fmla="*/ 927251 h 6712998"/>
                <a:gd name="connsiteX3" fmla="*/ 1067359 w 4289175"/>
                <a:gd name="connsiteY3" fmla="*/ 807866 h 6712998"/>
                <a:gd name="connsiteX4" fmla="*/ 1303539 w 4289175"/>
                <a:gd name="connsiteY4" fmla="*/ 707215 h 6712998"/>
                <a:gd name="connsiteX5" fmla="*/ 1388437 w 4289175"/>
                <a:gd name="connsiteY5" fmla="*/ 579227 h 6712998"/>
                <a:gd name="connsiteX6" fmla="*/ 1495916 w 4289175"/>
                <a:gd name="connsiteY6" fmla="*/ 544898 h 6712998"/>
                <a:gd name="connsiteX7" fmla="*/ 1651130 w 4289175"/>
                <a:gd name="connsiteY7" fmla="*/ 430593 h 6712998"/>
                <a:gd name="connsiteX8" fmla="*/ 1680710 w 4289175"/>
                <a:gd name="connsiteY8" fmla="*/ 328290 h 6712998"/>
                <a:gd name="connsiteX9" fmla="*/ 1753588 w 4289175"/>
                <a:gd name="connsiteY9" fmla="*/ 20757 h 6712998"/>
                <a:gd name="connsiteX10" fmla="*/ 1846168 w 4289175"/>
                <a:gd name="connsiteY10" fmla="*/ 38247 h 6712998"/>
                <a:gd name="connsiteX11" fmla="*/ 1900180 w 4289175"/>
                <a:gd name="connsiteY11" fmla="*/ 368250 h 6712998"/>
                <a:gd name="connsiteX12" fmla="*/ 1927740 w 4289175"/>
                <a:gd name="connsiteY12" fmla="*/ 312809 h 6712998"/>
                <a:gd name="connsiteX13" fmla="*/ 2004034 w 4289175"/>
                <a:gd name="connsiteY13" fmla="*/ 148632 h 6712998"/>
                <a:gd name="connsiteX14" fmla="*/ 2100198 w 4289175"/>
                <a:gd name="connsiteY14" fmla="*/ 286851 h 6712998"/>
                <a:gd name="connsiteX15" fmla="*/ 2124320 w 4289175"/>
                <a:gd name="connsiteY15" fmla="*/ 586040 h 6712998"/>
                <a:gd name="connsiteX16" fmla="*/ 2487270 w 4289175"/>
                <a:gd name="connsiteY16" fmla="*/ 1076185 h 6712998"/>
                <a:gd name="connsiteX17" fmla="*/ 2602425 w 4289175"/>
                <a:gd name="connsiteY17" fmla="*/ 1790789 h 6712998"/>
                <a:gd name="connsiteX18" fmla="*/ 2516445 w 4289175"/>
                <a:gd name="connsiteY18" fmla="*/ 2677010 h 6712998"/>
                <a:gd name="connsiteX19" fmla="*/ 2978178 w 4289175"/>
                <a:gd name="connsiteY19" fmla="*/ 3402933 h 6712998"/>
                <a:gd name="connsiteX20" fmla="*/ 3332891 w 4289175"/>
                <a:gd name="connsiteY20" fmla="*/ 4515317 h 6712998"/>
                <a:gd name="connsiteX21" fmla="*/ 3511368 w 4289175"/>
                <a:gd name="connsiteY21" fmla="*/ 5554277 h 6712998"/>
                <a:gd name="connsiteX22" fmla="*/ 3271759 w 4289175"/>
                <a:gd name="connsiteY22" fmla="*/ 6196046 h 6712998"/>
                <a:gd name="connsiteX23" fmla="*/ 3591010 w 4289175"/>
                <a:gd name="connsiteY23" fmla="*/ 5853407 h 6712998"/>
                <a:gd name="connsiteX24" fmla="*/ 4270938 w 4289175"/>
                <a:gd name="connsiteY24" fmla="*/ 3681078 h 6712998"/>
                <a:gd name="connsiteX25" fmla="*/ 3419204 w 4289175"/>
                <a:gd name="connsiteY25" fmla="*/ 6712565 h 6712998"/>
                <a:gd name="connsiteX26" fmla="*/ 2447280 w 4289175"/>
                <a:gd name="connsiteY26" fmla="*/ 6408116 h 6712998"/>
                <a:gd name="connsiteX27" fmla="*/ 1389186 w 4289175"/>
                <a:gd name="connsiteY27" fmla="*/ 5926100 h 6712998"/>
                <a:gd name="connsiteX28" fmla="*/ 997643 w 4289175"/>
                <a:gd name="connsiteY28" fmla="*/ 5832154 h 6712998"/>
                <a:gd name="connsiteX29" fmla="*/ 751842 w 4289175"/>
                <a:gd name="connsiteY29" fmla="*/ 5641888 h 6712998"/>
                <a:gd name="connsiteX30" fmla="*/ 677123 w 4289175"/>
                <a:gd name="connsiteY30" fmla="*/ 5506886 h 6712998"/>
                <a:gd name="connsiteX31" fmla="*/ 987861 w 4289175"/>
                <a:gd name="connsiteY31" fmla="*/ 5409615 h 6712998"/>
                <a:gd name="connsiteX32" fmla="*/ 879221 w 4289175"/>
                <a:gd name="connsiteY32" fmla="*/ 5096776 h 6712998"/>
                <a:gd name="connsiteX33" fmla="*/ 961792 w 4289175"/>
                <a:gd name="connsiteY33" fmla="*/ 4577608 h 6712998"/>
                <a:gd name="connsiteX34" fmla="*/ 749565 w 4289175"/>
                <a:gd name="connsiteY34" fmla="*/ 4904678 h 6712998"/>
                <a:gd name="connsiteX35" fmla="*/ 548709 w 4289175"/>
                <a:gd name="connsiteY35" fmla="*/ 5237403 h 6712998"/>
                <a:gd name="connsiteX36" fmla="*/ 347193 w 4289175"/>
                <a:gd name="connsiteY36" fmla="*/ 5286149 h 6712998"/>
                <a:gd name="connsiteX37" fmla="*/ 54308 w 4289175"/>
                <a:gd name="connsiteY37" fmla="*/ 5119278 h 6712998"/>
                <a:gd name="connsiteX38" fmla="*/ 2902 w 4289175"/>
                <a:gd name="connsiteY38" fmla="*/ 4994444 h 6712998"/>
                <a:gd name="connsiteX39" fmla="*/ 181506 w 4289175"/>
                <a:gd name="connsiteY39" fmla="*/ 4863397 h 6712998"/>
                <a:gd name="connsiteX40" fmla="*/ 360374 w 4289175"/>
                <a:gd name="connsiteY40" fmla="*/ 4845945 h 6712998"/>
                <a:gd name="connsiteX41" fmla="*/ 634558 w 4289175"/>
                <a:gd name="connsiteY41" fmla="*/ 4294385 h 6712998"/>
                <a:gd name="connsiteX42" fmla="*/ 766734 w 4289175"/>
                <a:gd name="connsiteY42" fmla="*/ 3736055 h 6712998"/>
                <a:gd name="connsiteX43" fmla="*/ 676903 w 4289175"/>
                <a:gd name="connsiteY43" fmla="*/ 2960995 h 6712998"/>
                <a:gd name="connsiteX44" fmla="*/ 770560 w 4289175"/>
                <a:gd name="connsiteY44" fmla="*/ 2323238 h 6712998"/>
                <a:gd name="connsiteX45" fmla="*/ 954794 w 4289175"/>
                <a:gd name="connsiteY45" fmla="*/ 1863472 h 6712998"/>
                <a:gd name="connsiteX46" fmla="*/ 1045613 w 4289175"/>
                <a:gd name="connsiteY46" fmla="*/ 1534554 h 6712998"/>
                <a:gd name="connsiteX47" fmla="*/ 1289494 w 4289175"/>
                <a:gd name="connsiteY47" fmla="*/ 1386319 h 6712998"/>
                <a:gd name="connsiteX48" fmla="*/ 1068419 w 4289175"/>
                <a:gd name="connsiteY48" fmla="*/ 1265783 h 6712998"/>
                <a:gd name="connsiteX49" fmla="*/ 1023493 w 4289175"/>
                <a:gd name="connsiteY49" fmla="*/ 1179626 h 6712998"/>
                <a:gd name="connsiteX50" fmla="*/ 1015786 w 4289175"/>
                <a:gd name="connsiteY50" fmla="*/ 1091731 h 6712998"/>
                <a:gd name="connsiteX0" fmla="*/ 1015786 w 4289175"/>
                <a:gd name="connsiteY0" fmla="*/ 1091731 h 6712998"/>
                <a:gd name="connsiteX1" fmla="*/ 991162 w 4289175"/>
                <a:gd name="connsiteY1" fmla="*/ 1014637 h 6712998"/>
                <a:gd name="connsiteX2" fmla="*/ 1018648 w 4289175"/>
                <a:gd name="connsiteY2" fmla="*/ 927251 h 6712998"/>
                <a:gd name="connsiteX3" fmla="*/ 1067359 w 4289175"/>
                <a:gd name="connsiteY3" fmla="*/ 807866 h 6712998"/>
                <a:gd name="connsiteX4" fmla="*/ 1303539 w 4289175"/>
                <a:gd name="connsiteY4" fmla="*/ 707215 h 6712998"/>
                <a:gd name="connsiteX5" fmla="*/ 1388437 w 4289175"/>
                <a:gd name="connsiteY5" fmla="*/ 579227 h 6712998"/>
                <a:gd name="connsiteX6" fmla="*/ 1495916 w 4289175"/>
                <a:gd name="connsiteY6" fmla="*/ 544898 h 6712998"/>
                <a:gd name="connsiteX7" fmla="*/ 1651130 w 4289175"/>
                <a:gd name="connsiteY7" fmla="*/ 430593 h 6712998"/>
                <a:gd name="connsiteX8" fmla="*/ 1680710 w 4289175"/>
                <a:gd name="connsiteY8" fmla="*/ 328290 h 6712998"/>
                <a:gd name="connsiteX9" fmla="*/ 1753588 w 4289175"/>
                <a:gd name="connsiteY9" fmla="*/ 20757 h 6712998"/>
                <a:gd name="connsiteX10" fmla="*/ 1846168 w 4289175"/>
                <a:gd name="connsiteY10" fmla="*/ 38247 h 6712998"/>
                <a:gd name="connsiteX11" fmla="*/ 1900180 w 4289175"/>
                <a:gd name="connsiteY11" fmla="*/ 368250 h 6712998"/>
                <a:gd name="connsiteX12" fmla="*/ 1927740 w 4289175"/>
                <a:gd name="connsiteY12" fmla="*/ 312809 h 6712998"/>
                <a:gd name="connsiteX13" fmla="*/ 2004034 w 4289175"/>
                <a:gd name="connsiteY13" fmla="*/ 148632 h 6712998"/>
                <a:gd name="connsiteX14" fmla="*/ 2100198 w 4289175"/>
                <a:gd name="connsiteY14" fmla="*/ 286851 h 6712998"/>
                <a:gd name="connsiteX15" fmla="*/ 2124320 w 4289175"/>
                <a:gd name="connsiteY15" fmla="*/ 586040 h 6712998"/>
                <a:gd name="connsiteX16" fmla="*/ 2487270 w 4289175"/>
                <a:gd name="connsiteY16" fmla="*/ 1076185 h 6712998"/>
                <a:gd name="connsiteX17" fmla="*/ 2602425 w 4289175"/>
                <a:gd name="connsiteY17" fmla="*/ 1790789 h 6712998"/>
                <a:gd name="connsiteX18" fmla="*/ 2516445 w 4289175"/>
                <a:gd name="connsiteY18" fmla="*/ 2677010 h 6712998"/>
                <a:gd name="connsiteX19" fmla="*/ 2978178 w 4289175"/>
                <a:gd name="connsiteY19" fmla="*/ 3402933 h 6712998"/>
                <a:gd name="connsiteX20" fmla="*/ 3332891 w 4289175"/>
                <a:gd name="connsiteY20" fmla="*/ 4515317 h 6712998"/>
                <a:gd name="connsiteX21" fmla="*/ 3511368 w 4289175"/>
                <a:gd name="connsiteY21" fmla="*/ 5554277 h 6712998"/>
                <a:gd name="connsiteX22" fmla="*/ 3271759 w 4289175"/>
                <a:gd name="connsiteY22" fmla="*/ 6196046 h 6712998"/>
                <a:gd name="connsiteX23" fmla="*/ 3591010 w 4289175"/>
                <a:gd name="connsiteY23" fmla="*/ 5853407 h 6712998"/>
                <a:gd name="connsiteX24" fmla="*/ 4270938 w 4289175"/>
                <a:gd name="connsiteY24" fmla="*/ 3681078 h 6712998"/>
                <a:gd name="connsiteX25" fmla="*/ 3419204 w 4289175"/>
                <a:gd name="connsiteY25" fmla="*/ 6712565 h 6712998"/>
                <a:gd name="connsiteX26" fmla="*/ 2447280 w 4289175"/>
                <a:gd name="connsiteY26" fmla="*/ 6408116 h 6712998"/>
                <a:gd name="connsiteX27" fmla="*/ 1389186 w 4289175"/>
                <a:gd name="connsiteY27" fmla="*/ 5926100 h 6712998"/>
                <a:gd name="connsiteX28" fmla="*/ 997643 w 4289175"/>
                <a:gd name="connsiteY28" fmla="*/ 5832154 h 6712998"/>
                <a:gd name="connsiteX29" fmla="*/ 751842 w 4289175"/>
                <a:gd name="connsiteY29" fmla="*/ 5641888 h 6712998"/>
                <a:gd name="connsiteX30" fmla="*/ 677123 w 4289175"/>
                <a:gd name="connsiteY30" fmla="*/ 5506886 h 6712998"/>
                <a:gd name="connsiteX31" fmla="*/ 987861 w 4289175"/>
                <a:gd name="connsiteY31" fmla="*/ 5409615 h 6712998"/>
                <a:gd name="connsiteX32" fmla="*/ 879221 w 4289175"/>
                <a:gd name="connsiteY32" fmla="*/ 5096776 h 6712998"/>
                <a:gd name="connsiteX33" fmla="*/ 961792 w 4289175"/>
                <a:gd name="connsiteY33" fmla="*/ 4577608 h 6712998"/>
                <a:gd name="connsiteX34" fmla="*/ 749565 w 4289175"/>
                <a:gd name="connsiteY34" fmla="*/ 4904678 h 6712998"/>
                <a:gd name="connsiteX35" fmla="*/ 548709 w 4289175"/>
                <a:gd name="connsiteY35" fmla="*/ 5237403 h 6712998"/>
                <a:gd name="connsiteX36" fmla="*/ 347193 w 4289175"/>
                <a:gd name="connsiteY36" fmla="*/ 5286149 h 6712998"/>
                <a:gd name="connsiteX37" fmla="*/ 54308 w 4289175"/>
                <a:gd name="connsiteY37" fmla="*/ 5119278 h 6712998"/>
                <a:gd name="connsiteX38" fmla="*/ 2902 w 4289175"/>
                <a:gd name="connsiteY38" fmla="*/ 4994444 h 6712998"/>
                <a:gd name="connsiteX39" fmla="*/ 181506 w 4289175"/>
                <a:gd name="connsiteY39" fmla="*/ 4863397 h 6712998"/>
                <a:gd name="connsiteX40" fmla="*/ 360374 w 4289175"/>
                <a:gd name="connsiteY40" fmla="*/ 4845945 h 6712998"/>
                <a:gd name="connsiteX41" fmla="*/ 634558 w 4289175"/>
                <a:gd name="connsiteY41" fmla="*/ 4294385 h 6712998"/>
                <a:gd name="connsiteX42" fmla="*/ 766734 w 4289175"/>
                <a:gd name="connsiteY42" fmla="*/ 3736055 h 6712998"/>
                <a:gd name="connsiteX43" fmla="*/ 676903 w 4289175"/>
                <a:gd name="connsiteY43" fmla="*/ 2960995 h 6712998"/>
                <a:gd name="connsiteX44" fmla="*/ 770560 w 4289175"/>
                <a:gd name="connsiteY44" fmla="*/ 2323238 h 6712998"/>
                <a:gd name="connsiteX45" fmla="*/ 954794 w 4289175"/>
                <a:gd name="connsiteY45" fmla="*/ 1863472 h 6712998"/>
                <a:gd name="connsiteX46" fmla="*/ 1045613 w 4289175"/>
                <a:gd name="connsiteY46" fmla="*/ 1534554 h 6712998"/>
                <a:gd name="connsiteX47" fmla="*/ 1289494 w 4289175"/>
                <a:gd name="connsiteY47" fmla="*/ 1386319 h 6712998"/>
                <a:gd name="connsiteX48" fmla="*/ 1068419 w 4289175"/>
                <a:gd name="connsiteY48" fmla="*/ 1265783 h 6712998"/>
                <a:gd name="connsiteX49" fmla="*/ 1023493 w 4289175"/>
                <a:gd name="connsiteY49" fmla="*/ 1179626 h 6712998"/>
                <a:gd name="connsiteX50" fmla="*/ 1015786 w 4289175"/>
                <a:gd name="connsiteY50" fmla="*/ 1091731 h 6712998"/>
                <a:gd name="connsiteX0" fmla="*/ 1015786 w 4327577"/>
                <a:gd name="connsiteY0" fmla="*/ 1091731 h 6776719"/>
                <a:gd name="connsiteX1" fmla="*/ 991162 w 4327577"/>
                <a:gd name="connsiteY1" fmla="*/ 1014637 h 6776719"/>
                <a:gd name="connsiteX2" fmla="*/ 1018648 w 4327577"/>
                <a:gd name="connsiteY2" fmla="*/ 927251 h 6776719"/>
                <a:gd name="connsiteX3" fmla="*/ 1067359 w 4327577"/>
                <a:gd name="connsiteY3" fmla="*/ 807866 h 6776719"/>
                <a:gd name="connsiteX4" fmla="*/ 1303539 w 4327577"/>
                <a:gd name="connsiteY4" fmla="*/ 707215 h 6776719"/>
                <a:gd name="connsiteX5" fmla="*/ 1388437 w 4327577"/>
                <a:gd name="connsiteY5" fmla="*/ 579227 h 6776719"/>
                <a:gd name="connsiteX6" fmla="*/ 1495916 w 4327577"/>
                <a:gd name="connsiteY6" fmla="*/ 544898 h 6776719"/>
                <a:gd name="connsiteX7" fmla="*/ 1651130 w 4327577"/>
                <a:gd name="connsiteY7" fmla="*/ 430593 h 6776719"/>
                <a:gd name="connsiteX8" fmla="*/ 1680710 w 4327577"/>
                <a:gd name="connsiteY8" fmla="*/ 328290 h 6776719"/>
                <a:gd name="connsiteX9" fmla="*/ 1753588 w 4327577"/>
                <a:gd name="connsiteY9" fmla="*/ 20757 h 6776719"/>
                <a:gd name="connsiteX10" fmla="*/ 1846168 w 4327577"/>
                <a:gd name="connsiteY10" fmla="*/ 38247 h 6776719"/>
                <a:gd name="connsiteX11" fmla="*/ 1900180 w 4327577"/>
                <a:gd name="connsiteY11" fmla="*/ 368250 h 6776719"/>
                <a:gd name="connsiteX12" fmla="*/ 1927740 w 4327577"/>
                <a:gd name="connsiteY12" fmla="*/ 312809 h 6776719"/>
                <a:gd name="connsiteX13" fmla="*/ 2004034 w 4327577"/>
                <a:gd name="connsiteY13" fmla="*/ 148632 h 6776719"/>
                <a:gd name="connsiteX14" fmla="*/ 2100198 w 4327577"/>
                <a:gd name="connsiteY14" fmla="*/ 286851 h 6776719"/>
                <a:gd name="connsiteX15" fmla="*/ 2124320 w 4327577"/>
                <a:gd name="connsiteY15" fmla="*/ 586040 h 6776719"/>
                <a:gd name="connsiteX16" fmla="*/ 2487270 w 4327577"/>
                <a:gd name="connsiteY16" fmla="*/ 1076185 h 6776719"/>
                <a:gd name="connsiteX17" fmla="*/ 2602425 w 4327577"/>
                <a:gd name="connsiteY17" fmla="*/ 1790789 h 6776719"/>
                <a:gd name="connsiteX18" fmla="*/ 2516445 w 4327577"/>
                <a:gd name="connsiteY18" fmla="*/ 2677010 h 6776719"/>
                <a:gd name="connsiteX19" fmla="*/ 2978178 w 4327577"/>
                <a:gd name="connsiteY19" fmla="*/ 3402933 h 6776719"/>
                <a:gd name="connsiteX20" fmla="*/ 3332891 w 4327577"/>
                <a:gd name="connsiteY20" fmla="*/ 4515317 h 6776719"/>
                <a:gd name="connsiteX21" fmla="*/ 3511368 w 4327577"/>
                <a:gd name="connsiteY21" fmla="*/ 5554277 h 6776719"/>
                <a:gd name="connsiteX22" fmla="*/ 3271759 w 4327577"/>
                <a:gd name="connsiteY22" fmla="*/ 6196046 h 6776719"/>
                <a:gd name="connsiteX23" fmla="*/ 3591010 w 4327577"/>
                <a:gd name="connsiteY23" fmla="*/ 5853407 h 6776719"/>
                <a:gd name="connsiteX24" fmla="*/ 4270938 w 4327577"/>
                <a:gd name="connsiteY24" fmla="*/ 3681078 h 6776719"/>
                <a:gd name="connsiteX25" fmla="*/ 4227124 w 4327577"/>
                <a:gd name="connsiteY25" fmla="*/ 5361213 h 6776719"/>
                <a:gd name="connsiteX26" fmla="*/ 3419204 w 4327577"/>
                <a:gd name="connsiteY26" fmla="*/ 6712565 h 6776719"/>
                <a:gd name="connsiteX27" fmla="*/ 2447280 w 4327577"/>
                <a:gd name="connsiteY27" fmla="*/ 6408116 h 6776719"/>
                <a:gd name="connsiteX28" fmla="*/ 1389186 w 4327577"/>
                <a:gd name="connsiteY28" fmla="*/ 5926100 h 6776719"/>
                <a:gd name="connsiteX29" fmla="*/ 997643 w 4327577"/>
                <a:gd name="connsiteY29" fmla="*/ 5832154 h 6776719"/>
                <a:gd name="connsiteX30" fmla="*/ 751842 w 4327577"/>
                <a:gd name="connsiteY30" fmla="*/ 5641888 h 6776719"/>
                <a:gd name="connsiteX31" fmla="*/ 677123 w 4327577"/>
                <a:gd name="connsiteY31" fmla="*/ 5506886 h 6776719"/>
                <a:gd name="connsiteX32" fmla="*/ 987861 w 4327577"/>
                <a:gd name="connsiteY32" fmla="*/ 5409615 h 6776719"/>
                <a:gd name="connsiteX33" fmla="*/ 879221 w 4327577"/>
                <a:gd name="connsiteY33" fmla="*/ 5096776 h 6776719"/>
                <a:gd name="connsiteX34" fmla="*/ 961792 w 4327577"/>
                <a:gd name="connsiteY34" fmla="*/ 4577608 h 6776719"/>
                <a:gd name="connsiteX35" fmla="*/ 749565 w 4327577"/>
                <a:gd name="connsiteY35" fmla="*/ 4904678 h 6776719"/>
                <a:gd name="connsiteX36" fmla="*/ 548709 w 4327577"/>
                <a:gd name="connsiteY36" fmla="*/ 5237403 h 6776719"/>
                <a:gd name="connsiteX37" fmla="*/ 347193 w 4327577"/>
                <a:gd name="connsiteY37" fmla="*/ 5286149 h 6776719"/>
                <a:gd name="connsiteX38" fmla="*/ 54308 w 4327577"/>
                <a:gd name="connsiteY38" fmla="*/ 5119278 h 6776719"/>
                <a:gd name="connsiteX39" fmla="*/ 2902 w 4327577"/>
                <a:gd name="connsiteY39" fmla="*/ 4994444 h 6776719"/>
                <a:gd name="connsiteX40" fmla="*/ 181506 w 4327577"/>
                <a:gd name="connsiteY40" fmla="*/ 4863397 h 6776719"/>
                <a:gd name="connsiteX41" fmla="*/ 360374 w 4327577"/>
                <a:gd name="connsiteY41" fmla="*/ 4845945 h 6776719"/>
                <a:gd name="connsiteX42" fmla="*/ 634558 w 4327577"/>
                <a:gd name="connsiteY42" fmla="*/ 4294385 h 6776719"/>
                <a:gd name="connsiteX43" fmla="*/ 766734 w 4327577"/>
                <a:gd name="connsiteY43" fmla="*/ 3736055 h 6776719"/>
                <a:gd name="connsiteX44" fmla="*/ 676903 w 4327577"/>
                <a:gd name="connsiteY44" fmla="*/ 2960995 h 6776719"/>
                <a:gd name="connsiteX45" fmla="*/ 770560 w 4327577"/>
                <a:gd name="connsiteY45" fmla="*/ 2323238 h 6776719"/>
                <a:gd name="connsiteX46" fmla="*/ 954794 w 4327577"/>
                <a:gd name="connsiteY46" fmla="*/ 1863472 h 6776719"/>
                <a:gd name="connsiteX47" fmla="*/ 1045613 w 4327577"/>
                <a:gd name="connsiteY47" fmla="*/ 1534554 h 6776719"/>
                <a:gd name="connsiteX48" fmla="*/ 1289494 w 4327577"/>
                <a:gd name="connsiteY48" fmla="*/ 1386319 h 6776719"/>
                <a:gd name="connsiteX49" fmla="*/ 1068419 w 4327577"/>
                <a:gd name="connsiteY49" fmla="*/ 1265783 h 6776719"/>
                <a:gd name="connsiteX50" fmla="*/ 1023493 w 4327577"/>
                <a:gd name="connsiteY50" fmla="*/ 1179626 h 6776719"/>
                <a:gd name="connsiteX51" fmla="*/ 1015786 w 4327577"/>
                <a:gd name="connsiteY51" fmla="*/ 1091731 h 6776719"/>
                <a:gd name="connsiteX0" fmla="*/ 1015786 w 4327577"/>
                <a:gd name="connsiteY0" fmla="*/ 1091731 h 6776719"/>
                <a:gd name="connsiteX1" fmla="*/ 991162 w 4327577"/>
                <a:gd name="connsiteY1" fmla="*/ 1014637 h 6776719"/>
                <a:gd name="connsiteX2" fmla="*/ 1018648 w 4327577"/>
                <a:gd name="connsiteY2" fmla="*/ 927251 h 6776719"/>
                <a:gd name="connsiteX3" fmla="*/ 1067359 w 4327577"/>
                <a:gd name="connsiteY3" fmla="*/ 807866 h 6776719"/>
                <a:gd name="connsiteX4" fmla="*/ 1303539 w 4327577"/>
                <a:gd name="connsiteY4" fmla="*/ 707215 h 6776719"/>
                <a:gd name="connsiteX5" fmla="*/ 1388437 w 4327577"/>
                <a:gd name="connsiteY5" fmla="*/ 579227 h 6776719"/>
                <a:gd name="connsiteX6" fmla="*/ 1495916 w 4327577"/>
                <a:gd name="connsiteY6" fmla="*/ 544898 h 6776719"/>
                <a:gd name="connsiteX7" fmla="*/ 1651130 w 4327577"/>
                <a:gd name="connsiteY7" fmla="*/ 430593 h 6776719"/>
                <a:gd name="connsiteX8" fmla="*/ 1680710 w 4327577"/>
                <a:gd name="connsiteY8" fmla="*/ 328290 h 6776719"/>
                <a:gd name="connsiteX9" fmla="*/ 1753588 w 4327577"/>
                <a:gd name="connsiteY9" fmla="*/ 20757 h 6776719"/>
                <a:gd name="connsiteX10" fmla="*/ 1846168 w 4327577"/>
                <a:gd name="connsiteY10" fmla="*/ 38247 h 6776719"/>
                <a:gd name="connsiteX11" fmla="*/ 1900180 w 4327577"/>
                <a:gd name="connsiteY11" fmla="*/ 368250 h 6776719"/>
                <a:gd name="connsiteX12" fmla="*/ 1927740 w 4327577"/>
                <a:gd name="connsiteY12" fmla="*/ 312809 h 6776719"/>
                <a:gd name="connsiteX13" fmla="*/ 2004034 w 4327577"/>
                <a:gd name="connsiteY13" fmla="*/ 148632 h 6776719"/>
                <a:gd name="connsiteX14" fmla="*/ 2100198 w 4327577"/>
                <a:gd name="connsiteY14" fmla="*/ 286851 h 6776719"/>
                <a:gd name="connsiteX15" fmla="*/ 2124320 w 4327577"/>
                <a:gd name="connsiteY15" fmla="*/ 586040 h 6776719"/>
                <a:gd name="connsiteX16" fmla="*/ 2487270 w 4327577"/>
                <a:gd name="connsiteY16" fmla="*/ 1076185 h 6776719"/>
                <a:gd name="connsiteX17" fmla="*/ 2602425 w 4327577"/>
                <a:gd name="connsiteY17" fmla="*/ 1790789 h 6776719"/>
                <a:gd name="connsiteX18" fmla="*/ 2516445 w 4327577"/>
                <a:gd name="connsiteY18" fmla="*/ 2677010 h 6776719"/>
                <a:gd name="connsiteX19" fmla="*/ 2978178 w 4327577"/>
                <a:gd name="connsiteY19" fmla="*/ 3402933 h 6776719"/>
                <a:gd name="connsiteX20" fmla="*/ 3332891 w 4327577"/>
                <a:gd name="connsiteY20" fmla="*/ 4515317 h 6776719"/>
                <a:gd name="connsiteX21" fmla="*/ 3511368 w 4327577"/>
                <a:gd name="connsiteY21" fmla="*/ 5554277 h 6776719"/>
                <a:gd name="connsiteX22" fmla="*/ 3271759 w 4327577"/>
                <a:gd name="connsiteY22" fmla="*/ 6196046 h 6776719"/>
                <a:gd name="connsiteX23" fmla="*/ 3591010 w 4327577"/>
                <a:gd name="connsiteY23" fmla="*/ 5853407 h 6776719"/>
                <a:gd name="connsiteX24" fmla="*/ 4270938 w 4327577"/>
                <a:gd name="connsiteY24" fmla="*/ 3681078 h 6776719"/>
                <a:gd name="connsiteX25" fmla="*/ 4227124 w 4327577"/>
                <a:gd name="connsiteY25" fmla="*/ 5361213 h 6776719"/>
                <a:gd name="connsiteX26" fmla="*/ 3419204 w 4327577"/>
                <a:gd name="connsiteY26" fmla="*/ 6712565 h 6776719"/>
                <a:gd name="connsiteX27" fmla="*/ 2447280 w 4327577"/>
                <a:gd name="connsiteY27" fmla="*/ 6408116 h 6776719"/>
                <a:gd name="connsiteX28" fmla="*/ 1389186 w 4327577"/>
                <a:gd name="connsiteY28" fmla="*/ 5926100 h 6776719"/>
                <a:gd name="connsiteX29" fmla="*/ 997643 w 4327577"/>
                <a:gd name="connsiteY29" fmla="*/ 5832154 h 6776719"/>
                <a:gd name="connsiteX30" fmla="*/ 751842 w 4327577"/>
                <a:gd name="connsiteY30" fmla="*/ 5641888 h 6776719"/>
                <a:gd name="connsiteX31" fmla="*/ 677123 w 4327577"/>
                <a:gd name="connsiteY31" fmla="*/ 5506886 h 6776719"/>
                <a:gd name="connsiteX32" fmla="*/ 987861 w 4327577"/>
                <a:gd name="connsiteY32" fmla="*/ 5409615 h 6776719"/>
                <a:gd name="connsiteX33" fmla="*/ 879221 w 4327577"/>
                <a:gd name="connsiteY33" fmla="*/ 5096776 h 6776719"/>
                <a:gd name="connsiteX34" fmla="*/ 961792 w 4327577"/>
                <a:gd name="connsiteY34" fmla="*/ 4577608 h 6776719"/>
                <a:gd name="connsiteX35" fmla="*/ 749565 w 4327577"/>
                <a:gd name="connsiteY35" fmla="*/ 4904678 h 6776719"/>
                <a:gd name="connsiteX36" fmla="*/ 548709 w 4327577"/>
                <a:gd name="connsiteY36" fmla="*/ 5237403 h 6776719"/>
                <a:gd name="connsiteX37" fmla="*/ 347193 w 4327577"/>
                <a:gd name="connsiteY37" fmla="*/ 5286149 h 6776719"/>
                <a:gd name="connsiteX38" fmla="*/ 54308 w 4327577"/>
                <a:gd name="connsiteY38" fmla="*/ 5119278 h 6776719"/>
                <a:gd name="connsiteX39" fmla="*/ 2902 w 4327577"/>
                <a:gd name="connsiteY39" fmla="*/ 4994444 h 6776719"/>
                <a:gd name="connsiteX40" fmla="*/ 181506 w 4327577"/>
                <a:gd name="connsiteY40" fmla="*/ 4863397 h 6776719"/>
                <a:gd name="connsiteX41" fmla="*/ 360374 w 4327577"/>
                <a:gd name="connsiteY41" fmla="*/ 4845945 h 6776719"/>
                <a:gd name="connsiteX42" fmla="*/ 634558 w 4327577"/>
                <a:gd name="connsiteY42" fmla="*/ 4294385 h 6776719"/>
                <a:gd name="connsiteX43" fmla="*/ 766734 w 4327577"/>
                <a:gd name="connsiteY43" fmla="*/ 3736055 h 6776719"/>
                <a:gd name="connsiteX44" fmla="*/ 676903 w 4327577"/>
                <a:gd name="connsiteY44" fmla="*/ 2960995 h 6776719"/>
                <a:gd name="connsiteX45" fmla="*/ 770560 w 4327577"/>
                <a:gd name="connsiteY45" fmla="*/ 2323238 h 6776719"/>
                <a:gd name="connsiteX46" fmla="*/ 954794 w 4327577"/>
                <a:gd name="connsiteY46" fmla="*/ 1863472 h 6776719"/>
                <a:gd name="connsiteX47" fmla="*/ 1045613 w 4327577"/>
                <a:gd name="connsiteY47" fmla="*/ 1534554 h 6776719"/>
                <a:gd name="connsiteX48" fmla="*/ 1289494 w 4327577"/>
                <a:gd name="connsiteY48" fmla="*/ 1386319 h 6776719"/>
                <a:gd name="connsiteX49" fmla="*/ 1068419 w 4327577"/>
                <a:gd name="connsiteY49" fmla="*/ 1265783 h 6776719"/>
                <a:gd name="connsiteX50" fmla="*/ 1023493 w 4327577"/>
                <a:gd name="connsiteY50" fmla="*/ 1179626 h 6776719"/>
                <a:gd name="connsiteX51" fmla="*/ 1015786 w 4327577"/>
                <a:gd name="connsiteY51" fmla="*/ 1091731 h 6776719"/>
                <a:gd name="connsiteX0" fmla="*/ 1015786 w 4250849"/>
                <a:gd name="connsiteY0" fmla="*/ 1091731 h 6776719"/>
                <a:gd name="connsiteX1" fmla="*/ 991162 w 4250849"/>
                <a:gd name="connsiteY1" fmla="*/ 1014637 h 6776719"/>
                <a:gd name="connsiteX2" fmla="*/ 1018648 w 4250849"/>
                <a:gd name="connsiteY2" fmla="*/ 927251 h 6776719"/>
                <a:gd name="connsiteX3" fmla="*/ 1067359 w 4250849"/>
                <a:gd name="connsiteY3" fmla="*/ 807866 h 6776719"/>
                <a:gd name="connsiteX4" fmla="*/ 1303539 w 4250849"/>
                <a:gd name="connsiteY4" fmla="*/ 707215 h 6776719"/>
                <a:gd name="connsiteX5" fmla="*/ 1388437 w 4250849"/>
                <a:gd name="connsiteY5" fmla="*/ 579227 h 6776719"/>
                <a:gd name="connsiteX6" fmla="*/ 1495916 w 4250849"/>
                <a:gd name="connsiteY6" fmla="*/ 544898 h 6776719"/>
                <a:gd name="connsiteX7" fmla="*/ 1651130 w 4250849"/>
                <a:gd name="connsiteY7" fmla="*/ 430593 h 6776719"/>
                <a:gd name="connsiteX8" fmla="*/ 1680710 w 4250849"/>
                <a:gd name="connsiteY8" fmla="*/ 328290 h 6776719"/>
                <a:gd name="connsiteX9" fmla="*/ 1753588 w 4250849"/>
                <a:gd name="connsiteY9" fmla="*/ 20757 h 6776719"/>
                <a:gd name="connsiteX10" fmla="*/ 1846168 w 4250849"/>
                <a:gd name="connsiteY10" fmla="*/ 38247 h 6776719"/>
                <a:gd name="connsiteX11" fmla="*/ 1900180 w 4250849"/>
                <a:gd name="connsiteY11" fmla="*/ 368250 h 6776719"/>
                <a:gd name="connsiteX12" fmla="*/ 1927740 w 4250849"/>
                <a:gd name="connsiteY12" fmla="*/ 312809 h 6776719"/>
                <a:gd name="connsiteX13" fmla="*/ 2004034 w 4250849"/>
                <a:gd name="connsiteY13" fmla="*/ 148632 h 6776719"/>
                <a:gd name="connsiteX14" fmla="*/ 2100198 w 4250849"/>
                <a:gd name="connsiteY14" fmla="*/ 286851 h 6776719"/>
                <a:gd name="connsiteX15" fmla="*/ 2124320 w 4250849"/>
                <a:gd name="connsiteY15" fmla="*/ 586040 h 6776719"/>
                <a:gd name="connsiteX16" fmla="*/ 2487270 w 4250849"/>
                <a:gd name="connsiteY16" fmla="*/ 1076185 h 6776719"/>
                <a:gd name="connsiteX17" fmla="*/ 2602425 w 4250849"/>
                <a:gd name="connsiteY17" fmla="*/ 1790789 h 6776719"/>
                <a:gd name="connsiteX18" fmla="*/ 2516445 w 4250849"/>
                <a:gd name="connsiteY18" fmla="*/ 2677010 h 6776719"/>
                <a:gd name="connsiteX19" fmla="*/ 2978178 w 4250849"/>
                <a:gd name="connsiteY19" fmla="*/ 3402933 h 6776719"/>
                <a:gd name="connsiteX20" fmla="*/ 3332891 w 4250849"/>
                <a:gd name="connsiteY20" fmla="*/ 4515317 h 6776719"/>
                <a:gd name="connsiteX21" fmla="*/ 3511368 w 4250849"/>
                <a:gd name="connsiteY21" fmla="*/ 5554277 h 6776719"/>
                <a:gd name="connsiteX22" fmla="*/ 3271759 w 4250849"/>
                <a:gd name="connsiteY22" fmla="*/ 6196046 h 6776719"/>
                <a:gd name="connsiteX23" fmla="*/ 3591010 w 4250849"/>
                <a:gd name="connsiteY23" fmla="*/ 5853407 h 6776719"/>
                <a:gd name="connsiteX24" fmla="*/ 3763163 w 4250849"/>
                <a:gd name="connsiteY24" fmla="*/ 2203280 h 6776719"/>
                <a:gd name="connsiteX25" fmla="*/ 4227124 w 4250849"/>
                <a:gd name="connsiteY25" fmla="*/ 5361213 h 6776719"/>
                <a:gd name="connsiteX26" fmla="*/ 3419204 w 4250849"/>
                <a:gd name="connsiteY26" fmla="*/ 6712565 h 6776719"/>
                <a:gd name="connsiteX27" fmla="*/ 2447280 w 4250849"/>
                <a:gd name="connsiteY27" fmla="*/ 6408116 h 6776719"/>
                <a:gd name="connsiteX28" fmla="*/ 1389186 w 4250849"/>
                <a:gd name="connsiteY28" fmla="*/ 5926100 h 6776719"/>
                <a:gd name="connsiteX29" fmla="*/ 997643 w 4250849"/>
                <a:gd name="connsiteY29" fmla="*/ 5832154 h 6776719"/>
                <a:gd name="connsiteX30" fmla="*/ 751842 w 4250849"/>
                <a:gd name="connsiteY30" fmla="*/ 5641888 h 6776719"/>
                <a:gd name="connsiteX31" fmla="*/ 677123 w 4250849"/>
                <a:gd name="connsiteY31" fmla="*/ 5506886 h 6776719"/>
                <a:gd name="connsiteX32" fmla="*/ 987861 w 4250849"/>
                <a:gd name="connsiteY32" fmla="*/ 5409615 h 6776719"/>
                <a:gd name="connsiteX33" fmla="*/ 879221 w 4250849"/>
                <a:gd name="connsiteY33" fmla="*/ 5096776 h 6776719"/>
                <a:gd name="connsiteX34" fmla="*/ 961792 w 4250849"/>
                <a:gd name="connsiteY34" fmla="*/ 4577608 h 6776719"/>
                <a:gd name="connsiteX35" fmla="*/ 749565 w 4250849"/>
                <a:gd name="connsiteY35" fmla="*/ 4904678 h 6776719"/>
                <a:gd name="connsiteX36" fmla="*/ 548709 w 4250849"/>
                <a:gd name="connsiteY36" fmla="*/ 5237403 h 6776719"/>
                <a:gd name="connsiteX37" fmla="*/ 347193 w 4250849"/>
                <a:gd name="connsiteY37" fmla="*/ 5286149 h 6776719"/>
                <a:gd name="connsiteX38" fmla="*/ 54308 w 4250849"/>
                <a:gd name="connsiteY38" fmla="*/ 5119278 h 6776719"/>
                <a:gd name="connsiteX39" fmla="*/ 2902 w 4250849"/>
                <a:gd name="connsiteY39" fmla="*/ 4994444 h 6776719"/>
                <a:gd name="connsiteX40" fmla="*/ 181506 w 4250849"/>
                <a:gd name="connsiteY40" fmla="*/ 4863397 h 6776719"/>
                <a:gd name="connsiteX41" fmla="*/ 360374 w 4250849"/>
                <a:gd name="connsiteY41" fmla="*/ 4845945 h 6776719"/>
                <a:gd name="connsiteX42" fmla="*/ 634558 w 4250849"/>
                <a:gd name="connsiteY42" fmla="*/ 4294385 h 6776719"/>
                <a:gd name="connsiteX43" fmla="*/ 766734 w 4250849"/>
                <a:gd name="connsiteY43" fmla="*/ 3736055 h 6776719"/>
                <a:gd name="connsiteX44" fmla="*/ 676903 w 4250849"/>
                <a:gd name="connsiteY44" fmla="*/ 2960995 h 6776719"/>
                <a:gd name="connsiteX45" fmla="*/ 770560 w 4250849"/>
                <a:gd name="connsiteY45" fmla="*/ 2323238 h 6776719"/>
                <a:gd name="connsiteX46" fmla="*/ 954794 w 4250849"/>
                <a:gd name="connsiteY46" fmla="*/ 1863472 h 6776719"/>
                <a:gd name="connsiteX47" fmla="*/ 1045613 w 4250849"/>
                <a:gd name="connsiteY47" fmla="*/ 1534554 h 6776719"/>
                <a:gd name="connsiteX48" fmla="*/ 1289494 w 4250849"/>
                <a:gd name="connsiteY48" fmla="*/ 1386319 h 6776719"/>
                <a:gd name="connsiteX49" fmla="*/ 1068419 w 4250849"/>
                <a:gd name="connsiteY49" fmla="*/ 1265783 h 6776719"/>
                <a:gd name="connsiteX50" fmla="*/ 1023493 w 4250849"/>
                <a:gd name="connsiteY50" fmla="*/ 1179626 h 6776719"/>
                <a:gd name="connsiteX51" fmla="*/ 1015786 w 4250849"/>
                <a:gd name="connsiteY51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763163 w 4245442"/>
                <a:gd name="connsiteY24" fmla="*/ 2203280 h 6776719"/>
                <a:gd name="connsiteX25" fmla="*/ 3942428 w 4245442"/>
                <a:gd name="connsiteY25" fmla="*/ 3092294 h 6776719"/>
                <a:gd name="connsiteX26" fmla="*/ 4227124 w 4245442"/>
                <a:gd name="connsiteY26" fmla="*/ 5361213 h 6776719"/>
                <a:gd name="connsiteX27" fmla="*/ 3419204 w 4245442"/>
                <a:gd name="connsiteY27" fmla="*/ 6712565 h 6776719"/>
                <a:gd name="connsiteX28" fmla="*/ 2447280 w 4245442"/>
                <a:gd name="connsiteY28" fmla="*/ 6408116 h 6776719"/>
                <a:gd name="connsiteX29" fmla="*/ 1389186 w 4245442"/>
                <a:gd name="connsiteY29" fmla="*/ 5926100 h 6776719"/>
                <a:gd name="connsiteX30" fmla="*/ 997643 w 4245442"/>
                <a:gd name="connsiteY30" fmla="*/ 5832154 h 6776719"/>
                <a:gd name="connsiteX31" fmla="*/ 751842 w 4245442"/>
                <a:gd name="connsiteY31" fmla="*/ 5641888 h 6776719"/>
                <a:gd name="connsiteX32" fmla="*/ 677123 w 4245442"/>
                <a:gd name="connsiteY32" fmla="*/ 5506886 h 6776719"/>
                <a:gd name="connsiteX33" fmla="*/ 987861 w 4245442"/>
                <a:gd name="connsiteY33" fmla="*/ 5409615 h 6776719"/>
                <a:gd name="connsiteX34" fmla="*/ 879221 w 4245442"/>
                <a:gd name="connsiteY34" fmla="*/ 5096776 h 6776719"/>
                <a:gd name="connsiteX35" fmla="*/ 961792 w 4245442"/>
                <a:gd name="connsiteY35" fmla="*/ 4577608 h 6776719"/>
                <a:gd name="connsiteX36" fmla="*/ 749565 w 4245442"/>
                <a:gd name="connsiteY36" fmla="*/ 4904678 h 6776719"/>
                <a:gd name="connsiteX37" fmla="*/ 548709 w 4245442"/>
                <a:gd name="connsiteY37" fmla="*/ 5237403 h 6776719"/>
                <a:gd name="connsiteX38" fmla="*/ 347193 w 4245442"/>
                <a:gd name="connsiteY38" fmla="*/ 5286149 h 6776719"/>
                <a:gd name="connsiteX39" fmla="*/ 54308 w 4245442"/>
                <a:gd name="connsiteY39" fmla="*/ 5119278 h 6776719"/>
                <a:gd name="connsiteX40" fmla="*/ 2902 w 4245442"/>
                <a:gd name="connsiteY40" fmla="*/ 4994444 h 6776719"/>
                <a:gd name="connsiteX41" fmla="*/ 181506 w 4245442"/>
                <a:gd name="connsiteY41" fmla="*/ 4863397 h 6776719"/>
                <a:gd name="connsiteX42" fmla="*/ 360374 w 4245442"/>
                <a:gd name="connsiteY42" fmla="*/ 4845945 h 6776719"/>
                <a:gd name="connsiteX43" fmla="*/ 634558 w 4245442"/>
                <a:gd name="connsiteY43" fmla="*/ 4294385 h 6776719"/>
                <a:gd name="connsiteX44" fmla="*/ 766734 w 4245442"/>
                <a:gd name="connsiteY44" fmla="*/ 3736055 h 6776719"/>
                <a:gd name="connsiteX45" fmla="*/ 676903 w 4245442"/>
                <a:gd name="connsiteY45" fmla="*/ 2960995 h 6776719"/>
                <a:gd name="connsiteX46" fmla="*/ 770560 w 4245442"/>
                <a:gd name="connsiteY46" fmla="*/ 2323238 h 6776719"/>
                <a:gd name="connsiteX47" fmla="*/ 954794 w 4245442"/>
                <a:gd name="connsiteY47" fmla="*/ 1863472 h 6776719"/>
                <a:gd name="connsiteX48" fmla="*/ 1045613 w 4245442"/>
                <a:gd name="connsiteY48" fmla="*/ 1534554 h 6776719"/>
                <a:gd name="connsiteX49" fmla="*/ 1289494 w 4245442"/>
                <a:gd name="connsiteY49" fmla="*/ 1386319 h 6776719"/>
                <a:gd name="connsiteX50" fmla="*/ 1068419 w 4245442"/>
                <a:gd name="connsiteY50" fmla="*/ 1265783 h 6776719"/>
                <a:gd name="connsiteX51" fmla="*/ 1023493 w 4245442"/>
                <a:gd name="connsiteY51" fmla="*/ 1179626 h 6776719"/>
                <a:gd name="connsiteX52" fmla="*/ 1015786 w 4245442"/>
                <a:gd name="connsiteY52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673945 w 4245442"/>
                <a:gd name="connsiteY24" fmla="*/ 1937680 h 6776719"/>
                <a:gd name="connsiteX25" fmla="*/ 3942428 w 4245442"/>
                <a:gd name="connsiteY25" fmla="*/ 3092294 h 6776719"/>
                <a:gd name="connsiteX26" fmla="*/ 4227124 w 4245442"/>
                <a:gd name="connsiteY26" fmla="*/ 5361213 h 6776719"/>
                <a:gd name="connsiteX27" fmla="*/ 3419204 w 4245442"/>
                <a:gd name="connsiteY27" fmla="*/ 6712565 h 6776719"/>
                <a:gd name="connsiteX28" fmla="*/ 2447280 w 4245442"/>
                <a:gd name="connsiteY28" fmla="*/ 6408116 h 6776719"/>
                <a:gd name="connsiteX29" fmla="*/ 1389186 w 4245442"/>
                <a:gd name="connsiteY29" fmla="*/ 5926100 h 6776719"/>
                <a:gd name="connsiteX30" fmla="*/ 997643 w 4245442"/>
                <a:gd name="connsiteY30" fmla="*/ 5832154 h 6776719"/>
                <a:gd name="connsiteX31" fmla="*/ 751842 w 4245442"/>
                <a:gd name="connsiteY31" fmla="*/ 5641888 h 6776719"/>
                <a:gd name="connsiteX32" fmla="*/ 677123 w 4245442"/>
                <a:gd name="connsiteY32" fmla="*/ 5506886 h 6776719"/>
                <a:gd name="connsiteX33" fmla="*/ 987861 w 4245442"/>
                <a:gd name="connsiteY33" fmla="*/ 5409615 h 6776719"/>
                <a:gd name="connsiteX34" fmla="*/ 879221 w 4245442"/>
                <a:gd name="connsiteY34" fmla="*/ 5096776 h 6776719"/>
                <a:gd name="connsiteX35" fmla="*/ 961792 w 4245442"/>
                <a:gd name="connsiteY35" fmla="*/ 4577608 h 6776719"/>
                <a:gd name="connsiteX36" fmla="*/ 749565 w 4245442"/>
                <a:gd name="connsiteY36" fmla="*/ 4904678 h 6776719"/>
                <a:gd name="connsiteX37" fmla="*/ 548709 w 4245442"/>
                <a:gd name="connsiteY37" fmla="*/ 5237403 h 6776719"/>
                <a:gd name="connsiteX38" fmla="*/ 347193 w 4245442"/>
                <a:gd name="connsiteY38" fmla="*/ 5286149 h 6776719"/>
                <a:gd name="connsiteX39" fmla="*/ 54308 w 4245442"/>
                <a:gd name="connsiteY39" fmla="*/ 5119278 h 6776719"/>
                <a:gd name="connsiteX40" fmla="*/ 2902 w 4245442"/>
                <a:gd name="connsiteY40" fmla="*/ 4994444 h 6776719"/>
                <a:gd name="connsiteX41" fmla="*/ 181506 w 4245442"/>
                <a:gd name="connsiteY41" fmla="*/ 4863397 h 6776719"/>
                <a:gd name="connsiteX42" fmla="*/ 360374 w 4245442"/>
                <a:gd name="connsiteY42" fmla="*/ 4845945 h 6776719"/>
                <a:gd name="connsiteX43" fmla="*/ 634558 w 4245442"/>
                <a:gd name="connsiteY43" fmla="*/ 4294385 h 6776719"/>
                <a:gd name="connsiteX44" fmla="*/ 766734 w 4245442"/>
                <a:gd name="connsiteY44" fmla="*/ 3736055 h 6776719"/>
                <a:gd name="connsiteX45" fmla="*/ 676903 w 4245442"/>
                <a:gd name="connsiteY45" fmla="*/ 2960995 h 6776719"/>
                <a:gd name="connsiteX46" fmla="*/ 770560 w 4245442"/>
                <a:gd name="connsiteY46" fmla="*/ 2323238 h 6776719"/>
                <a:gd name="connsiteX47" fmla="*/ 954794 w 4245442"/>
                <a:gd name="connsiteY47" fmla="*/ 1863472 h 6776719"/>
                <a:gd name="connsiteX48" fmla="*/ 1045613 w 4245442"/>
                <a:gd name="connsiteY48" fmla="*/ 1534554 h 6776719"/>
                <a:gd name="connsiteX49" fmla="*/ 1289494 w 4245442"/>
                <a:gd name="connsiteY49" fmla="*/ 1386319 h 6776719"/>
                <a:gd name="connsiteX50" fmla="*/ 1068419 w 4245442"/>
                <a:gd name="connsiteY50" fmla="*/ 1265783 h 6776719"/>
                <a:gd name="connsiteX51" fmla="*/ 1023493 w 4245442"/>
                <a:gd name="connsiteY51" fmla="*/ 1179626 h 6776719"/>
                <a:gd name="connsiteX52" fmla="*/ 1015786 w 4245442"/>
                <a:gd name="connsiteY52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260599 w 4245442"/>
                <a:gd name="connsiteY24" fmla="*/ 2974602 h 6776719"/>
                <a:gd name="connsiteX25" fmla="*/ 3673945 w 4245442"/>
                <a:gd name="connsiteY25" fmla="*/ 1937680 h 6776719"/>
                <a:gd name="connsiteX26" fmla="*/ 3942428 w 4245442"/>
                <a:gd name="connsiteY26" fmla="*/ 3092294 h 6776719"/>
                <a:gd name="connsiteX27" fmla="*/ 4227124 w 4245442"/>
                <a:gd name="connsiteY27" fmla="*/ 5361213 h 6776719"/>
                <a:gd name="connsiteX28" fmla="*/ 3419204 w 4245442"/>
                <a:gd name="connsiteY28" fmla="*/ 6712565 h 6776719"/>
                <a:gd name="connsiteX29" fmla="*/ 2447280 w 4245442"/>
                <a:gd name="connsiteY29" fmla="*/ 6408116 h 6776719"/>
                <a:gd name="connsiteX30" fmla="*/ 1389186 w 4245442"/>
                <a:gd name="connsiteY30" fmla="*/ 5926100 h 6776719"/>
                <a:gd name="connsiteX31" fmla="*/ 997643 w 4245442"/>
                <a:gd name="connsiteY31" fmla="*/ 5832154 h 6776719"/>
                <a:gd name="connsiteX32" fmla="*/ 751842 w 4245442"/>
                <a:gd name="connsiteY32" fmla="*/ 5641888 h 6776719"/>
                <a:gd name="connsiteX33" fmla="*/ 677123 w 4245442"/>
                <a:gd name="connsiteY33" fmla="*/ 5506886 h 6776719"/>
                <a:gd name="connsiteX34" fmla="*/ 987861 w 4245442"/>
                <a:gd name="connsiteY34" fmla="*/ 5409615 h 6776719"/>
                <a:gd name="connsiteX35" fmla="*/ 879221 w 4245442"/>
                <a:gd name="connsiteY35" fmla="*/ 5096776 h 6776719"/>
                <a:gd name="connsiteX36" fmla="*/ 961792 w 4245442"/>
                <a:gd name="connsiteY36" fmla="*/ 4577608 h 6776719"/>
                <a:gd name="connsiteX37" fmla="*/ 749565 w 4245442"/>
                <a:gd name="connsiteY37" fmla="*/ 4904678 h 6776719"/>
                <a:gd name="connsiteX38" fmla="*/ 548709 w 4245442"/>
                <a:gd name="connsiteY38" fmla="*/ 5237403 h 6776719"/>
                <a:gd name="connsiteX39" fmla="*/ 347193 w 4245442"/>
                <a:gd name="connsiteY39" fmla="*/ 5286149 h 6776719"/>
                <a:gd name="connsiteX40" fmla="*/ 54308 w 4245442"/>
                <a:gd name="connsiteY40" fmla="*/ 5119278 h 6776719"/>
                <a:gd name="connsiteX41" fmla="*/ 2902 w 4245442"/>
                <a:gd name="connsiteY41" fmla="*/ 4994444 h 6776719"/>
                <a:gd name="connsiteX42" fmla="*/ 181506 w 4245442"/>
                <a:gd name="connsiteY42" fmla="*/ 4863397 h 6776719"/>
                <a:gd name="connsiteX43" fmla="*/ 360374 w 4245442"/>
                <a:gd name="connsiteY43" fmla="*/ 4845945 h 6776719"/>
                <a:gd name="connsiteX44" fmla="*/ 634558 w 4245442"/>
                <a:gd name="connsiteY44" fmla="*/ 4294385 h 6776719"/>
                <a:gd name="connsiteX45" fmla="*/ 766734 w 4245442"/>
                <a:gd name="connsiteY45" fmla="*/ 3736055 h 6776719"/>
                <a:gd name="connsiteX46" fmla="*/ 676903 w 4245442"/>
                <a:gd name="connsiteY46" fmla="*/ 2960995 h 6776719"/>
                <a:gd name="connsiteX47" fmla="*/ 770560 w 4245442"/>
                <a:gd name="connsiteY47" fmla="*/ 2323238 h 6776719"/>
                <a:gd name="connsiteX48" fmla="*/ 954794 w 4245442"/>
                <a:gd name="connsiteY48" fmla="*/ 1863472 h 6776719"/>
                <a:gd name="connsiteX49" fmla="*/ 1045613 w 4245442"/>
                <a:gd name="connsiteY49" fmla="*/ 1534554 h 6776719"/>
                <a:gd name="connsiteX50" fmla="*/ 1289494 w 4245442"/>
                <a:gd name="connsiteY50" fmla="*/ 1386319 h 6776719"/>
                <a:gd name="connsiteX51" fmla="*/ 1068419 w 4245442"/>
                <a:gd name="connsiteY51" fmla="*/ 1265783 h 6776719"/>
                <a:gd name="connsiteX52" fmla="*/ 1023493 w 4245442"/>
                <a:gd name="connsiteY52" fmla="*/ 1179626 h 6776719"/>
                <a:gd name="connsiteX53" fmla="*/ 1015786 w 4245442"/>
                <a:gd name="connsiteY53" fmla="*/ 1091731 h 6776719"/>
                <a:gd name="connsiteX0" fmla="*/ 1015786 w 5421781"/>
                <a:gd name="connsiteY0" fmla="*/ 1091731 h 6776719"/>
                <a:gd name="connsiteX1" fmla="*/ 991162 w 5421781"/>
                <a:gd name="connsiteY1" fmla="*/ 1014637 h 6776719"/>
                <a:gd name="connsiteX2" fmla="*/ 1018648 w 5421781"/>
                <a:gd name="connsiteY2" fmla="*/ 927251 h 6776719"/>
                <a:gd name="connsiteX3" fmla="*/ 1067359 w 5421781"/>
                <a:gd name="connsiteY3" fmla="*/ 807866 h 6776719"/>
                <a:gd name="connsiteX4" fmla="*/ 1303539 w 5421781"/>
                <a:gd name="connsiteY4" fmla="*/ 707215 h 6776719"/>
                <a:gd name="connsiteX5" fmla="*/ 1388437 w 5421781"/>
                <a:gd name="connsiteY5" fmla="*/ 579227 h 6776719"/>
                <a:gd name="connsiteX6" fmla="*/ 1495916 w 5421781"/>
                <a:gd name="connsiteY6" fmla="*/ 544898 h 6776719"/>
                <a:gd name="connsiteX7" fmla="*/ 1651130 w 5421781"/>
                <a:gd name="connsiteY7" fmla="*/ 430593 h 6776719"/>
                <a:gd name="connsiteX8" fmla="*/ 1680710 w 5421781"/>
                <a:gd name="connsiteY8" fmla="*/ 328290 h 6776719"/>
                <a:gd name="connsiteX9" fmla="*/ 1753588 w 5421781"/>
                <a:gd name="connsiteY9" fmla="*/ 20757 h 6776719"/>
                <a:gd name="connsiteX10" fmla="*/ 1846168 w 5421781"/>
                <a:gd name="connsiteY10" fmla="*/ 38247 h 6776719"/>
                <a:gd name="connsiteX11" fmla="*/ 1900180 w 5421781"/>
                <a:gd name="connsiteY11" fmla="*/ 368250 h 6776719"/>
                <a:gd name="connsiteX12" fmla="*/ 1927740 w 5421781"/>
                <a:gd name="connsiteY12" fmla="*/ 312809 h 6776719"/>
                <a:gd name="connsiteX13" fmla="*/ 2004034 w 5421781"/>
                <a:gd name="connsiteY13" fmla="*/ 148632 h 6776719"/>
                <a:gd name="connsiteX14" fmla="*/ 2100198 w 5421781"/>
                <a:gd name="connsiteY14" fmla="*/ 286851 h 6776719"/>
                <a:gd name="connsiteX15" fmla="*/ 2124320 w 5421781"/>
                <a:gd name="connsiteY15" fmla="*/ 586040 h 6776719"/>
                <a:gd name="connsiteX16" fmla="*/ 2487270 w 5421781"/>
                <a:gd name="connsiteY16" fmla="*/ 1076185 h 6776719"/>
                <a:gd name="connsiteX17" fmla="*/ 2602425 w 5421781"/>
                <a:gd name="connsiteY17" fmla="*/ 1790789 h 6776719"/>
                <a:gd name="connsiteX18" fmla="*/ 2516445 w 5421781"/>
                <a:gd name="connsiteY18" fmla="*/ 2677010 h 6776719"/>
                <a:gd name="connsiteX19" fmla="*/ 2978178 w 5421781"/>
                <a:gd name="connsiteY19" fmla="*/ 3402933 h 6776719"/>
                <a:gd name="connsiteX20" fmla="*/ 3332891 w 5421781"/>
                <a:gd name="connsiteY20" fmla="*/ 4515317 h 6776719"/>
                <a:gd name="connsiteX21" fmla="*/ 3511368 w 5421781"/>
                <a:gd name="connsiteY21" fmla="*/ 5554277 h 6776719"/>
                <a:gd name="connsiteX22" fmla="*/ 3271759 w 5421781"/>
                <a:gd name="connsiteY22" fmla="*/ 6196046 h 6776719"/>
                <a:gd name="connsiteX23" fmla="*/ 3591010 w 5421781"/>
                <a:gd name="connsiteY23" fmla="*/ 5853407 h 6776719"/>
                <a:gd name="connsiteX24" fmla="*/ 3260599 w 5421781"/>
                <a:gd name="connsiteY24" fmla="*/ 2974602 h 6776719"/>
                <a:gd name="connsiteX25" fmla="*/ 5420739 w 5421781"/>
                <a:gd name="connsiteY25" fmla="*/ 2806023 h 6776719"/>
                <a:gd name="connsiteX26" fmla="*/ 3942428 w 5421781"/>
                <a:gd name="connsiteY26" fmla="*/ 3092294 h 6776719"/>
                <a:gd name="connsiteX27" fmla="*/ 4227124 w 5421781"/>
                <a:gd name="connsiteY27" fmla="*/ 5361213 h 6776719"/>
                <a:gd name="connsiteX28" fmla="*/ 3419204 w 5421781"/>
                <a:gd name="connsiteY28" fmla="*/ 6712565 h 6776719"/>
                <a:gd name="connsiteX29" fmla="*/ 2447280 w 5421781"/>
                <a:gd name="connsiteY29" fmla="*/ 6408116 h 6776719"/>
                <a:gd name="connsiteX30" fmla="*/ 1389186 w 5421781"/>
                <a:gd name="connsiteY30" fmla="*/ 5926100 h 6776719"/>
                <a:gd name="connsiteX31" fmla="*/ 997643 w 5421781"/>
                <a:gd name="connsiteY31" fmla="*/ 5832154 h 6776719"/>
                <a:gd name="connsiteX32" fmla="*/ 751842 w 5421781"/>
                <a:gd name="connsiteY32" fmla="*/ 5641888 h 6776719"/>
                <a:gd name="connsiteX33" fmla="*/ 677123 w 5421781"/>
                <a:gd name="connsiteY33" fmla="*/ 5506886 h 6776719"/>
                <a:gd name="connsiteX34" fmla="*/ 987861 w 5421781"/>
                <a:gd name="connsiteY34" fmla="*/ 5409615 h 6776719"/>
                <a:gd name="connsiteX35" fmla="*/ 879221 w 5421781"/>
                <a:gd name="connsiteY35" fmla="*/ 5096776 h 6776719"/>
                <a:gd name="connsiteX36" fmla="*/ 961792 w 5421781"/>
                <a:gd name="connsiteY36" fmla="*/ 4577608 h 6776719"/>
                <a:gd name="connsiteX37" fmla="*/ 749565 w 5421781"/>
                <a:gd name="connsiteY37" fmla="*/ 4904678 h 6776719"/>
                <a:gd name="connsiteX38" fmla="*/ 548709 w 5421781"/>
                <a:gd name="connsiteY38" fmla="*/ 5237403 h 6776719"/>
                <a:gd name="connsiteX39" fmla="*/ 347193 w 5421781"/>
                <a:gd name="connsiteY39" fmla="*/ 5286149 h 6776719"/>
                <a:gd name="connsiteX40" fmla="*/ 54308 w 5421781"/>
                <a:gd name="connsiteY40" fmla="*/ 5119278 h 6776719"/>
                <a:gd name="connsiteX41" fmla="*/ 2902 w 5421781"/>
                <a:gd name="connsiteY41" fmla="*/ 4994444 h 6776719"/>
                <a:gd name="connsiteX42" fmla="*/ 181506 w 5421781"/>
                <a:gd name="connsiteY42" fmla="*/ 4863397 h 6776719"/>
                <a:gd name="connsiteX43" fmla="*/ 360374 w 5421781"/>
                <a:gd name="connsiteY43" fmla="*/ 4845945 h 6776719"/>
                <a:gd name="connsiteX44" fmla="*/ 634558 w 5421781"/>
                <a:gd name="connsiteY44" fmla="*/ 4294385 h 6776719"/>
                <a:gd name="connsiteX45" fmla="*/ 766734 w 5421781"/>
                <a:gd name="connsiteY45" fmla="*/ 3736055 h 6776719"/>
                <a:gd name="connsiteX46" fmla="*/ 676903 w 5421781"/>
                <a:gd name="connsiteY46" fmla="*/ 2960995 h 6776719"/>
                <a:gd name="connsiteX47" fmla="*/ 770560 w 5421781"/>
                <a:gd name="connsiteY47" fmla="*/ 2323238 h 6776719"/>
                <a:gd name="connsiteX48" fmla="*/ 954794 w 5421781"/>
                <a:gd name="connsiteY48" fmla="*/ 1863472 h 6776719"/>
                <a:gd name="connsiteX49" fmla="*/ 1045613 w 5421781"/>
                <a:gd name="connsiteY49" fmla="*/ 1534554 h 6776719"/>
                <a:gd name="connsiteX50" fmla="*/ 1289494 w 5421781"/>
                <a:gd name="connsiteY50" fmla="*/ 1386319 h 6776719"/>
                <a:gd name="connsiteX51" fmla="*/ 1068419 w 5421781"/>
                <a:gd name="connsiteY51" fmla="*/ 1265783 h 6776719"/>
                <a:gd name="connsiteX52" fmla="*/ 1023493 w 5421781"/>
                <a:gd name="connsiteY52" fmla="*/ 1179626 h 6776719"/>
                <a:gd name="connsiteX53" fmla="*/ 1015786 w 5421781"/>
                <a:gd name="connsiteY53" fmla="*/ 1091731 h 6776719"/>
                <a:gd name="connsiteX0" fmla="*/ 1015786 w 5433237"/>
                <a:gd name="connsiteY0" fmla="*/ 1091731 h 6776719"/>
                <a:gd name="connsiteX1" fmla="*/ 991162 w 5433237"/>
                <a:gd name="connsiteY1" fmla="*/ 1014637 h 6776719"/>
                <a:gd name="connsiteX2" fmla="*/ 1018648 w 5433237"/>
                <a:gd name="connsiteY2" fmla="*/ 927251 h 6776719"/>
                <a:gd name="connsiteX3" fmla="*/ 1067359 w 5433237"/>
                <a:gd name="connsiteY3" fmla="*/ 807866 h 6776719"/>
                <a:gd name="connsiteX4" fmla="*/ 1303539 w 5433237"/>
                <a:gd name="connsiteY4" fmla="*/ 707215 h 6776719"/>
                <a:gd name="connsiteX5" fmla="*/ 1388437 w 5433237"/>
                <a:gd name="connsiteY5" fmla="*/ 579227 h 6776719"/>
                <a:gd name="connsiteX6" fmla="*/ 1495916 w 5433237"/>
                <a:gd name="connsiteY6" fmla="*/ 544898 h 6776719"/>
                <a:gd name="connsiteX7" fmla="*/ 1651130 w 5433237"/>
                <a:gd name="connsiteY7" fmla="*/ 430593 h 6776719"/>
                <a:gd name="connsiteX8" fmla="*/ 1680710 w 5433237"/>
                <a:gd name="connsiteY8" fmla="*/ 328290 h 6776719"/>
                <a:gd name="connsiteX9" fmla="*/ 1753588 w 5433237"/>
                <a:gd name="connsiteY9" fmla="*/ 20757 h 6776719"/>
                <a:gd name="connsiteX10" fmla="*/ 1846168 w 5433237"/>
                <a:gd name="connsiteY10" fmla="*/ 38247 h 6776719"/>
                <a:gd name="connsiteX11" fmla="*/ 1900180 w 5433237"/>
                <a:gd name="connsiteY11" fmla="*/ 368250 h 6776719"/>
                <a:gd name="connsiteX12" fmla="*/ 1927740 w 5433237"/>
                <a:gd name="connsiteY12" fmla="*/ 312809 h 6776719"/>
                <a:gd name="connsiteX13" fmla="*/ 2004034 w 5433237"/>
                <a:gd name="connsiteY13" fmla="*/ 148632 h 6776719"/>
                <a:gd name="connsiteX14" fmla="*/ 2100198 w 5433237"/>
                <a:gd name="connsiteY14" fmla="*/ 286851 h 6776719"/>
                <a:gd name="connsiteX15" fmla="*/ 2124320 w 5433237"/>
                <a:gd name="connsiteY15" fmla="*/ 586040 h 6776719"/>
                <a:gd name="connsiteX16" fmla="*/ 2487270 w 5433237"/>
                <a:gd name="connsiteY16" fmla="*/ 1076185 h 6776719"/>
                <a:gd name="connsiteX17" fmla="*/ 2602425 w 5433237"/>
                <a:gd name="connsiteY17" fmla="*/ 1790789 h 6776719"/>
                <a:gd name="connsiteX18" fmla="*/ 2516445 w 5433237"/>
                <a:gd name="connsiteY18" fmla="*/ 2677010 h 6776719"/>
                <a:gd name="connsiteX19" fmla="*/ 2978178 w 5433237"/>
                <a:gd name="connsiteY19" fmla="*/ 3402933 h 6776719"/>
                <a:gd name="connsiteX20" fmla="*/ 3332891 w 5433237"/>
                <a:gd name="connsiteY20" fmla="*/ 4515317 h 6776719"/>
                <a:gd name="connsiteX21" fmla="*/ 3511368 w 5433237"/>
                <a:gd name="connsiteY21" fmla="*/ 5554277 h 6776719"/>
                <a:gd name="connsiteX22" fmla="*/ 3271759 w 5433237"/>
                <a:gd name="connsiteY22" fmla="*/ 6196046 h 6776719"/>
                <a:gd name="connsiteX23" fmla="*/ 3591010 w 5433237"/>
                <a:gd name="connsiteY23" fmla="*/ 5853407 h 6776719"/>
                <a:gd name="connsiteX24" fmla="*/ 3260599 w 5433237"/>
                <a:gd name="connsiteY24" fmla="*/ 2974602 h 6776719"/>
                <a:gd name="connsiteX25" fmla="*/ 4417421 w 5433237"/>
                <a:gd name="connsiteY25" fmla="*/ 2188133 h 6776719"/>
                <a:gd name="connsiteX26" fmla="*/ 5420739 w 5433237"/>
                <a:gd name="connsiteY26" fmla="*/ 2806023 h 6776719"/>
                <a:gd name="connsiteX27" fmla="*/ 3942428 w 5433237"/>
                <a:gd name="connsiteY27" fmla="*/ 3092294 h 6776719"/>
                <a:gd name="connsiteX28" fmla="*/ 4227124 w 5433237"/>
                <a:gd name="connsiteY28" fmla="*/ 5361213 h 6776719"/>
                <a:gd name="connsiteX29" fmla="*/ 3419204 w 5433237"/>
                <a:gd name="connsiteY29" fmla="*/ 6712565 h 6776719"/>
                <a:gd name="connsiteX30" fmla="*/ 2447280 w 5433237"/>
                <a:gd name="connsiteY30" fmla="*/ 6408116 h 6776719"/>
                <a:gd name="connsiteX31" fmla="*/ 1389186 w 5433237"/>
                <a:gd name="connsiteY31" fmla="*/ 5926100 h 6776719"/>
                <a:gd name="connsiteX32" fmla="*/ 997643 w 5433237"/>
                <a:gd name="connsiteY32" fmla="*/ 5832154 h 6776719"/>
                <a:gd name="connsiteX33" fmla="*/ 751842 w 5433237"/>
                <a:gd name="connsiteY33" fmla="*/ 5641888 h 6776719"/>
                <a:gd name="connsiteX34" fmla="*/ 677123 w 5433237"/>
                <a:gd name="connsiteY34" fmla="*/ 5506886 h 6776719"/>
                <a:gd name="connsiteX35" fmla="*/ 987861 w 5433237"/>
                <a:gd name="connsiteY35" fmla="*/ 5409615 h 6776719"/>
                <a:gd name="connsiteX36" fmla="*/ 879221 w 5433237"/>
                <a:gd name="connsiteY36" fmla="*/ 5096776 h 6776719"/>
                <a:gd name="connsiteX37" fmla="*/ 961792 w 5433237"/>
                <a:gd name="connsiteY37" fmla="*/ 4577608 h 6776719"/>
                <a:gd name="connsiteX38" fmla="*/ 749565 w 5433237"/>
                <a:gd name="connsiteY38" fmla="*/ 4904678 h 6776719"/>
                <a:gd name="connsiteX39" fmla="*/ 548709 w 5433237"/>
                <a:gd name="connsiteY39" fmla="*/ 5237403 h 6776719"/>
                <a:gd name="connsiteX40" fmla="*/ 347193 w 5433237"/>
                <a:gd name="connsiteY40" fmla="*/ 5286149 h 6776719"/>
                <a:gd name="connsiteX41" fmla="*/ 54308 w 5433237"/>
                <a:gd name="connsiteY41" fmla="*/ 5119278 h 6776719"/>
                <a:gd name="connsiteX42" fmla="*/ 2902 w 5433237"/>
                <a:gd name="connsiteY42" fmla="*/ 4994444 h 6776719"/>
                <a:gd name="connsiteX43" fmla="*/ 181506 w 5433237"/>
                <a:gd name="connsiteY43" fmla="*/ 4863397 h 6776719"/>
                <a:gd name="connsiteX44" fmla="*/ 360374 w 5433237"/>
                <a:gd name="connsiteY44" fmla="*/ 4845945 h 6776719"/>
                <a:gd name="connsiteX45" fmla="*/ 634558 w 5433237"/>
                <a:gd name="connsiteY45" fmla="*/ 4294385 h 6776719"/>
                <a:gd name="connsiteX46" fmla="*/ 766734 w 5433237"/>
                <a:gd name="connsiteY46" fmla="*/ 3736055 h 6776719"/>
                <a:gd name="connsiteX47" fmla="*/ 676903 w 5433237"/>
                <a:gd name="connsiteY47" fmla="*/ 2960995 h 6776719"/>
                <a:gd name="connsiteX48" fmla="*/ 770560 w 5433237"/>
                <a:gd name="connsiteY48" fmla="*/ 2323238 h 6776719"/>
                <a:gd name="connsiteX49" fmla="*/ 954794 w 5433237"/>
                <a:gd name="connsiteY49" fmla="*/ 1863472 h 6776719"/>
                <a:gd name="connsiteX50" fmla="*/ 1045613 w 5433237"/>
                <a:gd name="connsiteY50" fmla="*/ 1534554 h 6776719"/>
                <a:gd name="connsiteX51" fmla="*/ 1289494 w 5433237"/>
                <a:gd name="connsiteY51" fmla="*/ 1386319 h 6776719"/>
                <a:gd name="connsiteX52" fmla="*/ 1068419 w 5433237"/>
                <a:gd name="connsiteY52" fmla="*/ 1265783 h 6776719"/>
                <a:gd name="connsiteX53" fmla="*/ 1023493 w 5433237"/>
                <a:gd name="connsiteY53" fmla="*/ 1179626 h 6776719"/>
                <a:gd name="connsiteX54" fmla="*/ 1015786 w 5433237"/>
                <a:gd name="connsiteY54" fmla="*/ 1091731 h 6776719"/>
                <a:gd name="connsiteX0" fmla="*/ 1015786 w 5450447"/>
                <a:gd name="connsiteY0" fmla="*/ 1091731 h 6776719"/>
                <a:gd name="connsiteX1" fmla="*/ 991162 w 5450447"/>
                <a:gd name="connsiteY1" fmla="*/ 1014637 h 6776719"/>
                <a:gd name="connsiteX2" fmla="*/ 1018648 w 5450447"/>
                <a:gd name="connsiteY2" fmla="*/ 927251 h 6776719"/>
                <a:gd name="connsiteX3" fmla="*/ 1067359 w 5450447"/>
                <a:gd name="connsiteY3" fmla="*/ 807866 h 6776719"/>
                <a:gd name="connsiteX4" fmla="*/ 1303539 w 5450447"/>
                <a:gd name="connsiteY4" fmla="*/ 707215 h 6776719"/>
                <a:gd name="connsiteX5" fmla="*/ 1388437 w 5450447"/>
                <a:gd name="connsiteY5" fmla="*/ 579227 h 6776719"/>
                <a:gd name="connsiteX6" fmla="*/ 1495916 w 5450447"/>
                <a:gd name="connsiteY6" fmla="*/ 544898 h 6776719"/>
                <a:gd name="connsiteX7" fmla="*/ 1651130 w 5450447"/>
                <a:gd name="connsiteY7" fmla="*/ 430593 h 6776719"/>
                <a:gd name="connsiteX8" fmla="*/ 1680710 w 5450447"/>
                <a:gd name="connsiteY8" fmla="*/ 328290 h 6776719"/>
                <a:gd name="connsiteX9" fmla="*/ 1753588 w 5450447"/>
                <a:gd name="connsiteY9" fmla="*/ 20757 h 6776719"/>
                <a:gd name="connsiteX10" fmla="*/ 1846168 w 5450447"/>
                <a:gd name="connsiteY10" fmla="*/ 38247 h 6776719"/>
                <a:gd name="connsiteX11" fmla="*/ 1900180 w 5450447"/>
                <a:gd name="connsiteY11" fmla="*/ 368250 h 6776719"/>
                <a:gd name="connsiteX12" fmla="*/ 1927740 w 5450447"/>
                <a:gd name="connsiteY12" fmla="*/ 312809 h 6776719"/>
                <a:gd name="connsiteX13" fmla="*/ 2004034 w 5450447"/>
                <a:gd name="connsiteY13" fmla="*/ 148632 h 6776719"/>
                <a:gd name="connsiteX14" fmla="*/ 2100198 w 5450447"/>
                <a:gd name="connsiteY14" fmla="*/ 286851 h 6776719"/>
                <a:gd name="connsiteX15" fmla="*/ 2124320 w 5450447"/>
                <a:gd name="connsiteY15" fmla="*/ 586040 h 6776719"/>
                <a:gd name="connsiteX16" fmla="*/ 2487270 w 5450447"/>
                <a:gd name="connsiteY16" fmla="*/ 1076185 h 6776719"/>
                <a:gd name="connsiteX17" fmla="*/ 2602425 w 5450447"/>
                <a:gd name="connsiteY17" fmla="*/ 1790789 h 6776719"/>
                <a:gd name="connsiteX18" fmla="*/ 2516445 w 5450447"/>
                <a:gd name="connsiteY18" fmla="*/ 2677010 h 6776719"/>
                <a:gd name="connsiteX19" fmla="*/ 2978178 w 5450447"/>
                <a:gd name="connsiteY19" fmla="*/ 3402933 h 6776719"/>
                <a:gd name="connsiteX20" fmla="*/ 3332891 w 5450447"/>
                <a:gd name="connsiteY20" fmla="*/ 4515317 h 6776719"/>
                <a:gd name="connsiteX21" fmla="*/ 3511368 w 5450447"/>
                <a:gd name="connsiteY21" fmla="*/ 5554277 h 6776719"/>
                <a:gd name="connsiteX22" fmla="*/ 3271759 w 5450447"/>
                <a:gd name="connsiteY22" fmla="*/ 6196046 h 6776719"/>
                <a:gd name="connsiteX23" fmla="*/ 3591010 w 5450447"/>
                <a:gd name="connsiteY23" fmla="*/ 5853407 h 6776719"/>
                <a:gd name="connsiteX24" fmla="*/ 3260599 w 5450447"/>
                <a:gd name="connsiteY24" fmla="*/ 2974602 h 6776719"/>
                <a:gd name="connsiteX25" fmla="*/ 4417421 w 5450447"/>
                <a:gd name="connsiteY25" fmla="*/ 2188133 h 6776719"/>
                <a:gd name="connsiteX26" fmla="*/ 5420739 w 5450447"/>
                <a:gd name="connsiteY26" fmla="*/ 2806023 h 6776719"/>
                <a:gd name="connsiteX27" fmla="*/ 5019935 w 5450447"/>
                <a:gd name="connsiteY27" fmla="*/ 3372644 h 6776719"/>
                <a:gd name="connsiteX28" fmla="*/ 3942428 w 5450447"/>
                <a:gd name="connsiteY28" fmla="*/ 3092294 h 6776719"/>
                <a:gd name="connsiteX29" fmla="*/ 4227124 w 5450447"/>
                <a:gd name="connsiteY29" fmla="*/ 5361213 h 6776719"/>
                <a:gd name="connsiteX30" fmla="*/ 3419204 w 5450447"/>
                <a:gd name="connsiteY30" fmla="*/ 6712565 h 6776719"/>
                <a:gd name="connsiteX31" fmla="*/ 2447280 w 5450447"/>
                <a:gd name="connsiteY31" fmla="*/ 6408116 h 6776719"/>
                <a:gd name="connsiteX32" fmla="*/ 1389186 w 5450447"/>
                <a:gd name="connsiteY32" fmla="*/ 5926100 h 6776719"/>
                <a:gd name="connsiteX33" fmla="*/ 997643 w 5450447"/>
                <a:gd name="connsiteY33" fmla="*/ 5832154 h 6776719"/>
                <a:gd name="connsiteX34" fmla="*/ 751842 w 5450447"/>
                <a:gd name="connsiteY34" fmla="*/ 5641888 h 6776719"/>
                <a:gd name="connsiteX35" fmla="*/ 677123 w 5450447"/>
                <a:gd name="connsiteY35" fmla="*/ 5506886 h 6776719"/>
                <a:gd name="connsiteX36" fmla="*/ 987861 w 5450447"/>
                <a:gd name="connsiteY36" fmla="*/ 5409615 h 6776719"/>
                <a:gd name="connsiteX37" fmla="*/ 879221 w 5450447"/>
                <a:gd name="connsiteY37" fmla="*/ 5096776 h 6776719"/>
                <a:gd name="connsiteX38" fmla="*/ 961792 w 5450447"/>
                <a:gd name="connsiteY38" fmla="*/ 4577608 h 6776719"/>
                <a:gd name="connsiteX39" fmla="*/ 749565 w 5450447"/>
                <a:gd name="connsiteY39" fmla="*/ 4904678 h 6776719"/>
                <a:gd name="connsiteX40" fmla="*/ 548709 w 5450447"/>
                <a:gd name="connsiteY40" fmla="*/ 5237403 h 6776719"/>
                <a:gd name="connsiteX41" fmla="*/ 347193 w 5450447"/>
                <a:gd name="connsiteY41" fmla="*/ 5286149 h 6776719"/>
                <a:gd name="connsiteX42" fmla="*/ 54308 w 5450447"/>
                <a:gd name="connsiteY42" fmla="*/ 5119278 h 6776719"/>
                <a:gd name="connsiteX43" fmla="*/ 2902 w 5450447"/>
                <a:gd name="connsiteY43" fmla="*/ 4994444 h 6776719"/>
                <a:gd name="connsiteX44" fmla="*/ 181506 w 5450447"/>
                <a:gd name="connsiteY44" fmla="*/ 4863397 h 6776719"/>
                <a:gd name="connsiteX45" fmla="*/ 360374 w 5450447"/>
                <a:gd name="connsiteY45" fmla="*/ 4845945 h 6776719"/>
                <a:gd name="connsiteX46" fmla="*/ 634558 w 5450447"/>
                <a:gd name="connsiteY46" fmla="*/ 4294385 h 6776719"/>
                <a:gd name="connsiteX47" fmla="*/ 766734 w 5450447"/>
                <a:gd name="connsiteY47" fmla="*/ 3736055 h 6776719"/>
                <a:gd name="connsiteX48" fmla="*/ 676903 w 5450447"/>
                <a:gd name="connsiteY48" fmla="*/ 2960995 h 6776719"/>
                <a:gd name="connsiteX49" fmla="*/ 770560 w 5450447"/>
                <a:gd name="connsiteY49" fmla="*/ 2323238 h 6776719"/>
                <a:gd name="connsiteX50" fmla="*/ 954794 w 5450447"/>
                <a:gd name="connsiteY50" fmla="*/ 1863472 h 6776719"/>
                <a:gd name="connsiteX51" fmla="*/ 1045613 w 5450447"/>
                <a:gd name="connsiteY51" fmla="*/ 1534554 h 6776719"/>
                <a:gd name="connsiteX52" fmla="*/ 1289494 w 5450447"/>
                <a:gd name="connsiteY52" fmla="*/ 1386319 h 6776719"/>
                <a:gd name="connsiteX53" fmla="*/ 1068419 w 5450447"/>
                <a:gd name="connsiteY53" fmla="*/ 1265783 h 6776719"/>
                <a:gd name="connsiteX54" fmla="*/ 1023493 w 5450447"/>
                <a:gd name="connsiteY54" fmla="*/ 1179626 h 6776719"/>
                <a:gd name="connsiteX55" fmla="*/ 1015786 w 5450447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4417421 w 5400655"/>
                <a:gd name="connsiteY25" fmla="*/ 2188133 h 6776719"/>
                <a:gd name="connsiteX26" fmla="*/ 5366231 w 5400655"/>
                <a:gd name="connsiteY26" fmla="*/ 2812965 h 6776719"/>
                <a:gd name="connsiteX27" fmla="*/ 5019935 w 5400655"/>
                <a:gd name="connsiteY27" fmla="*/ 3372644 h 6776719"/>
                <a:gd name="connsiteX28" fmla="*/ 3942428 w 5400655"/>
                <a:gd name="connsiteY28" fmla="*/ 3092294 h 6776719"/>
                <a:gd name="connsiteX29" fmla="*/ 4227124 w 5400655"/>
                <a:gd name="connsiteY29" fmla="*/ 5361213 h 6776719"/>
                <a:gd name="connsiteX30" fmla="*/ 3419204 w 5400655"/>
                <a:gd name="connsiteY30" fmla="*/ 6712565 h 6776719"/>
                <a:gd name="connsiteX31" fmla="*/ 2447280 w 5400655"/>
                <a:gd name="connsiteY31" fmla="*/ 6408116 h 6776719"/>
                <a:gd name="connsiteX32" fmla="*/ 1389186 w 5400655"/>
                <a:gd name="connsiteY32" fmla="*/ 5926100 h 6776719"/>
                <a:gd name="connsiteX33" fmla="*/ 997643 w 5400655"/>
                <a:gd name="connsiteY33" fmla="*/ 5832154 h 6776719"/>
                <a:gd name="connsiteX34" fmla="*/ 751842 w 5400655"/>
                <a:gd name="connsiteY34" fmla="*/ 5641888 h 6776719"/>
                <a:gd name="connsiteX35" fmla="*/ 677123 w 5400655"/>
                <a:gd name="connsiteY35" fmla="*/ 5506886 h 6776719"/>
                <a:gd name="connsiteX36" fmla="*/ 987861 w 5400655"/>
                <a:gd name="connsiteY36" fmla="*/ 5409615 h 6776719"/>
                <a:gd name="connsiteX37" fmla="*/ 879221 w 5400655"/>
                <a:gd name="connsiteY37" fmla="*/ 5096776 h 6776719"/>
                <a:gd name="connsiteX38" fmla="*/ 961792 w 5400655"/>
                <a:gd name="connsiteY38" fmla="*/ 4577608 h 6776719"/>
                <a:gd name="connsiteX39" fmla="*/ 749565 w 5400655"/>
                <a:gd name="connsiteY39" fmla="*/ 4904678 h 6776719"/>
                <a:gd name="connsiteX40" fmla="*/ 548709 w 5400655"/>
                <a:gd name="connsiteY40" fmla="*/ 5237403 h 6776719"/>
                <a:gd name="connsiteX41" fmla="*/ 347193 w 5400655"/>
                <a:gd name="connsiteY41" fmla="*/ 5286149 h 6776719"/>
                <a:gd name="connsiteX42" fmla="*/ 54308 w 5400655"/>
                <a:gd name="connsiteY42" fmla="*/ 5119278 h 6776719"/>
                <a:gd name="connsiteX43" fmla="*/ 2902 w 5400655"/>
                <a:gd name="connsiteY43" fmla="*/ 4994444 h 6776719"/>
                <a:gd name="connsiteX44" fmla="*/ 181506 w 5400655"/>
                <a:gd name="connsiteY44" fmla="*/ 4863397 h 6776719"/>
                <a:gd name="connsiteX45" fmla="*/ 360374 w 5400655"/>
                <a:gd name="connsiteY45" fmla="*/ 4845945 h 6776719"/>
                <a:gd name="connsiteX46" fmla="*/ 634558 w 5400655"/>
                <a:gd name="connsiteY46" fmla="*/ 4294385 h 6776719"/>
                <a:gd name="connsiteX47" fmla="*/ 766734 w 5400655"/>
                <a:gd name="connsiteY47" fmla="*/ 3736055 h 6776719"/>
                <a:gd name="connsiteX48" fmla="*/ 676903 w 5400655"/>
                <a:gd name="connsiteY48" fmla="*/ 2960995 h 6776719"/>
                <a:gd name="connsiteX49" fmla="*/ 770560 w 5400655"/>
                <a:gd name="connsiteY49" fmla="*/ 2323238 h 6776719"/>
                <a:gd name="connsiteX50" fmla="*/ 954794 w 5400655"/>
                <a:gd name="connsiteY50" fmla="*/ 1863472 h 6776719"/>
                <a:gd name="connsiteX51" fmla="*/ 1045613 w 5400655"/>
                <a:gd name="connsiteY51" fmla="*/ 1534554 h 6776719"/>
                <a:gd name="connsiteX52" fmla="*/ 1289494 w 5400655"/>
                <a:gd name="connsiteY52" fmla="*/ 1386319 h 6776719"/>
                <a:gd name="connsiteX53" fmla="*/ 1068419 w 5400655"/>
                <a:gd name="connsiteY53" fmla="*/ 1265783 h 6776719"/>
                <a:gd name="connsiteX54" fmla="*/ 1023493 w 5400655"/>
                <a:gd name="connsiteY54" fmla="*/ 1179626 h 6776719"/>
                <a:gd name="connsiteX55" fmla="*/ 1015786 w 5400655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4417421 w 5400655"/>
                <a:gd name="connsiteY25" fmla="*/ 2188133 h 6776719"/>
                <a:gd name="connsiteX26" fmla="*/ 5366231 w 5400655"/>
                <a:gd name="connsiteY26" fmla="*/ 2812965 h 6776719"/>
                <a:gd name="connsiteX27" fmla="*/ 5019935 w 5400655"/>
                <a:gd name="connsiteY27" fmla="*/ 3372644 h 6776719"/>
                <a:gd name="connsiteX28" fmla="*/ 3969880 w 5400655"/>
                <a:gd name="connsiteY28" fmla="*/ 3174017 h 6776719"/>
                <a:gd name="connsiteX29" fmla="*/ 4227124 w 5400655"/>
                <a:gd name="connsiteY29" fmla="*/ 5361213 h 6776719"/>
                <a:gd name="connsiteX30" fmla="*/ 3419204 w 5400655"/>
                <a:gd name="connsiteY30" fmla="*/ 6712565 h 6776719"/>
                <a:gd name="connsiteX31" fmla="*/ 2447280 w 5400655"/>
                <a:gd name="connsiteY31" fmla="*/ 6408116 h 6776719"/>
                <a:gd name="connsiteX32" fmla="*/ 1389186 w 5400655"/>
                <a:gd name="connsiteY32" fmla="*/ 5926100 h 6776719"/>
                <a:gd name="connsiteX33" fmla="*/ 997643 w 5400655"/>
                <a:gd name="connsiteY33" fmla="*/ 5832154 h 6776719"/>
                <a:gd name="connsiteX34" fmla="*/ 751842 w 5400655"/>
                <a:gd name="connsiteY34" fmla="*/ 5641888 h 6776719"/>
                <a:gd name="connsiteX35" fmla="*/ 677123 w 5400655"/>
                <a:gd name="connsiteY35" fmla="*/ 5506886 h 6776719"/>
                <a:gd name="connsiteX36" fmla="*/ 987861 w 5400655"/>
                <a:gd name="connsiteY36" fmla="*/ 5409615 h 6776719"/>
                <a:gd name="connsiteX37" fmla="*/ 879221 w 5400655"/>
                <a:gd name="connsiteY37" fmla="*/ 5096776 h 6776719"/>
                <a:gd name="connsiteX38" fmla="*/ 961792 w 5400655"/>
                <a:gd name="connsiteY38" fmla="*/ 4577608 h 6776719"/>
                <a:gd name="connsiteX39" fmla="*/ 749565 w 5400655"/>
                <a:gd name="connsiteY39" fmla="*/ 4904678 h 6776719"/>
                <a:gd name="connsiteX40" fmla="*/ 548709 w 5400655"/>
                <a:gd name="connsiteY40" fmla="*/ 5237403 h 6776719"/>
                <a:gd name="connsiteX41" fmla="*/ 347193 w 5400655"/>
                <a:gd name="connsiteY41" fmla="*/ 5286149 h 6776719"/>
                <a:gd name="connsiteX42" fmla="*/ 54308 w 5400655"/>
                <a:gd name="connsiteY42" fmla="*/ 5119278 h 6776719"/>
                <a:gd name="connsiteX43" fmla="*/ 2902 w 5400655"/>
                <a:gd name="connsiteY43" fmla="*/ 4994444 h 6776719"/>
                <a:gd name="connsiteX44" fmla="*/ 181506 w 5400655"/>
                <a:gd name="connsiteY44" fmla="*/ 4863397 h 6776719"/>
                <a:gd name="connsiteX45" fmla="*/ 360374 w 5400655"/>
                <a:gd name="connsiteY45" fmla="*/ 4845945 h 6776719"/>
                <a:gd name="connsiteX46" fmla="*/ 634558 w 5400655"/>
                <a:gd name="connsiteY46" fmla="*/ 4294385 h 6776719"/>
                <a:gd name="connsiteX47" fmla="*/ 766734 w 5400655"/>
                <a:gd name="connsiteY47" fmla="*/ 3736055 h 6776719"/>
                <a:gd name="connsiteX48" fmla="*/ 676903 w 5400655"/>
                <a:gd name="connsiteY48" fmla="*/ 2960995 h 6776719"/>
                <a:gd name="connsiteX49" fmla="*/ 770560 w 5400655"/>
                <a:gd name="connsiteY49" fmla="*/ 2323238 h 6776719"/>
                <a:gd name="connsiteX50" fmla="*/ 954794 w 5400655"/>
                <a:gd name="connsiteY50" fmla="*/ 1863472 h 6776719"/>
                <a:gd name="connsiteX51" fmla="*/ 1045613 w 5400655"/>
                <a:gd name="connsiteY51" fmla="*/ 1534554 h 6776719"/>
                <a:gd name="connsiteX52" fmla="*/ 1289494 w 5400655"/>
                <a:gd name="connsiteY52" fmla="*/ 1386319 h 6776719"/>
                <a:gd name="connsiteX53" fmla="*/ 1068419 w 5400655"/>
                <a:gd name="connsiteY53" fmla="*/ 1265783 h 6776719"/>
                <a:gd name="connsiteX54" fmla="*/ 1023493 w 5400655"/>
                <a:gd name="connsiteY54" fmla="*/ 1179626 h 6776719"/>
                <a:gd name="connsiteX55" fmla="*/ 1015786 w 5400655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09129 w 5400655"/>
                <a:gd name="connsiteY23" fmla="*/ 5812704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52305"/>
                <a:gd name="connsiteX1" fmla="*/ 991162 w 5400655"/>
                <a:gd name="connsiteY1" fmla="*/ 1014637 h 6752305"/>
                <a:gd name="connsiteX2" fmla="*/ 1018648 w 5400655"/>
                <a:gd name="connsiteY2" fmla="*/ 927251 h 6752305"/>
                <a:gd name="connsiteX3" fmla="*/ 1067359 w 5400655"/>
                <a:gd name="connsiteY3" fmla="*/ 807866 h 6752305"/>
                <a:gd name="connsiteX4" fmla="*/ 1303539 w 5400655"/>
                <a:gd name="connsiteY4" fmla="*/ 707215 h 6752305"/>
                <a:gd name="connsiteX5" fmla="*/ 1388437 w 5400655"/>
                <a:gd name="connsiteY5" fmla="*/ 579227 h 6752305"/>
                <a:gd name="connsiteX6" fmla="*/ 1495916 w 5400655"/>
                <a:gd name="connsiteY6" fmla="*/ 544898 h 6752305"/>
                <a:gd name="connsiteX7" fmla="*/ 1651130 w 5400655"/>
                <a:gd name="connsiteY7" fmla="*/ 430593 h 6752305"/>
                <a:gd name="connsiteX8" fmla="*/ 1680710 w 5400655"/>
                <a:gd name="connsiteY8" fmla="*/ 328290 h 6752305"/>
                <a:gd name="connsiteX9" fmla="*/ 1753588 w 5400655"/>
                <a:gd name="connsiteY9" fmla="*/ 20757 h 6752305"/>
                <a:gd name="connsiteX10" fmla="*/ 1846168 w 5400655"/>
                <a:gd name="connsiteY10" fmla="*/ 38247 h 6752305"/>
                <a:gd name="connsiteX11" fmla="*/ 1900180 w 5400655"/>
                <a:gd name="connsiteY11" fmla="*/ 368250 h 6752305"/>
                <a:gd name="connsiteX12" fmla="*/ 1927740 w 5400655"/>
                <a:gd name="connsiteY12" fmla="*/ 312809 h 6752305"/>
                <a:gd name="connsiteX13" fmla="*/ 2004034 w 5400655"/>
                <a:gd name="connsiteY13" fmla="*/ 148632 h 6752305"/>
                <a:gd name="connsiteX14" fmla="*/ 2100198 w 5400655"/>
                <a:gd name="connsiteY14" fmla="*/ 286851 h 6752305"/>
                <a:gd name="connsiteX15" fmla="*/ 2124320 w 5400655"/>
                <a:gd name="connsiteY15" fmla="*/ 586040 h 6752305"/>
                <a:gd name="connsiteX16" fmla="*/ 2487270 w 5400655"/>
                <a:gd name="connsiteY16" fmla="*/ 1076185 h 6752305"/>
                <a:gd name="connsiteX17" fmla="*/ 2602425 w 5400655"/>
                <a:gd name="connsiteY17" fmla="*/ 1790789 h 6752305"/>
                <a:gd name="connsiteX18" fmla="*/ 2516445 w 5400655"/>
                <a:gd name="connsiteY18" fmla="*/ 2677010 h 6752305"/>
                <a:gd name="connsiteX19" fmla="*/ 2978178 w 5400655"/>
                <a:gd name="connsiteY19" fmla="*/ 3402933 h 6752305"/>
                <a:gd name="connsiteX20" fmla="*/ 3332891 w 5400655"/>
                <a:gd name="connsiteY20" fmla="*/ 4515317 h 6752305"/>
                <a:gd name="connsiteX21" fmla="*/ 3511368 w 5400655"/>
                <a:gd name="connsiteY21" fmla="*/ 5554277 h 6752305"/>
                <a:gd name="connsiteX22" fmla="*/ 3271759 w 5400655"/>
                <a:gd name="connsiteY22" fmla="*/ 6196046 h 6752305"/>
                <a:gd name="connsiteX23" fmla="*/ 3577364 w 5400655"/>
                <a:gd name="connsiteY23" fmla="*/ 5846623 h 6752305"/>
                <a:gd name="connsiteX24" fmla="*/ 3260599 w 5400655"/>
                <a:gd name="connsiteY24" fmla="*/ 2974602 h 6752305"/>
                <a:gd name="connsiteX25" fmla="*/ 3654305 w 5400655"/>
                <a:gd name="connsiteY25" fmla="*/ 2285320 h 6752305"/>
                <a:gd name="connsiteX26" fmla="*/ 4417421 w 5400655"/>
                <a:gd name="connsiteY26" fmla="*/ 2188133 h 6752305"/>
                <a:gd name="connsiteX27" fmla="*/ 5366231 w 5400655"/>
                <a:gd name="connsiteY27" fmla="*/ 2812965 h 6752305"/>
                <a:gd name="connsiteX28" fmla="*/ 5019935 w 5400655"/>
                <a:gd name="connsiteY28" fmla="*/ 3372644 h 6752305"/>
                <a:gd name="connsiteX29" fmla="*/ 3969880 w 5400655"/>
                <a:gd name="connsiteY29" fmla="*/ 3174017 h 6752305"/>
                <a:gd name="connsiteX30" fmla="*/ 4227124 w 5400655"/>
                <a:gd name="connsiteY30" fmla="*/ 5361213 h 6752305"/>
                <a:gd name="connsiteX31" fmla="*/ 3364617 w 5400655"/>
                <a:gd name="connsiteY31" fmla="*/ 6685429 h 6752305"/>
                <a:gd name="connsiteX32" fmla="*/ 2447280 w 5400655"/>
                <a:gd name="connsiteY32" fmla="*/ 6408116 h 6752305"/>
                <a:gd name="connsiteX33" fmla="*/ 1389186 w 5400655"/>
                <a:gd name="connsiteY33" fmla="*/ 5926100 h 6752305"/>
                <a:gd name="connsiteX34" fmla="*/ 997643 w 5400655"/>
                <a:gd name="connsiteY34" fmla="*/ 5832154 h 6752305"/>
                <a:gd name="connsiteX35" fmla="*/ 751842 w 5400655"/>
                <a:gd name="connsiteY35" fmla="*/ 5641888 h 6752305"/>
                <a:gd name="connsiteX36" fmla="*/ 677123 w 5400655"/>
                <a:gd name="connsiteY36" fmla="*/ 5506886 h 6752305"/>
                <a:gd name="connsiteX37" fmla="*/ 987861 w 5400655"/>
                <a:gd name="connsiteY37" fmla="*/ 5409615 h 6752305"/>
                <a:gd name="connsiteX38" fmla="*/ 879221 w 5400655"/>
                <a:gd name="connsiteY38" fmla="*/ 5096776 h 6752305"/>
                <a:gd name="connsiteX39" fmla="*/ 961792 w 5400655"/>
                <a:gd name="connsiteY39" fmla="*/ 4577608 h 6752305"/>
                <a:gd name="connsiteX40" fmla="*/ 749565 w 5400655"/>
                <a:gd name="connsiteY40" fmla="*/ 4904678 h 6752305"/>
                <a:gd name="connsiteX41" fmla="*/ 548709 w 5400655"/>
                <a:gd name="connsiteY41" fmla="*/ 5237403 h 6752305"/>
                <a:gd name="connsiteX42" fmla="*/ 347193 w 5400655"/>
                <a:gd name="connsiteY42" fmla="*/ 5286149 h 6752305"/>
                <a:gd name="connsiteX43" fmla="*/ 54308 w 5400655"/>
                <a:gd name="connsiteY43" fmla="*/ 5119278 h 6752305"/>
                <a:gd name="connsiteX44" fmla="*/ 2902 w 5400655"/>
                <a:gd name="connsiteY44" fmla="*/ 4994444 h 6752305"/>
                <a:gd name="connsiteX45" fmla="*/ 181506 w 5400655"/>
                <a:gd name="connsiteY45" fmla="*/ 4863397 h 6752305"/>
                <a:gd name="connsiteX46" fmla="*/ 360374 w 5400655"/>
                <a:gd name="connsiteY46" fmla="*/ 4845945 h 6752305"/>
                <a:gd name="connsiteX47" fmla="*/ 634558 w 5400655"/>
                <a:gd name="connsiteY47" fmla="*/ 4294385 h 6752305"/>
                <a:gd name="connsiteX48" fmla="*/ 766734 w 5400655"/>
                <a:gd name="connsiteY48" fmla="*/ 3736055 h 6752305"/>
                <a:gd name="connsiteX49" fmla="*/ 676903 w 5400655"/>
                <a:gd name="connsiteY49" fmla="*/ 2960995 h 6752305"/>
                <a:gd name="connsiteX50" fmla="*/ 770560 w 5400655"/>
                <a:gd name="connsiteY50" fmla="*/ 2323238 h 6752305"/>
                <a:gd name="connsiteX51" fmla="*/ 954794 w 5400655"/>
                <a:gd name="connsiteY51" fmla="*/ 1863472 h 6752305"/>
                <a:gd name="connsiteX52" fmla="*/ 1045613 w 5400655"/>
                <a:gd name="connsiteY52" fmla="*/ 1534554 h 6752305"/>
                <a:gd name="connsiteX53" fmla="*/ 1289494 w 5400655"/>
                <a:gd name="connsiteY53" fmla="*/ 1386319 h 6752305"/>
                <a:gd name="connsiteX54" fmla="*/ 1068419 w 5400655"/>
                <a:gd name="connsiteY54" fmla="*/ 1265783 h 6752305"/>
                <a:gd name="connsiteX55" fmla="*/ 1023493 w 5400655"/>
                <a:gd name="connsiteY55" fmla="*/ 1179626 h 6752305"/>
                <a:gd name="connsiteX56" fmla="*/ 1015786 w 5400655"/>
                <a:gd name="connsiteY56" fmla="*/ 1091731 h 6752305"/>
                <a:gd name="connsiteX0" fmla="*/ 1015786 w 5400655"/>
                <a:gd name="connsiteY0" fmla="*/ 1091731 h 6691261"/>
                <a:gd name="connsiteX1" fmla="*/ 991162 w 5400655"/>
                <a:gd name="connsiteY1" fmla="*/ 1014637 h 6691261"/>
                <a:gd name="connsiteX2" fmla="*/ 1018648 w 5400655"/>
                <a:gd name="connsiteY2" fmla="*/ 927251 h 6691261"/>
                <a:gd name="connsiteX3" fmla="*/ 1067359 w 5400655"/>
                <a:gd name="connsiteY3" fmla="*/ 807866 h 6691261"/>
                <a:gd name="connsiteX4" fmla="*/ 1303539 w 5400655"/>
                <a:gd name="connsiteY4" fmla="*/ 707215 h 6691261"/>
                <a:gd name="connsiteX5" fmla="*/ 1388437 w 5400655"/>
                <a:gd name="connsiteY5" fmla="*/ 579227 h 6691261"/>
                <a:gd name="connsiteX6" fmla="*/ 1495916 w 5400655"/>
                <a:gd name="connsiteY6" fmla="*/ 544898 h 6691261"/>
                <a:gd name="connsiteX7" fmla="*/ 1651130 w 5400655"/>
                <a:gd name="connsiteY7" fmla="*/ 430593 h 6691261"/>
                <a:gd name="connsiteX8" fmla="*/ 1680710 w 5400655"/>
                <a:gd name="connsiteY8" fmla="*/ 328290 h 6691261"/>
                <a:gd name="connsiteX9" fmla="*/ 1753588 w 5400655"/>
                <a:gd name="connsiteY9" fmla="*/ 20757 h 6691261"/>
                <a:gd name="connsiteX10" fmla="*/ 1846168 w 5400655"/>
                <a:gd name="connsiteY10" fmla="*/ 38247 h 6691261"/>
                <a:gd name="connsiteX11" fmla="*/ 1900180 w 5400655"/>
                <a:gd name="connsiteY11" fmla="*/ 368250 h 6691261"/>
                <a:gd name="connsiteX12" fmla="*/ 1927740 w 5400655"/>
                <a:gd name="connsiteY12" fmla="*/ 312809 h 6691261"/>
                <a:gd name="connsiteX13" fmla="*/ 2004034 w 5400655"/>
                <a:gd name="connsiteY13" fmla="*/ 148632 h 6691261"/>
                <a:gd name="connsiteX14" fmla="*/ 2100198 w 5400655"/>
                <a:gd name="connsiteY14" fmla="*/ 286851 h 6691261"/>
                <a:gd name="connsiteX15" fmla="*/ 2124320 w 5400655"/>
                <a:gd name="connsiteY15" fmla="*/ 586040 h 6691261"/>
                <a:gd name="connsiteX16" fmla="*/ 2487270 w 5400655"/>
                <a:gd name="connsiteY16" fmla="*/ 1076185 h 6691261"/>
                <a:gd name="connsiteX17" fmla="*/ 2602425 w 5400655"/>
                <a:gd name="connsiteY17" fmla="*/ 1790789 h 6691261"/>
                <a:gd name="connsiteX18" fmla="*/ 2516445 w 5400655"/>
                <a:gd name="connsiteY18" fmla="*/ 2677010 h 6691261"/>
                <a:gd name="connsiteX19" fmla="*/ 2978178 w 5400655"/>
                <a:gd name="connsiteY19" fmla="*/ 3402933 h 6691261"/>
                <a:gd name="connsiteX20" fmla="*/ 3332891 w 5400655"/>
                <a:gd name="connsiteY20" fmla="*/ 4515317 h 6691261"/>
                <a:gd name="connsiteX21" fmla="*/ 3511368 w 5400655"/>
                <a:gd name="connsiteY21" fmla="*/ 5554277 h 6691261"/>
                <a:gd name="connsiteX22" fmla="*/ 3271759 w 5400655"/>
                <a:gd name="connsiteY22" fmla="*/ 6196046 h 6691261"/>
                <a:gd name="connsiteX23" fmla="*/ 3577364 w 5400655"/>
                <a:gd name="connsiteY23" fmla="*/ 5846623 h 6691261"/>
                <a:gd name="connsiteX24" fmla="*/ 3260599 w 5400655"/>
                <a:gd name="connsiteY24" fmla="*/ 2974602 h 6691261"/>
                <a:gd name="connsiteX25" fmla="*/ 3654305 w 5400655"/>
                <a:gd name="connsiteY25" fmla="*/ 2285320 h 6691261"/>
                <a:gd name="connsiteX26" fmla="*/ 4417421 w 5400655"/>
                <a:gd name="connsiteY26" fmla="*/ 2188133 h 6691261"/>
                <a:gd name="connsiteX27" fmla="*/ 5366231 w 5400655"/>
                <a:gd name="connsiteY27" fmla="*/ 2812965 h 6691261"/>
                <a:gd name="connsiteX28" fmla="*/ 5019935 w 5400655"/>
                <a:gd name="connsiteY28" fmla="*/ 3372644 h 6691261"/>
                <a:gd name="connsiteX29" fmla="*/ 3969880 w 5400655"/>
                <a:gd name="connsiteY29" fmla="*/ 3174017 h 6691261"/>
                <a:gd name="connsiteX30" fmla="*/ 4227124 w 5400655"/>
                <a:gd name="connsiteY30" fmla="*/ 5361213 h 6691261"/>
                <a:gd name="connsiteX31" fmla="*/ 3762977 w 5400655"/>
                <a:gd name="connsiteY31" fmla="*/ 6534566 h 6691261"/>
                <a:gd name="connsiteX32" fmla="*/ 3364617 w 5400655"/>
                <a:gd name="connsiteY32" fmla="*/ 6685429 h 6691261"/>
                <a:gd name="connsiteX33" fmla="*/ 2447280 w 5400655"/>
                <a:gd name="connsiteY33" fmla="*/ 6408116 h 6691261"/>
                <a:gd name="connsiteX34" fmla="*/ 1389186 w 5400655"/>
                <a:gd name="connsiteY34" fmla="*/ 5926100 h 6691261"/>
                <a:gd name="connsiteX35" fmla="*/ 997643 w 5400655"/>
                <a:gd name="connsiteY35" fmla="*/ 5832154 h 6691261"/>
                <a:gd name="connsiteX36" fmla="*/ 751842 w 5400655"/>
                <a:gd name="connsiteY36" fmla="*/ 5641888 h 6691261"/>
                <a:gd name="connsiteX37" fmla="*/ 677123 w 5400655"/>
                <a:gd name="connsiteY37" fmla="*/ 5506886 h 6691261"/>
                <a:gd name="connsiteX38" fmla="*/ 987861 w 5400655"/>
                <a:gd name="connsiteY38" fmla="*/ 5409615 h 6691261"/>
                <a:gd name="connsiteX39" fmla="*/ 879221 w 5400655"/>
                <a:gd name="connsiteY39" fmla="*/ 5096776 h 6691261"/>
                <a:gd name="connsiteX40" fmla="*/ 961792 w 5400655"/>
                <a:gd name="connsiteY40" fmla="*/ 4577608 h 6691261"/>
                <a:gd name="connsiteX41" fmla="*/ 749565 w 5400655"/>
                <a:gd name="connsiteY41" fmla="*/ 4904678 h 6691261"/>
                <a:gd name="connsiteX42" fmla="*/ 548709 w 5400655"/>
                <a:gd name="connsiteY42" fmla="*/ 5237403 h 6691261"/>
                <a:gd name="connsiteX43" fmla="*/ 347193 w 5400655"/>
                <a:gd name="connsiteY43" fmla="*/ 5286149 h 6691261"/>
                <a:gd name="connsiteX44" fmla="*/ 54308 w 5400655"/>
                <a:gd name="connsiteY44" fmla="*/ 5119278 h 6691261"/>
                <a:gd name="connsiteX45" fmla="*/ 2902 w 5400655"/>
                <a:gd name="connsiteY45" fmla="*/ 4994444 h 6691261"/>
                <a:gd name="connsiteX46" fmla="*/ 181506 w 5400655"/>
                <a:gd name="connsiteY46" fmla="*/ 4863397 h 6691261"/>
                <a:gd name="connsiteX47" fmla="*/ 360374 w 5400655"/>
                <a:gd name="connsiteY47" fmla="*/ 4845945 h 6691261"/>
                <a:gd name="connsiteX48" fmla="*/ 634558 w 5400655"/>
                <a:gd name="connsiteY48" fmla="*/ 4294385 h 6691261"/>
                <a:gd name="connsiteX49" fmla="*/ 766734 w 5400655"/>
                <a:gd name="connsiteY49" fmla="*/ 3736055 h 6691261"/>
                <a:gd name="connsiteX50" fmla="*/ 676903 w 5400655"/>
                <a:gd name="connsiteY50" fmla="*/ 2960995 h 6691261"/>
                <a:gd name="connsiteX51" fmla="*/ 770560 w 5400655"/>
                <a:gd name="connsiteY51" fmla="*/ 2323238 h 6691261"/>
                <a:gd name="connsiteX52" fmla="*/ 954794 w 5400655"/>
                <a:gd name="connsiteY52" fmla="*/ 1863472 h 6691261"/>
                <a:gd name="connsiteX53" fmla="*/ 1045613 w 5400655"/>
                <a:gd name="connsiteY53" fmla="*/ 1534554 h 6691261"/>
                <a:gd name="connsiteX54" fmla="*/ 1289494 w 5400655"/>
                <a:gd name="connsiteY54" fmla="*/ 1386319 h 6691261"/>
                <a:gd name="connsiteX55" fmla="*/ 1068419 w 5400655"/>
                <a:gd name="connsiteY55" fmla="*/ 1265783 h 6691261"/>
                <a:gd name="connsiteX56" fmla="*/ 1023493 w 5400655"/>
                <a:gd name="connsiteY56" fmla="*/ 1179626 h 6691261"/>
                <a:gd name="connsiteX57" fmla="*/ 1015786 w 5400655"/>
                <a:gd name="connsiteY57" fmla="*/ 1091731 h 6691261"/>
                <a:gd name="connsiteX0" fmla="*/ 1015786 w 5400655"/>
                <a:gd name="connsiteY0" fmla="*/ 1091731 h 6686077"/>
                <a:gd name="connsiteX1" fmla="*/ 991162 w 5400655"/>
                <a:gd name="connsiteY1" fmla="*/ 1014637 h 6686077"/>
                <a:gd name="connsiteX2" fmla="*/ 1018648 w 5400655"/>
                <a:gd name="connsiteY2" fmla="*/ 927251 h 6686077"/>
                <a:gd name="connsiteX3" fmla="*/ 1067359 w 5400655"/>
                <a:gd name="connsiteY3" fmla="*/ 807866 h 6686077"/>
                <a:gd name="connsiteX4" fmla="*/ 1303539 w 5400655"/>
                <a:gd name="connsiteY4" fmla="*/ 707215 h 6686077"/>
                <a:gd name="connsiteX5" fmla="*/ 1388437 w 5400655"/>
                <a:gd name="connsiteY5" fmla="*/ 579227 h 6686077"/>
                <a:gd name="connsiteX6" fmla="*/ 1495916 w 5400655"/>
                <a:gd name="connsiteY6" fmla="*/ 544898 h 6686077"/>
                <a:gd name="connsiteX7" fmla="*/ 1651130 w 5400655"/>
                <a:gd name="connsiteY7" fmla="*/ 430593 h 6686077"/>
                <a:gd name="connsiteX8" fmla="*/ 1680710 w 5400655"/>
                <a:gd name="connsiteY8" fmla="*/ 328290 h 6686077"/>
                <a:gd name="connsiteX9" fmla="*/ 1753588 w 5400655"/>
                <a:gd name="connsiteY9" fmla="*/ 20757 h 6686077"/>
                <a:gd name="connsiteX10" fmla="*/ 1846168 w 5400655"/>
                <a:gd name="connsiteY10" fmla="*/ 38247 h 6686077"/>
                <a:gd name="connsiteX11" fmla="*/ 1900180 w 5400655"/>
                <a:gd name="connsiteY11" fmla="*/ 368250 h 6686077"/>
                <a:gd name="connsiteX12" fmla="*/ 1927740 w 5400655"/>
                <a:gd name="connsiteY12" fmla="*/ 312809 h 6686077"/>
                <a:gd name="connsiteX13" fmla="*/ 2004034 w 5400655"/>
                <a:gd name="connsiteY13" fmla="*/ 148632 h 6686077"/>
                <a:gd name="connsiteX14" fmla="*/ 2100198 w 5400655"/>
                <a:gd name="connsiteY14" fmla="*/ 286851 h 6686077"/>
                <a:gd name="connsiteX15" fmla="*/ 2124320 w 5400655"/>
                <a:gd name="connsiteY15" fmla="*/ 586040 h 6686077"/>
                <a:gd name="connsiteX16" fmla="*/ 2487270 w 5400655"/>
                <a:gd name="connsiteY16" fmla="*/ 1076185 h 6686077"/>
                <a:gd name="connsiteX17" fmla="*/ 2602425 w 5400655"/>
                <a:gd name="connsiteY17" fmla="*/ 1790789 h 6686077"/>
                <a:gd name="connsiteX18" fmla="*/ 2516445 w 5400655"/>
                <a:gd name="connsiteY18" fmla="*/ 2677010 h 6686077"/>
                <a:gd name="connsiteX19" fmla="*/ 2978178 w 5400655"/>
                <a:gd name="connsiteY19" fmla="*/ 3402933 h 6686077"/>
                <a:gd name="connsiteX20" fmla="*/ 3332891 w 5400655"/>
                <a:gd name="connsiteY20" fmla="*/ 4515317 h 6686077"/>
                <a:gd name="connsiteX21" fmla="*/ 3511368 w 5400655"/>
                <a:gd name="connsiteY21" fmla="*/ 5554277 h 6686077"/>
                <a:gd name="connsiteX22" fmla="*/ 3271759 w 5400655"/>
                <a:gd name="connsiteY22" fmla="*/ 6196046 h 6686077"/>
                <a:gd name="connsiteX23" fmla="*/ 3577364 w 5400655"/>
                <a:gd name="connsiteY23" fmla="*/ 5846623 h 6686077"/>
                <a:gd name="connsiteX24" fmla="*/ 3260599 w 5400655"/>
                <a:gd name="connsiteY24" fmla="*/ 2974602 h 6686077"/>
                <a:gd name="connsiteX25" fmla="*/ 3654305 w 5400655"/>
                <a:gd name="connsiteY25" fmla="*/ 2285320 h 6686077"/>
                <a:gd name="connsiteX26" fmla="*/ 4417421 w 5400655"/>
                <a:gd name="connsiteY26" fmla="*/ 2188133 h 6686077"/>
                <a:gd name="connsiteX27" fmla="*/ 5366231 w 5400655"/>
                <a:gd name="connsiteY27" fmla="*/ 2812965 h 6686077"/>
                <a:gd name="connsiteX28" fmla="*/ 5019935 w 5400655"/>
                <a:gd name="connsiteY28" fmla="*/ 3372644 h 6686077"/>
                <a:gd name="connsiteX29" fmla="*/ 3969880 w 5400655"/>
                <a:gd name="connsiteY29" fmla="*/ 3174017 h 6686077"/>
                <a:gd name="connsiteX30" fmla="*/ 4227124 w 5400655"/>
                <a:gd name="connsiteY30" fmla="*/ 5361213 h 6686077"/>
                <a:gd name="connsiteX31" fmla="*/ 3762977 w 5400655"/>
                <a:gd name="connsiteY31" fmla="*/ 6534566 h 6686077"/>
                <a:gd name="connsiteX32" fmla="*/ 3364617 w 5400655"/>
                <a:gd name="connsiteY32" fmla="*/ 6685429 h 6686077"/>
                <a:gd name="connsiteX33" fmla="*/ 2447280 w 5400655"/>
                <a:gd name="connsiteY33" fmla="*/ 6408116 h 6686077"/>
                <a:gd name="connsiteX34" fmla="*/ 1389186 w 5400655"/>
                <a:gd name="connsiteY34" fmla="*/ 5926100 h 6686077"/>
                <a:gd name="connsiteX35" fmla="*/ 997643 w 5400655"/>
                <a:gd name="connsiteY35" fmla="*/ 5832154 h 6686077"/>
                <a:gd name="connsiteX36" fmla="*/ 751842 w 5400655"/>
                <a:gd name="connsiteY36" fmla="*/ 5641888 h 6686077"/>
                <a:gd name="connsiteX37" fmla="*/ 677123 w 5400655"/>
                <a:gd name="connsiteY37" fmla="*/ 5506886 h 6686077"/>
                <a:gd name="connsiteX38" fmla="*/ 987861 w 5400655"/>
                <a:gd name="connsiteY38" fmla="*/ 5409615 h 6686077"/>
                <a:gd name="connsiteX39" fmla="*/ 879221 w 5400655"/>
                <a:gd name="connsiteY39" fmla="*/ 5096776 h 6686077"/>
                <a:gd name="connsiteX40" fmla="*/ 961792 w 5400655"/>
                <a:gd name="connsiteY40" fmla="*/ 4577608 h 6686077"/>
                <a:gd name="connsiteX41" fmla="*/ 749565 w 5400655"/>
                <a:gd name="connsiteY41" fmla="*/ 4904678 h 6686077"/>
                <a:gd name="connsiteX42" fmla="*/ 548709 w 5400655"/>
                <a:gd name="connsiteY42" fmla="*/ 5237403 h 6686077"/>
                <a:gd name="connsiteX43" fmla="*/ 347193 w 5400655"/>
                <a:gd name="connsiteY43" fmla="*/ 5286149 h 6686077"/>
                <a:gd name="connsiteX44" fmla="*/ 54308 w 5400655"/>
                <a:gd name="connsiteY44" fmla="*/ 5119278 h 6686077"/>
                <a:gd name="connsiteX45" fmla="*/ 2902 w 5400655"/>
                <a:gd name="connsiteY45" fmla="*/ 4994444 h 6686077"/>
                <a:gd name="connsiteX46" fmla="*/ 181506 w 5400655"/>
                <a:gd name="connsiteY46" fmla="*/ 4863397 h 6686077"/>
                <a:gd name="connsiteX47" fmla="*/ 360374 w 5400655"/>
                <a:gd name="connsiteY47" fmla="*/ 4845945 h 6686077"/>
                <a:gd name="connsiteX48" fmla="*/ 634558 w 5400655"/>
                <a:gd name="connsiteY48" fmla="*/ 4294385 h 6686077"/>
                <a:gd name="connsiteX49" fmla="*/ 766734 w 5400655"/>
                <a:gd name="connsiteY49" fmla="*/ 3736055 h 6686077"/>
                <a:gd name="connsiteX50" fmla="*/ 676903 w 5400655"/>
                <a:gd name="connsiteY50" fmla="*/ 2960995 h 6686077"/>
                <a:gd name="connsiteX51" fmla="*/ 770560 w 5400655"/>
                <a:gd name="connsiteY51" fmla="*/ 2323238 h 6686077"/>
                <a:gd name="connsiteX52" fmla="*/ 954794 w 5400655"/>
                <a:gd name="connsiteY52" fmla="*/ 1863472 h 6686077"/>
                <a:gd name="connsiteX53" fmla="*/ 1045613 w 5400655"/>
                <a:gd name="connsiteY53" fmla="*/ 1534554 h 6686077"/>
                <a:gd name="connsiteX54" fmla="*/ 1289494 w 5400655"/>
                <a:gd name="connsiteY54" fmla="*/ 1386319 h 6686077"/>
                <a:gd name="connsiteX55" fmla="*/ 1068419 w 5400655"/>
                <a:gd name="connsiteY55" fmla="*/ 1265783 h 6686077"/>
                <a:gd name="connsiteX56" fmla="*/ 1023493 w 5400655"/>
                <a:gd name="connsiteY56" fmla="*/ 1179626 h 6686077"/>
                <a:gd name="connsiteX57" fmla="*/ 1015786 w 5400655"/>
                <a:gd name="connsiteY57" fmla="*/ 1091731 h 6686077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4227124 w 5400655"/>
                <a:gd name="connsiteY30" fmla="*/ 5361213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516553"/>
                <a:gd name="connsiteY0" fmla="*/ 1091731 h 6685935"/>
                <a:gd name="connsiteX1" fmla="*/ 991162 w 5516553"/>
                <a:gd name="connsiteY1" fmla="*/ 1014637 h 6685935"/>
                <a:gd name="connsiteX2" fmla="*/ 1018648 w 5516553"/>
                <a:gd name="connsiteY2" fmla="*/ 927251 h 6685935"/>
                <a:gd name="connsiteX3" fmla="*/ 1067359 w 5516553"/>
                <a:gd name="connsiteY3" fmla="*/ 807866 h 6685935"/>
                <a:gd name="connsiteX4" fmla="*/ 1303539 w 5516553"/>
                <a:gd name="connsiteY4" fmla="*/ 707215 h 6685935"/>
                <a:gd name="connsiteX5" fmla="*/ 1388437 w 5516553"/>
                <a:gd name="connsiteY5" fmla="*/ 579227 h 6685935"/>
                <a:gd name="connsiteX6" fmla="*/ 1495916 w 5516553"/>
                <a:gd name="connsiteY6" fmla="*/ 544898 h 6685935"/>
                <a:gd name="connsiteX7" fmla="*/ 1651130 w 5516553"/>
                <a:gd name="connsiteY7" fmla="*/ 430593 h 6685935"/>
                <a:gd name="connsiteX8" fmla="*/ 1680710 w 5516553"/>
                <a:gd name="connsiteY8" fmla="*/ 328290 h 6685935"/>
                <a:gd name="connsiteX9" fmla="*/ 1753588 w 5516553"/>
                <a:gd name="connsiteY9" fmla="*/ 20757 h 6685935"/>
                <a:gd name="connsiteX10" fmla="*/ 1846168 w 5516553"/>
                <a:gd name="connsiteY10" fmla="*/ 38247 h 6685935"/>
                <a:gd name="connsiteX11" fmla="*/ 1900180 w 5516553"/>
                <a:gd name="connsiteY11" fmla="*/ 368250 h 6685935"/>
                <a:gd name="connsiteX12" fmla="*/ 1927740 w 5516553"/>
                <a:gd name="connsiteY12" fmla="*/ 312809 h 6685935"/>
                <a:gd name="connsiteX13" fmla="*/ 2004034 w 5516553"/>
                <a:gd name="connsiteY13" fmla="*/ 148632 h 6685935"/>
                <a:gd name="connsiteX14" fmla="*/ 2100198 w 5516553"/>
                <a:gd name="connsiteY14" fmla="*/ 286851 h 6685935"/>
                <a:gd name="connsiteX15" fmla="*/ 2124320 w 5516553"/>
                <a:gd name="connsiteY15" fmla="*/ 586040 h 6685935"/>
                <a:gd name="connsiteX16" fmla="*/ 2487270 w 5516553"/>
                <a:gd name="connsiteY16" fmla="*/ 1076185 h 6685935"/>
                <a:gd name="connsiteX17" fmla="*/ 2602425 w 5516553"/>
                <a:gd name="connsiteY17" fmla="*/ 1790789 h 6685935"/>
                <a:gd name="connsiteX18" fmla="*/ 2516445 w 5516553"/>
                <a:gd name="connsiteY18" fmla="*/ 2677010 h 6685935"/>
                <a:gd name="connsiteX19" fmla="*/ 2978178 w 5516553"/>
                <a:gd name="connsiteY19" fmla="*/ 3402933 h 6685935"/>
                <a:gd name="connsiteX20" fmla="*/ 3332891 w 5516553"/>
                <a:gd name="connsiteY20" fmla="*/ 4515317 h 6685935"/>
                <a:gd name="connsiteX21" fmla="*/ 3511368 w 5516553"/>
                <a:gd name="connsiteY21" fmla="*/ 5554277 h 6685935"/>
                <a:gd name="connsiteX22" fmla="*/ 3271759 w 5516553"/>
                <a:gd name="connsiteY22" fmla="*/ 6196046 h 6685935"/>
                <a:gd name="connsiteX23" fmla="*/ 3577364 w 5516553"/>
                <a:gd name="connsiteY23" fmla="*/ 5846623 h 6685935"/>
                <a:gd name="connsiteX24" fmla="*/ 3260599 w 5516553"/>
                <a:gd name="connsiteY24" fmla="*/ 2974602 h 6685935"/>
                <a:gd name="connsiteX25" fmla="*/ 3654305 w 5516553"/>
                <a:gd name="connsiteY25" fmla="*/ 2285320 h 6685935"/>
                <a:gd name="connsiteX26" fmla="*/ 4417421 w 5516553"/>
                <a:gd name="connsiteY26" fmla="*/ 2188133 h 6685935"/>
                <a:gd name="connsiteX27" fmla="*/ 5491393 w 5516553"/>
                <a:gd name="connsiteY27" fmla="*/ 2903549 h 6685935"/>
                <a:gd name="connsiteX28" fmla="*/ 5019935 w 5516553"/>
                <a:gd name="connsiteY28" fmla="*/ 3372644 h 6685935"/>
                <a:gd name="connsiteX29" fmla="*/ 3969880 w 5516553"/>
                <a:gd name="connsiteY29" fmla="*/ 3174017 h 6685935"/>
                <a:gd name="connsiteX30" fmla="*/ 3994024 w 5516553"/>
                <a:gd name="connsiteY30" fmla="*/ 5259520 h 6685935"/>
                <a:gd name="connsiteX31" fmla="*/ 3762977 w 5516553"/>
                <a:gd name="connsiteY31" fmla="*/ 6534566 h 6685935"/>
                <a:gd name="connsiteX32" fmla="*/ 3364617 w 5516553"/>
                <a:gd name="connsiteY32" fmla="*/ 6685429 h 6685935"/>
                <a:gd name="connsiteX33" fmla="*/ 2447280 w 5516553"/>
                <a:gd name="connsiteY33" fmla="*/ 6408116 h 6685935"/>
                <a:gd name="connsiteX34" fmla="*/ 1389186 w 5516553"/>
                <a:gd name="connsiteY34" fmla="*/ 5926100 h 6685935"/>
                <a:gd name="connsiteX35" fmla="*/ 997643 w 5516553"/>
                <a:gd name="connsiteY35" fmla="*/ 5832154 h 6685935"/>
                <a:gd name="connsiteX36" fmla="*/ 751842 w 5516553"/>
                <a:gd name="connsiteY36" fmla="*/ 5641888 h 6685935"/>
                <a:gd name="connsiteX37" fmla="*/ 677123 w 5516553"/>
                <a:gd name="connsiteY37" fmla="*/ 5506886 h 6685935"/>
                <a:gd name="connsiteX38" fmla="*/ 987861 w 5516553"/>
                <a:gd name="connsiteY38" fmla="*/ 5409615 h 6685935"/>
                <a:gd name="connsiteX39" fmla="*/ 879221 w 5516553"/>
                <a:gd name="connsiteY39" fmla="*/ 5096776 h 6685935"/>
                <a:gd name="connsiteX40" fmla="*/ 961792 w 5516553"/>
                <a:gd name="connsiteY40" fmla="*/ 4577608 h 6685935"/>
                <a:gd name="connsiteX41" fmla="*/ 749565 w 5516553"/>
                <a:gd name="connsiteY41" fmla="*/ 4904678 h 6685935"/>
                <a:gd name="connsiteX42" fmla="*/ 548709 w 5516553"/>
                <a:gd name="connsiteY42" fmla="*/ 5237403 h 6685935"/>
                <a:gd name="connsiteX43" fmla="*/ 347193 w 5516553"/>
                <a:gd name="connsiteY43" fmla="*/ 5286149 h 6685935"/>
                <a:gd name="connsiteX44" fmla="*/ 54308 w 5516553"/>
                <a:gd name="connsiteY44" fmla="*/ 5119278 h 6685935"/>
                <a:gd name="connsiteX45" fmla="*/ 2902 w 5516553"/>
                <a:gd name="connsiteY45" fmla="*/ 4994444 h 6685935"/>
                <a:gd name="connsiteX46" fmla="*/ 181506 w 5516553"/>
                <a:gd name="connsiteY46" fmla="*/ 4863397 h 6685935"/>
                <a:gd name="connsiteX47" fmla="*/ 360374 w 5516553"/>
                <a:gd name="connsiteY47" fmla="*/ 4845945 h 6685935"/>
                <a:gd name="connsiteX48" fmla="*/ 634558 w 5516553"/>
                <a:gd name="connsiteY48" fmla="*/ 4294385 h 6685935"/>
                <a:gd name="connsiteX49" fmla="*/ 766734 w 5516553"/>
                <a:gd name="connsiteY49" fmla="*/ 3736055 h 6685935"/>
                <a:gd name="connsiteX50" fmla="*/ 676903 w 5516553"/>
                <a:gd name="connsiteY50" fmla="*/ 2960995 h 6685935"/>
                <a:gd name="connsiteX51" fmla="*/ 770560 w 5516553"/>
                <a:gd name="connsiteY51" fmla="*/ 2323238 h 6685935"/>
                <a:gd name="connsiteX52" fmla="*/ 954794 w 5516553"/>
                <a:gd name="connsiteY52" fmla="*/ 1863472 h 6685935"/>
                <a:gd name="connsiteX53" fmla="*/ 1045613 w 5516553"/>
                <a:gd name="connsiteY53" fmla="*/ 1534554 h 6685935"/>
                <a:gd name="connsiteX54" fmla="*/ 1289494 w 5516553"/>
                <a:gd name="connsiteY54" fmla="*/ 1386319 h 6685935"/>
                <a:gd name="connsiteX55" fmla="*/ 1068419 w 5516553"/>
                <a:gd name="connsiteY55" fmla="*/ 1265783 h 6685935"/>
                <a:gd name="connsiteX56" fmla="*/ 1023493 w 5516553"/>
                <a:gd name="connsiteY56" fmla="*/ 1179626 h 6685935"/>
                <a:gd name="connsiteX57" fmla="*/ 1015786 w 5516553"/>
                <a:gd name="connsiteY57" fmla="*/ 1091731 h 6685935"/>
                <a:gd name="connsiteX0" fmla="*/ 1015786 w 5508418"/>
                <a:gd name="connsiteY0" fmla="*/ 1091731 h 6685935"/>
                <a:gd name="connsiteX1" fmla="*/ 991162 w 5508418"/>
                <a:gd name="connsiteY1" fmla="*/ 1014637 h 6685935"/>
                <a:gd name="connsiteX2" fmla="*/ 1018648 w 5508418"/>
                <a:gd name="connsiteY2" fmla="*/ 927251 h 6685935"/>
                <a:gd name="connsiteX3" fmla="*/ 1067359 w 5508418"/>
                <a:gd name="connsiteY3" fmla="*/ 807866 h 6685935"/>
                <a:gd name="connsiteX4" fmla="*/ 1303539 w 5508418"/>
                <a:gd name="connsiteY4" fmla="*/ 707215 h 6685935"/>
                <a:gd name="connsiteX5" fmla="*/ 1388437 w 5508418"/>
                <a:gd name="connsiteY5" fmla="*/ 579227 h 6685935"/>
                <a:gd name="connsiteX6" fmla="*/ 1495916 w 5508418"/>
                <a:gd name="connsiteY6" fmla="*/ 544898 h 6685935"/>
                <a:gd name="connsiteX7" fmla="*/ 1651130 w 5508418"/>
                <a:gd name="connsiteY7" fmla="*/ 430593 h 6685935"/>
                <a:gd name="connsiteX8" fmla="*/ 1680710 w 5508418"/>
                <a:gd name="connsiteY8" fmla="*/ 328290 h 6685935"/>
                <a:gd name="connsiteX9" fmla="*/ 1753588 w 5508418"/>
                <a:gd name="connsiteY9" fmla="*/ 20757 h 6685935"/>
                <a:gd name="connsiteX10" fmla="*/ 1846168 w 5508418"/>
                <a:gd name="connsiteY10" fmla="*/ 38247 h 6685935"/>
                <a:gd name="connsiteX11" fmla="*/ 1900180 w 5508418"/>
                <a:gd name="connsiteY11" fmla="*/ 368250 h 6685935"/>
                <a:gd name="connsiteX12" fmla="*/ 1927740 w 5508418"/>
                <a:gd name="connsiteY12" fmla="*/ 312809 h 6685935"/>
                <a:gd name="connsiteX13" fmla="*/ 2004034 w 5508418"/>
                <a:gd name="connsiteY13" fmla="*/ 148632 h 6685935"/>
                <a:gd name="connsiteX14" fmla="*/ 2100198 w 5508418"/>
                <a:gd name="connsiteY14" fmla="*/ 286851 h 6685935"/>
                <a:gd name="connsiteX15" fmla="*/ 2124320 w 5508418"/>
                <a:gd name="connsiteY15" fmla="*/ 586040 h 6685935"/>
                <a:gd name="connsiteX16" fmla="*/ 2487270 w 5508418"/>
                <a:gd name="connsiteY16" fmla="*/ 1076185 h 6685935"/>
                <a:gd name="connsiteX17" fmla="*/ 2602425 w 5508418"/>
                <a:gd name="connsiteY17" fmla="*/ 1790789 h 6685935"/>
                <a:gd name="connsiteX18" fmla="*/ 2516445 w 5508418"/>
                <a:gd name="connsiteY18" fmla="*/ 2677010 h 6685935"/>
                <a:gd name="connsiteX19" fmla="*/ 2978178 w 5508418"/>
                <a:gd name="connsiteY19" fmla="*/ 3402933 h 6685935"/>
                <a:gd name="connsiteX20" fmla="*/ 3332891 w 5508418"/>
                <a:gd name="connsiteY20" fmla="*/ 4515317 h 6685935"/>
                <a:gd name="connsiteX21" fmla="*/ 3511368 w 5508418"/>
                <a:gd name="connsiteY21" fmla="*/ 5554277 h 6685935"/>
                <a:gd name="connsiteX22" fmla="*/ 3271759 w 5508418"/>
                <a:gd name="connsiteY22" fmla="*/ 6196046 h 6685935"/>
                <a:gd name="connsiteX23" fmla="*/ 3577364 w 5508418"/>
                <a:gd name="connsiteY23" fmla="*/ 5846623 h 6685935"/>
                <a:gd name="connsiteX24" fmla="*/ 3260599 w 5508418"/>
                <a:gd name="connsiteY24" fmla="*/ 2974602 h 6685935"/>
                <a:gd name="connsiteX25" fmla="*/ 3654305 w 5508418"/>
                <a:gd name="connsiteY25" fmla="*/ 2285320 h 6685935"/>
                <a:gd name="connsiteX26" fmla="*/ 4417421 w 5508418"/>
                <a:gd name="connsiteY26" fmla="*/ 2188133 h 6685935"/>
                <a:gd name="connsiteX27" fmla="*/ 5491393 w 5508418"/>
                <a:gd name="connsiteY27" fmla="*/ 2903549 h 6685935"/>
                <a:gd name="connsiteX28" fmla="*/ 4803728 w 5508418"/>
                <a:gd name="connsiteY28" fmla="*/ 3208436 h 6685935"/>
                <a:gd name="connsiteX29" fmla="*/ 3969880 w 5508418"/>
                <a:gd name="connsiteY29" fmla="*/ 3174017 h 6685935"/>
                <a:gd name="connsiteX30" fmla="*/ 3994024 w 5508418"/>
                <a:gd name="connsiteY30" fmla="*/ 5259520 h 6685935"/>
                <a:gd name="connsiteX31" fmla="*/ 3762977 w 5508418"/>
                <a:gd name="connsiteY31" fmla="*/ 6534566 h 6685935"/>
                <a:gd name="connsiteX32" fmla="*/ 3364617 w 5508418"/>
                <a:gd name="connsiteY32" fmla="*/ 6685429 h 6685935"/>
                <a:gd name="connsiteX33" fmla="*/ 2447280 w 5508418"/>
                <a:gd name="connsiteY33" fmla="*/ 6408116 h 6685935"/>
                <a:gd name="connsiteX34" fmla="*/ 1389186 w 5508418"/>
                <a:gd name="connsiteY34" fmla="*/ 5926100 h 6685935"/>
                <a:gd name="connsiteX35" fmla="*/ 997643 w 5508418"/>
                <a:gd name="connsiteY35" fmla="*/ 5832154 h 6685935"/>
                <a:gd name="connsiteX36" fmla="*/ 751842 w 5508418"/>
                <a:gd name="connsiteY36" fmla="*/ 5641888 h 6685935"/>
                <a:gd name="connsiteX37" fmla="*/ 677123 w 5508418"/>
                <a:gd name="connsiteY37" fmla="*/ 5506886 h 6685935"/>
                <a:gd name="connsiteX38" fmla="*/ 987861 w 5508418"/>
                <a:gd name="connsiteY38" fmla="*/ 5409615 h 6685935"/>
                <a:gd name="connsiteX39" fmla="*/ 879221 w 5508418"/>
                <a:gd name="connsiteY39" fmla="*/ 5096776 h 6685935"/>
                <a:gd name="connsiteX40" fmla="*/ 961792 w 5508418"/>
                <a:gd name="connsiteY40" fmla="*/ 4577608 h 6685935"/>
                <a:gd name="connsiteX41" fmla="*/ 749565 w 5508418"/>
                <a:gd name="connsiteY41" fmla="*/ 4904678 h 6685935"/>
                <a:gd name="connsiteX42" fmla="*/ 548709 w 5508418"/>
                <a:gd name="connsiteY42" fmla="*/ 5237403 h 6685935"/>
                <a:gd name="connsiteX43" fmla="*/ 347193 w 5508418"/>
                <a:gd name="connsiteY43" fmla="*/ 5286149 h 6685935"/>
                <a:gd name="connsiteX44" fmla="*/ 54308 w 5508418"/>
                <a:gd name="connsiteY44" fmla="*/ 5119278 h 6685935"/>
                <a:gd name="connsiteX45" fmla="*/ 2902 w 5508418"/>
                <a:gd name="connsiteY45" fmla="*/ 4994444 h 6685935"/>
                <a:gd name="connsiteX46" fmla="*/ 181506 w 5508418"/>
                <a:gd name="connsiteY46" fmla="*/ 4863397 h 6685935"/>
                <a:gd name="connsiteX47" fmla="*/ 360374 w 5508418"/>
                <a:gd name="connsiteY47" fmla="*/ 4845945 h 6685935"/>
                <a:gd name="connsiteX48" fmla="*/ 634558 w 5508418"/>
                <a:gd name="connsiteY48" fmla="*/ 4294385 h 6685935"/>
                <a:gd name="connsiteX49" fmla="*/ 766734 w 5508418"/>
                <a:gd name="connsiteY49" fmla="*/ 3736055 h 6685935"/>
                <a:gd name="connsiteX50" fmla="*/ 676903 w 5508418"/>
                <a:gd name="connsiteY50" fmla="*/ 2960995 h 6685935"/>
                <a:gd name="connsiteX51" fmla="*/ 770560 w 5508418"/>
                <a:gd name="connsiteY51" fmla="*/ 2323238 h 6685935"/>
                <a:gd name="connsiteX52" fmla="*/ 954794 w 5508418"/>
                <a:gd name="connsiteY52" fmla="*/ 1863472 h 6685935"/>
                <a:gd name="connsiteX53" fmla="*/ 1045613 w 5508418"/>
                <a:gd name="connsiteY53" fmla="*/ 1534554 h 6685935"/>
                <a:gd name="connsiteX54" fmla="*/ 1289494 w 5508418"/>
                <a:gd name="connsiteY54" fmla="*/ 1386319 h 6685935"/>
                <a:gd name="connsiteX55" fmla="*/ 1068419 w 5508418"/>
                <a:gd name="connsiteY55" fmla="*/ 1265783 h 6685935"/>
                <a:gd name="connsiteX56" fmla="*/ 1023493 w 5508418"/>
                <a:gd name="connsiteY56" fmla="*/ 1179626 h 6685935"/>
                <a:gd name="connsiteX57" fmla="*/ 1015786 w 5508418"/>
                <a:gd name="connsiteY57" fmla="*/ 1091731 h 6685935"/>
                <a:gd name="connsiteX0" fmla="*/ 1015786 w 5508418"/>
                <a:gd name="connsiteY0" fmla="*/ 1091731 h 6685935"/>
                <a:gd name="connsiteX1" fmla="*/ 991162 w 5508418"/>
                <a:gd name="connsiteY1" fmla="*/ 1014637 h 6685935"/>
                <a:gd name="connsiteX2" fmla="*/ 1018648 w 5508418"/>
                <a:gd name="connsiteY2" fmla="*/ 927251 h 6685935"/>
                <a:gd name="connsiteX3" fmla="*/ 1067359 w 5508418"/>
                <a:gd name="connsiteY3" fmla="*/ 807866 h 6685935"/>
                <a:gd name="connsiteX4" fmla="*/ 1303539 w 5508418"/>
                <a:gd name="connsiteY4" fmla="*/ 707215 h 6685935"/>
                <a:gd name="connsiteX5" fmla="*/ 1388437 w 5508418"/>
                <a:gd name="connsiteY5" fmla="*/ 579227 h 6685935"/>
                <a:gd name="connsiteX6" fmla="*/ 1495916 w 5508418"/>
                <a:gd name="connsiteY6" fmla="*/ 544898 h 6685935"/>
                <a:gd name="connsiteX7" fmla="*/ 1651130 w 5508418"/>
                <a:gd name="connsiteY7" fmla="*/ 430593 h 6685935"/>
                <a:gd name="connsiteX8" fmla="*/ 1680710 w 5508418"/>
                <a:gd name="connsiteY8" fmla="*/ 328290 h 6685935"/>
                <a:gd name="connsiteX9" fmla="*/ 1753588 w 5508418"/>
                <a:gd name="connsiteY9" fmla="*/ 20757 h 6685935"/>
                <a:gd name="connsiteX10" fmla="*/ 1846168 w 5508418"/>
                <a:gd name="connsiteY10" fmla="*/ 38247 h 6685935"/>
                <a:gd name="connsiteX11" fmla="*/ 1900180 w 5508418"/>
                <a:gd name="connsiteY11" fmla="*/ 368250 h 6685935"/>
                <a:gd name="connsiteX12" fmla="*/ 1927740 w 5508418"/>
                <a:gd name="connsiteY12" fmla="*/ 312809 h 6685935"/>
                <a:gd name="connsiteX13" fmla="*/ 2004034 w 5508418"/>
                <a:gd name="connsiteY13" fmla="*/ 148632 h 6685935"/>
                <a:gd name="connsiteX14" fmla="*/ 2100198 w 5508418"/>
                <a:gd name="connsiteY14" fmla="*/ 286851 h 6685935"/>
                <a:gd name="connsiteX15" fmla="*/ 2124320 w 5508418"/>
                <a:gd name="connsiteY15" fmla="*/ 586040 h 6685935"/>
                <a:gd name="connsiteX16" fmla="*/ 2487270 w 5508418"/>
                <a:gd name="connsiteY16" fmla="*/ 1076185 h 6685935"/>
                <a:gd name="connsiteX17" fmla="*/ 2602425 w 5508418"/>
                <a:gd name="connsiteY17" fmla="*/ 1790789 h 6685935"/>
                <a:gd name="connsiteX18" fmla="*/ 2516445 w 5508418"/>
                <a:gd name="connsiteY18" fmla="*/ 2677010 h 6685935"/>
                <a:gd name="connsiteX19" fmla="*/ 2978178 w 5508418"/>
                <a:gd name="connsiteY19" fmla="*/ 3402933 h 6685935"/>
                <a:gd name="connsiteX20" fmla="*/ 3332891 w 5508418"/>
                <a:gd name="connsiteY20" fmla="*/ 4515317 h 6685935"/>
                <a:gd name="connsiteX21" fmla="*/ 3511368 w 5508418"/>
                <a:gd name="connsiteY21" fmla="*/ 5554277 h 6685935"/>
                <a:gd name="connsiteX22" fmla="*/ 3271759 w 5508418"/>
                <a:gd name="connsiteY22" fmla="*/ 6196046 h 6685935"/>
                <a:gd name="connsiteX23" fmla="*/ 3577364 w 5508418"/>
                <a:gd name="connsiteY23" fmla="*/ 5846623 h 6685935"/>
                <a:gd name="connsiteX24" fmla="*/ 3260599 w 5508418"/>
                <a:gd name="connsiteY24" fmla="*/ 2974602 h 6685935"/>
                <a:gd name="connsiteX25" fmla="*/ 3654305 w 5508418"/>
                <a:gd name="connsiteY25" fmla="*/ 2285320 h 6685935"/>
                <a:gd name="connsiteX26" fmla="*/ 4417421 w 5508418"/>
                <a:gd name="connsiteY26" fmla="*/ 2188133 h 6685935"/>
                <a:gd name="connsiteX27" fmla="*/ 5491393 w 5508418"/>
                <a:gd name="connsiteY27" fmla="*/ 2903549 h 6685935"/>
                <a:gd name="connsiteX28" fmla="*/ 4803728 w 5508418"/>
                <a:gd name="connsiteY28" fmla="*/ 3208436 h 6685935"/>
                <a:gd name="connsiteX29" fmla="*/ 3969880 w 5508418"/>
                <a:gd name="connsiteY29" fmla="*/ 3174017 h 6685935"/>
                <a:gd name="connsiteX30" fmla="*/ 3994024 w 5508418"/>
                <a:gd name="connsiteY30" fmla="*/ 5259520 h 6685935"/>
                <a:gd name="connsiteX31" fmla="*/ 3762977 w 5508418"/>
                <a:gd name="connsiteY31" fmla="*/ 6534566 h 6685935"/>
                <a:gd name="connsiteX32" fmla="*/ 3364617 w 5508418"/>
                <a:gd name="connsiteY32" fmla="*/ 6685429 h 6685935"/>
                <a:gd name="connsiteX33" fmla="*/ 2447280 w 5508418"/>
                <a:gd name="connsiteY33" fmla="*/ 6408116 h 6685935"/>
                <a:gd name="connsiteX34" fmla="*/ 1389186 w 5508418"/>
                <a:gd name="connsiteY34" fmla="*/ 5926100 h 6685935"/>
                <a:gd name="connsiteX35" fmla="*/ 997643 w 5508418"/>
                <a:gd name="connsiteY35" fmla="*/ 5832154 h 6685935"/>
                <a:gd name="connsiteX36" fmla="*/ 751842 w 5508418"/>
                <a:gd name="connsiteY36" fmla="*/ 5641888 h 6685935"/>
                <a:gd name="connsiteX37" fmla="*/ 677123 w 5508418"/>
                <a:gd name="connsiteY37" fmla="*/ 5506886 h 6685935"/>
                <a:gd name="connsiteX38" fmla="*/ 987861 w 5508418"/>
                <a:gd name="connsiteY38" fmla="*/ 5409615 h 6685935"/>
                <a:gd name="connsiteX39" fmla="*/ 879221 w 5508418"/>
                <a:gd name="connsiteY39" fmla="*/ 5096776 h 6685935"/>
                <a:gd name="connsiteX40" fmla="*/ 961792 w 5508418"/>
                <a:gd name="connsiteY40" fmla="*/ 4577608 h 6685935"/>
                <a:gd name="connsiteX41" fmla="*/ 749565 w 5508418"/>
                <a:gd name="connsiteY41" fmla="*/ 4904678 h 6685935"/>
                <a:gd name="connsiteX42" fmla="*/ 548709 w 5508418"/>
                <a:gd name="connsiteY42" fmla="*/ 5237403 h 6685935"/>
                <a:gd name="connsiteX43" fmla="*/ 347193 w 5508418"/>
                <a:gd name="connsiteY43" fmla="*/ 5286149 h 6685935"/>
                <a:gd name="connsiteX44" fmla="*/ 54308 w 5508418"/>
                <a:gd name="connsiteY44" fmla="*/ 5119278 h 6685935"/>
                <a:gd name="connsiteX45" fmla="*/ 2902 w 5508418"/>
                <a:gd name="connsiteY45" fmla="*/ 4994444 h 6685935"/>
                <a:gd name="connsiteX46" fmla="*/ 181506 w 5508418"/>
                <a:gd name="connsiteY46" fmla="*/ 4863397 h 6685935"/>
                <a:gd name="connsiteX47" fmla="*/ 360374 w 5508418"/>
                <a:gd name="connsiteY47" fmla="*/ 4845945 h 6685935"/>
                <a:gd name="connsiteX48" fmla="*/ 634558 w 5508418"/>
                <a:gd name="connsiteY48" fmla="*/ 4294385 h 6685935"/>
                <a:gd name="connsiteX49" fmla="*/ 766734 w 5508418"/>
                <a:gd name="connsiteY49" fmla="*/ 3736055 h 6685935"/>
                <a:gd name="connsiteX50" fmla="*/ 676903 w 5508418"/>
                <a:gd name="connsiteY50" fmla="*/ 2960995 h 6685935"/>
                <a:gd name="connsiteX51" fmla="*/ 770560 w 5508418"/>
                <a:gd name="connsiteY51" fmla="*/ 2323238 h 6685935"/>
                <a:gd name="connsiteX52" fmla="*/ 954794 w 5508418"/>
                <a:gd name="connsiteY52" fmla="*/ 1863472 h 6685935"/>
                <a:gd name="connsiteX53" fmla="*/ 1045613 w 5508418"/>
                <a:gd name="connsiteY53" fmla="*/ 1534554 h 6685935"/>
                <a:gd name="connsiteX54" fmla="*/ 1289494 w 5508418"/>
                <a:gd name="connsiteY54" fmla="*/ 1386319 h 6685935"/>
                <a:gd name="connsiteX55" fmla="*/ 1068419 w 5508418"/>
                <a:gd name="connsiteY55" fmla="*/ 1265783 h 6685935"/>
                <a:gd name="connsiteX56" fmla="*/ 1023493 w 5508418"/>
                <a:gd name="connsiteY56" fmla="*/ 1179626 h 6685935"/>
                <a:gd name="connsiteX57" fmla="*/ 1015786 w 5508418"/>
                <a:gd name="connsiteY57" fmla="*/ 1091731 h 6685935"/>
                <a:gd name="connsiteX0" fmla="*/ 1015786 w 4816460"/>
                <a:gd name="connsiteY0" fmla="*/ 1091731 h 6685935"/>
                <a:gd name="connsiteX1" fmla="*/ 991162 w 4816460"/>
                <a:gd name="connsiteY1" fmla="*/ 1014637 h 6685935"/>
                <a:gd name="connsiteX2" fmla="*/ 1018648 w 4816460"/>
                <a:gd name="connsiteY2" fmla="*/ 927251 h 6685935"/>
                <a:gd name="connsiteX3" fmla="*/ 1067359 w 4816460"/>
                <a:gd name="connsiteY3" fmla="*/ 807866 h 6685935"/>
                <a:gd name="connsiteX4" fmla="*/ 1303539 w 4816460"/>
                <a:gd name="connsiteY4" fmla="*/ 707215 h 6685935"/>
                <a:gd name="connsiteX5" fmla="*/ 1388437 w 4816460"/>
                <a:gd name="connsiteY5" fmla="*/ 579227 h 6685935"/>
                <a:gd name="connsiteX6" fmla="*/ 1495916 w 4816460"/>
                <a:gd name="connsiteY6" fmla="*/ 544898 h 6685935"/>
                <a:gd name="connsiteX7" fmla="*/ 1651130 w 4816460"/>
                <a:gd name="connsiteY7" fmla="*/ 430593 h 6685935"/>
                <a:gd name="connsiteX8" fmla="*/ 1680710 w 4816460"/>
                <a:gd name="connsiteY8" fmla="*/ 328290 h 6685935"/>
                <a:gd name="connsiteX9" fmla="*/ 1753588 w 4816460"/>
                <a:gd name="connsiteY9" fmla="*/ 20757 h 6685935"/>
                <a:gd name="connsiteX10" fmla="*/ 1846168 w 4816460"/>
                <a:gd name="connsiteY10" fmla="*/ 38247 h 6685935"/>
                <a:gd name="connsiteX11" fmla="*/ 1900180 w 4816460"/>
                <a:gd name="connsiteY11" fmla="*/ 368250 h 6685935"/>
                <a:gd name="connsiteX12" fmla="*/ 1927740 w 4816460"/>
                <a:gd name="connsiteY12" fmla="*/ 312809 h 6685935"/>
                <a:gd name="connsiteX13" fmla="*/ 2004034 w 4816460"/>
                <a:gd name="connsiteY13" fmla="*/ 148632 h 6685935"/>
                <a:gd name="connsiteX14" fmla="*/ 2100198 w 4816460"/>
                <a:gd name="connsiteY14" fmla="*/ 286851 h 6685935"/>
                <a:gd name="connsiteX15" fmla="*/ 2124320 w 4816460"/>
                <a:gd name="connsiteY15" fmla="*/ 586040 h 6685935"/>
                <a:gd name="connsiteX16" fmla="*/ 2487270 w 4816460"/>
                <a:gd name="connsiteY16" fmla="*/ 1076185 h 6685935"/>
                <a:gd name="connsiteX17" fmla="*/ 2602425 w 4816460"/>
                <a:gd name="connsiteY17" fmla="*/ 1790789 h 6685935"/>
                <a:gd name="connsiteX18" fmla="*/ 2516445 w 4816460"/>
                <a:gd name="connsiteY18" fmla="*/ 2677010 h 6685935"/>
                <a:gd name="connsiteX19" fmla="*/ 2978178 w 4816460"/>
                <a:gd name="connsiteY19" fmla="*/ 3402933 h 6685935"/>
                <a:gd name="connsiteX20" fmla="*/ 3332891 w 4816460"/>
                <a:gd name="connsiteY20" fmla="*/ 4515317 h 6685935"/>
                <a:gd name="connsiteX21" fmla="*/ 3511368 w 4816460"/>
                <a:gd name="connsiteY21" fmla="*/ 5554277 h 6685935"/>
                <a:gd name="connsiteX22" fmla="*/ 3271759 w 4816460"/>
                <a:gd name="connsiteY22" fmla="*/ 6196046 h 6685935"/>
                <a:gd name="connsiteX23" fmla="*/ 3577364 w 4816460"/>
                <a:gd name="connsiteY23" fmla="*/ 5846623 h 6685935"/>
                <a:gd name="connsiteX24" fmla="*/ 3260599 w 4816460"/>
                <a:gd name="connsiteY24" fmla="*/ 2974602 h 6685935"/>
                <a:gd name="connsiteX25" fmla="*/ 3654305 w 4816460"/>
                <a:gd name="connsiteY25" fmla="*/ 2285320 h 6685935"/>
                <a:gd name="connsiteX26" fmla="*/ 4417421 w 4816460"/>
                <a:gd name="connsiteY26" fmla="*/ 2188133 h 6685935"/>
                <a:gd name="connsiteX27" fmla="*/ 4803728 w 4816460"/>
                <a:gd name="connsiteY27" fmla="*/ 3208436 h 6685935"/>
                <a:gd name="connsiteX28" fmla="*/ 3969880 w 4816460"/>
                <a:gd name="connsiteY28" fmla="*/ 3174017 h 6685935"/>
                <a:gd name="connsiteX29" fmla="*/ 3994024 w 4816460"/>
                <a:gd name="connsiteY29" fmla="*/ 5259520 h 6685935"/>
                <a:gd name="connsiteX30" fmla="*/ 3762977 w 4816460"/>
                <a:gd name="connsiteY30" fmla="*/ 6534566 h 6685935"/>
                <a:gd name="connsiteX31" fmla="*/ 3364617 w 4816460"/>
                <a:gd name="connsiteY31" fmla="*/ 6685429 h 6685935"/>
                <a:gd name="connsiteX32" fmla="*/ 2447280 w 4816460"/>
                <a:gd name="connsiteY32" fmla="*/ 6408116 h 6685935"/>
                <a:gd name="connsiteX33" fmla="*/ 1389186 w 4816460"/>
                <a:gd name="connsiteY33" fmla="*/ 5926100 h 6685935"/>
                <a:gd name="connsiteX34" fmla="*/ 997643 w 4816460"/>
                <a:gd name="connsiteY34" fmla="*/ 5832154 h 6685935"/>
                <a:gd name="connsiteX35" fmla="*/ 751842 w 4816460"/>
                <a:gd name="connsiteY35" fmla="*/ 5641888 h 6685935"/>
                <a:gd name="connsiteX36" fmla="*/ 677123 w 4816460"/>
                <a:gd name="connsiteY36" fmla="*/ 5506886 h 6685935"/>
                <a:gd name="connsiteX37" fmla="*/ 987861 w 4816460"/>
                <a:gd name="connsiteY37" fmla="*/ 5409615 h 6685935"/>
                <a:gd name="connsiteX38" fmla="*/ 879221 w 4816460"/>
                <a:gd name="connsiteY38" fmla="*/ 5096776 h 6685935"/>
                <a:gd name="connsiteX39" fmla="*/ 961792 w 4816460"/>
                <a:gd name="connsiteY39" fmla="*/ 4577608 h 6685935"/>
                <a:gd name="connsiteX40" fmla="*/ 749565 w 4816460"/>
                <a:gd name="connsiteY40" fmla="*/ 4904678 h 6685935"/>
                <a:gd name="connsiteX41" fmla="*/ 548709 w 4816460"/>
                <a:gd name="connsiteY41" fmla="*/ 5237403 h 6685935"/>
                <a:gd name="connsiteX42" fmla="*/ 347193 w 4816460"/>
                <a:gd name="connsiteY42" fmla="*/ 5286149 h 6685935"/>
                <a:gd name="connsiteX43" fmla="*/ 54308 w 4816460"/>
                <a:gd name="connsiteY43" fmla="*/ 5119278 h 6685935"/>
                <a:gd name="connsiteX44" fmla="*/ 2902 w 4816460"/>
                <a:gd name="connsiteY44" fmla="*/ 4994444 h 6685935"/>
                <a:gd name="connsiteX45" fmla="*/ 181506 w 4816460"/>
                <a:gd name="connsiteY45" fmla="*/ 4863397 h 6685935"/>
                <a:gd name="connsiteX46" fmla="*/ 360374 w 4816460"/>
                <a:gd name="connsiteY46" fmla="*/ 4845945 h 6685935"/>
                <a:gd name="connsiteX47" fmla="*/ 634558 w 4816460"/>
                <a:gd name="connsiteY47" fmla="*/ 4294385 h 6685935"/>
                <a:gd name="connsiteX48" fmla="*/ 766734 w 4816460"/>
                <a:gd name="connsiteY48" fmla="*/ 3736055 h 6685935"/>
                <a:gd name="connsiteX49" fmla="*/ 676903 w 4816460"/>
                <a:gd name="connsiteY49" fmla="*/ 2960995 h 6685935"/>
                <a:gd name="connsiteX50" fmla="*/ 770560 w 4816460"/>
                <a:gd name="connsiteY50" fmla="*/ 2323238 h 6685935"/>
                <a:gd name="connsiteX51" fmla="*/ 954794 w 4816460"/>
                <a:gd name="connsiteY51" fmla="*/ 1863472 h 6685935"/>
                <a:gd name="connsiteX52" fmla="*/ 1045613 w 4816460"/>
                <a:gd name="connsiteY52" fmla="*/ 1534554 h 6685935"/>
                <a:gd name="connsiteX53" fmla="*/ 1289494 w 4816460"/>
                <a:gd name="connsiteY53" fmla="*/ 1386319 h 6685935"/>
                <a:gd name="connsiteX54" fmla="*/ 1068419 w 4816460"/>
                <a:gd name="connsiteY54" fmla="*/ 1265783 h 6685935"/>
                <a:gd name="connsiteX55" fmla="*/ 1023493 w 4816460"/>
                <a:gd name="connsiteY55" fmla="*/ 1179626 h 6685935"/>
                <a:gd name="connsiteX56" fmla="*/ 1015786 w 4816460"/>
                <a:gd name="connsiteY56" fmla="*/ 1091731 h 6685935"/>
                <a:gd name="connsiteX0" fmla="*/ 1015786 w 4806422"/>
                <a:gd name="connsiteY0" fmla="*/ 1091731 h 6685935"/>
                <a:gd name="connsiteX1" fmla="*/ 991162 w 4806422"/>
                <a:gd name="connsiteY1" fmla="*/ 1014637 h 6685935"/>
                <a:gd name="connsiteX2" fmla="*/ 1018648 w 4806422"/>
                <a:gd name="connsiteY2" fmla="*/ 927251 h 6685935"/>
                <a:gd name="connsiteX3" fmla="*/ 1067359 w 4806422"/>
                <a:gd name="connsiteY3" fmla="*/ 807866 h 6685935"/>
                <a:gd name="connsiteX4" fmla="*/ 1303539 w 4806422"/>
                <a:gd name="connsiteY4" fmla="*/ 707215 h 6685935"/>
                <a:gd name="connsiteX5" fmla="*/ 1388437 w 4806422"/>
                <a:gd name="connsiteY5" fmla="*/ 579227 h 6685935"/>
                <a:gd name="connsiteX6" fmla="*/ 1495916 w 4806422"/>
                <a:gd name="connsiteY6" fmla="*/ 544898 h 6685935"/>
                <a:gd name="connsiteX7" fmla="*/ 1651130 w 4806422"/>
                <a:gd name="connsiteY7" fmla="*/ 430593 h 6685935"/>
                <a:gd name="connsiteX8" fmla="*/ 1680710 w 4806422"/>
                <a:gd name="connsiteY8" fmla="*/ 328290 h 6685935"/>
                <a:gd name="connsiteX9" fmla="*/ 1753588 w 4806422"/>
                <a:gd name="connsiteY9" fmla="*/ 20757 h 6685935"/>
                <a:gd name="connsiteX10" fmla="*/ 1846168 w 4806422"/>
                <a:gd name="connsiteY10" fmla="*/ 38247 h 6685935"/>
                <a:gd name="connsiteX11" fmla="*/ 1900180 w 4806422"/>
                <a:gd name="connsiteY11" fmla="*/ 368250 h 6685935"/>
                <a:gd name="connsiteX12" fmla="*/ 1927740 w 4806422"/>
                <a:gd name="connsiteY12" fmla="*/ 312809 h 6685935"/>
                <a:gd name="connsiteX13" fmla="*/ 2004034 w 4806422"/>
                <a:gd name="connsiteY13" fmla="*/ 148632 h 6685935"/>
                <a:gd name="connsiteX14" fmla="*/ 2100198 w 4806422"/>
                <a:gd name="connsiteY14" fmla="*/ 286851 h 6685935"/>
                <a:gd name="connsiteX15" fmla="*/ 2124320 w 4806422"/>
                <a:gd name="connsiteY15" fmla="*/ 586040 h 6685935"/>
                <a:gd name="connsiteX16" fmla="*/ 2487270 w 4806422"/>
                <a:gd name="connsiteY16" fmla="*/ 1076185 h 6685935"/>
                <a:gd name="connsiteX17" fmla="*/ 2602425 w 4806422"/>
                <a:gd name="connsiteY17" fmla="*/ 1790789 h 6685935"/>
                <a:gd name="connsiteX18" fmla="*/ 2516445 w 4806422"/>
                <a:gd name="connsiteY18" fmla="*/ 2677010 h 6685935"/>
                <a:gd name="connsiteX19" fmla="*/ 2978178 w 4806422"/>
                <a:gd name="connsiteY19" fmla="*/ 3402933 h 6685935"/>
                <a:gd name="connsiteX20" fmla="*/ 3332891 w 4806422"/>
                <a:gd name="connsiteY20" fmla="*/ 4515317 h 6685935"/>
                <a:gd name="connsiteX21" fmla="*/ 3511368 w 4806422"/>
                <a:gd name="connsiteY21" fmla="*/ 5554277 h 6685935"/>
                <a:gd name="connsiteX22" fmla="*/ 3271759 w 4806422"/>
                <a:gd name="connsiteY22" fmla="*/ 6196046 h 6685935"/>
                <a:gd name="connsiteX23" fmla="*/ 3577364 w 4806422"/>
                <a:gd name="connsiteY23" fmla="*/ 5846623 h 6685935"/>
                <a:gd name="connsiteX24" fmla="*/ 3260599 w 4806422"/>
                <a:gd name="connsiteY24" fmla="*/ 2974602 h 6685935"/>
                <a:gd name="connsiteX25" fmla="*/ 3654305 w 4806422"/>
                <a:gd name="connsiteY25" fmla="*/ 2285320 h 6685935"/>
                <a:gd name="connsiteX26" fmla="*/ 4803728 w 4806422"/>
                <a:gd name="connsiteY26" fmla="*/ 3208436 h 6685935"/>
                <a:gd name="connsiteX27" fmla="*/ 3969880 w 4806422"/>
                <a:gd name="connsiteY27" fmla="*/ 3174017 h 6685935"/>
                <a:gd name="connsiteX28" fmla="*/ 3994024 w 4806422"/>
                <a:gd name="connsiteY28" fmla="*/ 5259520 h 6685935"/>
                <a:gd name="connsiteX29" fmla="*/ 3762977 w 4806422"/>
                <a:gd name="connsiteY29" fmla="*/ 6534566 h 6685935"/>
                <a:gd name="connsiteX30" fmla="*/ 3364617 w 4806422"/>
                <a:gd name="connsiteY30" fmla="*/ 6685429 h 6685935"/>
                <a:gd name="connsiteX31" fmla="*/ 2447280 w 4806422"/>
                <a:gd name="connsiteY31" fmla="*/ 6408116 h 6685935"/>
                <a:gd name="connsiteX32" fmla="*/ 1389186 w 4806422"/>
                <a:gd name="connsiteY32" fmla="*/ 5926100 h 6685935"/>
                <a:gd name="connsiteX33" fmla="*/ 997643 w 4806422"/>
                <a:gd name="connsiteY33" fmla="*/ 5832154 h 6685935"/>
                <a:gd name="connsiteX34" fmla="*/ 751842 w 4806422"/>
                <a:gd name="connsiteY34" fmla="*/ 5641888 h 6685935"/>
                <a:gd name="connsiteX35" fmla="*/ 677123 w 4806422"/>
                <a:gd name="connsiteY35" fmla="*/ 5506886 h 6685935"/>
                <a:gd name="connsiteX36" fmla="*/ 987861 w 4806422"/>
                <a:gd name="connsiteY36" fmla="*/ 5409615 h 6685935"/>
                <a:gd name="connsiteX37" fmla="*/ 879221 w 4806422"/>
                <a:gd name="connsiteY37" fmla="*/ 5096776 h 6685935"/>
                <a:gd name="connsiteX38" fmla="*/ 961792 w 4806422"/>
                <a:gd name="connsiteY38" fmla="*/ 4577608 h 6685935"/>
                <a:gd name="connsiteX39" fmla="*/ 749565 w 4806422"/>
                <a:gd name="connsiteY39" fmla="*/ 4904678 h 6685935"/>
                <a:gd name="connsiteX40" fmla="*/ 548709 w 4806422"/>
                <a:gd name="connsiteY40" fmla="*/ 5237403 h 6685935"/>
                <a:gd name="connsiteX41" fmla="*/ 347193 w 4806422"/>
                <a:gd name="connsiteY41" fmla="*/ 5286149 h 6685935"/>
                <a:gd name="connsiteX42" fmla="*/ 54308 w 4806422"/>
                <a:gd name="connsiteY42" fmla="*/ 5119278 h 6685935"/>
                <a:gd name="connsiteX43" fmla="*/ 2902 w 4806422"/>
                <a:gd name="connsiteY43" fmla="*/ 4994444 h 6685935"/>
                <a:gd name="connsiteX44" fmla="*/ 181506 w 4806422"/>
                <a:gd name="connsiteY44" fmla="*/ 4863397 h 6685935"/>
                <a:gd name="connsiteX45" fmla="*/ 360374 w 4806422"/>
                <a:gd name="connsiteY45" fmla="*/ 4845945 h 6685935"/>
                <a:gd name="connsiteX46" fmla="*/ 634558 w 4806422"/>
                <a:gd name="connsiteY46" fmla="*/ 4294385 h 6685935"/>
                <a:gd name="connsiteX47" fmla="*/ 766734 w 4806422"/>
                <a:gd name="connsiteY47" fmla="*/ 3736055 h 6685935"/>
                <a:gd name="connsiteX48" fmla="*/ 676903 w 4806422"/>
                <a:gd name="connsiteY48" fmla="*/ 2960995 h 6685935"/>
                <a:gd name="connsiteX49" fmla="*/ 770560 w 4806422"/>
                <a:gd name="connsiteY49" fmla="*/ 2323238 h 6685935"/>
                <a:gd name="connsiteX50" fmla="*/ 954794 w 4806422"/>
                <a:gd name="connsiteY50" fmla="*/ 1863472 h 6685935"/>
                <a:gd name="connsiteX51" fmla="*/ 1045613 w 4806422"/>
                <a:gd name="connsiteY51" fmla="*/ 1534554 h 6685935"/>
                <a:gd name="connsiteX52" fmla="*/ 1289494 w 4806422"/>
                <a:gd name="connsiteY52" fmla="*/ 1386319 h 6685935"/>
                <a:gd name="connsiteX53" fmla="*/ 1068419 w 4806422"/>
                <a:gd name="connsiteY53" fmla="*/ 1265783 h 6685935"/>
                <a:gd name="connsiteX54" fmla="*/ 1023493 w 4806422"/>
                <a:gd name="connsiteY54" fmla="*/ 1179626 h 6685935"/>
                <a:gd name="connsiteX55" fmla="*/ 1015786 w 4806422"/>
                <a:gd name="connsiteY55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654305 w 3994024"/>
                <a:gd name="connsiteY25" fmla="*/ 2285320 h 6685935"/>
                <a:gd name="connsiteX26" fmla="*/ 3969880 w 3994024"/>
                <a:gd name="connsiteY26" fmla="*/ 3174017 h 6685935"/>
                <a:gd name="connsiteX27" fmla="*/ 3994024 w 3994024"/>
                <a:gd name="connsiteY27" fmla="*/ 5259520 h 6685935"/>
                <a:gd name="connsiteX28" fmla="*/ 3762977 w 3994024"/>
                <a:gd name="connsiteY28" fmla="*/ 6534566 h 6685935"/>
                <a:gd name="connsiteX29" fmla="*/ 3364617 w 3994024"/>
                <a:gd name="connsiteY29" fmla="*/ 6685429 h 6685935"/>
                <a:gd name="connsiteX30" fmla="*/ 2447280 w 3994024"/>
                <a:gd name="connsiteY30" fmla="*/ 6408116 h 6685935"/>
                <a:gd name="connsiteX31" fmla="*/ 1389186 w 3994024"/>
                <a:gd name="connsiteY31" fmla="*/ 5926100 h 6685935"/>
                <a:gd name="connsiteX32" fmla="*/ 997643 w 3994024"/>
                <a:gd name="connsiteY32" fmla="*/ 5832154 h 6685935"/>
                <a:gd name="connsiteX33" fmla="*/ 751842 w 3994024"/>
                <a:gd name="connsiteY33" fmla="*/ 5641888 h 6685935"/>
                <a:gd name="connsiteX34" fmla="*/ 677123 w 3994024"/>
                <a:gd name="connsiteY34" fmla="*/ 5506886 h 6685935"/>
                <a:gd name="connsiteX35" fmla="*/ 987861 w 3994024"/>
                <a:gd name="connsiteY35" fmla="*/ 5409615 h 6685935"/>
                <a:gd name="connsiteX36" fmla="*/ 879221 w 3994024"/>
                <a:gd name="connsiteY36" fmla="*/ 5096776 h 6685935"/>
                <a:gd name="connsiteX37" fmla="*/ 961792 w 3994024"/>
                <a:gd name="connsiteY37" fmla="*/ 4577608 h 6685935"/>
                <a:gd name="connsiteX38" fmla="*/ 749565 w 3994024"/>
                <a:gd name="connsiteY38" fmla="*/ 4904678 h 6685935"/>
                <a:gd name="connsiteX39" fmla="*/ 548709 w 3994024"/>
                <a:gd name="connsiteY39" fmla="*/ 5237403 h 6685935"/>
                <a:gd name="connsiteX40" fmla="*/ 347193 w 3994024"/>
                <a:gd name="connsiteY40" fmla="*/ 5286149 h 6685935"/>
                <a:gd name="connsiteX41" fmla="*/ 54308 w 3994024"/>
                <a:gd name="connsiteY41" fmla="*/ 5119278 h 6685935"/>
                <a:gd name="connsiteX42" fmla="*/ 2902 w 3994024"/>
                <a:gd name="connsiteY42" fmla="*/ 4994444 h 6685935"/>
                <a:gd name="connsiteX43" fmla="*/ 181506 w 3994024"/>
                <a:gd name="connsiteY43" fmla="*/ 4863397 h 6685935"/>
                <a:gd name="connsiteX44" fmla="*/ 360374 w 3994024"/>
                <a:gd name="connsiteY44" fmla="*/ 4845945 h 6685935"/>
                <a:gd name="connsiteX45" fmla="*/ 634558 w 3994024"/>
                <a:gd name="connsiteY45" fmla="*/ 4294385 h 6685935"/>
                <a:gd name="connsiteX46" fmla="*/ 766734 w 3994024"/>
                <a:gd name="connsiteY46" fmla="*/ 3736055 h 6685935"/>
                <a:gd name="connsiteX47" fmla="*/ 676903 w 3994024"/>
                <a:gd name="connsiteY47" fmla="*/ 2960995 h 6685935"/>
                <a:gd name="connsiteX48" fmla="*/ 770560 w 3994024"/>
                <a:gd name="connsiteY48" fmla="*/ 2323238 h 6685935"/>
                <a:gd name="connsiteX49" fmla="*/ 954794 w 3994024"/>
                <a:gd name="connsiteY49" fmla="*/ 1863472 h 6685935"/>
                <a:gd name="connsiteX50" fmla="*/ 1045613 w 3994024"/>
                <a:gd name="connsiteY50" fmla="*/ 1534554 h 6685935"/>
                <a:gd name="connsiteX51" fmla="*/ 1289494 w 3994024"/>
                <a:gd name="connsiteY51" fmla="*/ 1386319 h 6685935"/>
                <a:gd name="connsiteX52" fmla="*/ 1068419 w 3994024"/>
                <a:gd name="connsiteY52" fmla="*/ 1265783 h 6685935"/>
                <a:gd name="connsiteX53" fmla="*/ 1023493 w 3994024"/>
                <a:gd name="connsiteY53" fmla="*/ 1179626 h 6685935"/>
                <a:gd name="connsiteX54" fmla="*/ 1015786 w 3994024"/>
                <a:gd name="connsiteY54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654305 w 3994024"/>
                <a:gd name="connsiteY25" fmla="*/ 2285320 h 6685935"/>
                <a:gd name="connsiteX26" fmla="*/ 3994024 w 3994024"/>
                <a:gd name="connsiteY26" fmla="*/ 5259520 h 6685935"/>
                <a:gd name="connsiteX27" fmla="*/ 3762977 w 3994024"/>
                <a:gd name="connsiteY27" fmla="*/ 6534566 h 6685935"/>
                <a:gd name="connsiteX28" fmla="*/ 3364617 w 3994024"/>
                <a:gd name="connsiteY28" fmla="*/ 6685429 h 6685935"/>
                <a:gd name="connsiteX29" fmla="*/ 2447280 w 3994024"/>
                <a:gd name="connsiteY29" fmla="*/ 6408116 h 6685935"/>
                <a:gd name="connsiteX30" fmla="*/ 1389186 w 3994024"/>
                <a:gd name="connsiteY30" fmla="*/ 5926100 h 6685935"/>
                <a:gd name="connsiteX31" fmla="*/ 997643 w 3994024"/>
                <a:gd name="connsiteY31" fmla="*/ 5832154 h 6685935"/>
                <a:gd name="connsiteX32" fmla="*/ 751842 w 3994024"/>
                <a:gd name="connsiteY32" fmla="*/ 5641888 h 6685935"/>
                <a:gd name="connsiteX33" fmla="*/ 677123 w 3994024"/>
                <a:gd name="connsiteY33" fmla="*/ 5506886 h 6685935"/>
                <a:gd name="connsiteX34" fmla="*/ 987861 w 3994024"/>
                <a:gd name="connsiteY34" fmla="*/ 5409615 h 6685935"/>
                <a:gd name="connsiteX35" fmla="*/ 879221 w 3994024"/>
                <a:gd name="connsiteY35" fmla="*/ 5096776 h 6685935"/>
                <a:gd name="connsiteX36" fmla="*/ 961792 w 3994024"/>
                <a:gd name="connsiteY36" fmla="*/ 4577608 h 6685935"/>
                <a:gd name="connsiteX37" fmla="*/ 749565 w 3994024"/>
                <a:gd name="connsiteY37" fmla="*/ 4904678 h 6685935"/>
                <a:gd name="connsiteX38" fmla="*/ 548709 w 3994024"/>
                <a:gd name="connsiteY38" fmla="*/ 5237403 h 6685935"/>
                <a:gd name="connsiteX39" fmla="*/ 347193 w 3994024"/>
                <a:gd name="connsiteY39" fmla="*/ 5286149 h 6685935"/>
                <a:gd name="connsiteX40" fmla="*/ 54308 w 3994024"/>
                <a:gd name="connsiteY40" fmla="*/ 5119278 h 6685935"/>
                <a:gd name="connsiteX41" fmla="*/ 2902 w 3994024"/>
                <a:gd name="connsiteY41" fmla="*/ 4994444 h 6685935"/>
                <a:gd name="connsiteX42" fmla="*/ 181506 w 3994024"/>
                <a:gd name="connsiteY42" fmla="*/ 4863397 h 6685935"/>
                <a:gd name="connsiteX43" fmla="*/ 360374 w 3994024"/>
                <a:gd name="connsiteY43" fmla="*/ 4845945 h 6685935"/>
                <a:gd name="connsiteX44" fmla="*/ 634558 w 3994024"/>
                <a:gd name="connsiteY44" fmla="*/ 4294385 h 6685935"/>
                <a:gd name="connsiteX45" fmla="*/ 766734 w 3994024"/>
                <a:gd name="connsiteY45" fmla="*/ 3736055 h 6685935"/>
                <a:gd name="connsiteX46" fmla="*/ 676903 w 3994024"/>
                <a:gd name="connsiteY46" fmla="*/ 2960995 h 6685935"/>
                <a:gd name="connsiteX47" fmla="*/ 770560 w 3994024"/>
                <a:gd name="connsiteY47" fmla="*/ 2323238 h 6685935"/>
                <a:gd name="connsiteX48" fmla="*/ 954794 w 3994024"/>
                <a:gd name="connsiteY48" fmla="*/ 1863472 h 6685935"/>
                <a:gd name="connsiteX49" fmla="*/ 1045613 w 3994024"/>
                <a:gd name="connsiteY49" fmla="*/ 1534554 h 6685935"/>
                <a:gd name="connsiteX50" fmla="*/ 1289494 w 3994024"/>
                <a:gd name="connsiteY50" fmla="*/ 1386319 h 6685935"/>
                <a:gd name="connsiteX51" fmla="*/ 1068419 w 3994024"/>
                <a:gd name="connsiteY51" fmla="*/ 1265783 h 6685935"/>
                <a:gd name="connsiteX52" fmla="*/ 1023493 w 3994024"/>
                <a:gd name="connsiteY52" fmla="*/ 1179626 h 6685935"/>
                <a:gd name="connsiteX53" fmla="*/ 1015786 w 3994024"/>
                <a:gd name="connsiteY53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994024 w 3994024"/>
                <a:gd name="connsiteY25" fmla="*/ 5259520 h 6685935"/>
                <a:gd name="connsiteX26" fmla="*/ 3762977 w 3994024"/>
                <a:gd name="connsiteY26" fmla="*/ 6534566 h 6685935"/>
                <a:gd name="connsiteX27" fmla="*/ 3364617 w 3994024"/>
                <a:gd name="connsiteY27" fmla="*/ 6685429 h 6685935"/>
                <a:gd name="connsiteX28" fmla="*/ 2447280 w 3994024"/>
                <a:gd name="connsiteY28" fmla="*/ 6408116 h 6685935"/>
                <a:gd name="connsiteX29" fmla="*/ 1389186 w 3994024"/>
                <a:gd name="connsiteY29" fmla="*/ 5926100 h 6685935"/>
                <a:gd name="connsiteX30" fmla="*/ 997643 w 3994024"/>
                <a:gd name="connsiteY30" fmla="*/ 5832154 h 6685935"/>
                <a:gd name="connsiteX31" fmla="*/ 751842 w 3994024"/>
                <a:gd name="connsiteY31" fmla="*/ 5641888 h 6685935"/>
                <a:gd name="connsiteX32" fmla="*/ 677123 w 3994024"/>
                <a:gd name="connsiteY32" fmla="*/ 5506886 h 6685935"/>
                <a:gd name="connsiteX33" fmla="*/ 987861 w 3994024"/>
                <a:gd name="connsiteY33" fmla="*/ 5409615 h 6685935"/>
                <a:gd name="connsiteX34" fmla="*/ 879221 w 3994024"/>
                <a:gd name="connsiteY34" fmla="*/ 5096776 h 6685935"/>
                <a:gd name="connsiteX35" fmla="*/ 961792 w 3994024"/>
                <a:gd name="connsiteY35" fmla="*/ 4577608 h 6685935"/>
                <a:gd name="connsiteX36" fmla="*/ 749565 w 3994024"/>
                <a:gd name="connsiteY36" fmla="*/ 4904678 h 6685935"/>
                <a:gd name="connsiteX37" fmla="*/ 548709 w 3994024"/>
                <a:gd name="connsiteY37" fmla="*/ 5237403 h 6685935"/>
                <a:gd name="connsiteX38" fmla="*/ 347193 w 3994024"/>
                <a:gd name="connsiteY38" fmla="*/ 5286149 h 6685935"/>
                <a:gd name="connsiteX39" fmla="*/ 54308 w 3994024"/>
                <a:gd name="connsiteY39" fmla="*/ 5119278 h 6685935"/>
                <a:gd name="connsiteX40" fmla="*/ 2902 w 3994024"/>
                <a:gd name="connsiteY40" fmla="*/ 4994444 h 6685935"/>
                <a:gd name="connsiteX41" fmla="*/ 181506 w 3994024"/>
                <a:gd name="connsiteY41" fmla="*/ 4863397 h 6685935"/>
                <a:gd name="connsiteX42" fmla="*/ 360374 w 3994024"/>
                <a:gd name="connsiteY42" fmla="*/ 4845945 h 6685935"/>
                <a:gd name="connsiteX43" fmla="*/ 634558 w 3994024"/>
                <a:gd name="connsiteY43" fmla="*/ 4294385 h 6685935"/>
                <a:gd name="connsiteX44" fmla="*/ 766734 w 3994024"/>
                <a:gd name="connsiteY44" fmla="*/ 3736055 h 6685935"/>
                <a:gd name="connsiteX45" fmla="*/ 676903 w 3994024"/>
                <a:gd name="connsiteY45" fmla="*/ 2960995 h 6685935"/>
                <a:gd name="connsiteX46" fmla="*/ 770560 w 3994024"/>
                <a:gd name="connsiteY46" fmla="*/ 2323238 h 6685935"/>
                <a:gd name="connsiteX47" fmla="*/ 954794 w 3994024"/>
                <a:gd name="connsiteY47" fmla="*/ 1863472 h 6685935"/>
                <a:gd name="connsiteX48" fmla="*/ 1045613 w 3994024"/>
                <a:gd name="connsiteY48" fmla="*/ 1534554 h 6685935"/>
                <a:gd name="connsiteX49" fmla="*/ 1289494 w 3994024"/>
                <a:gd name="connsiteY49" fmla="*/ 1386319 h 6685935"/>
                <a:gd name="connsiteX50" fmla="*/ 1068419 w 3994024"/>
                <a:gd name="connsiteY50" fmla="*/ 1265783 h 6685935"/>
                <a:gd name="connsiteX51" fmla="*/ 1023493 w 3994024"/>
                <a:gd name="connsiteY51" fmla="*/ 1179626 h 6685935"/>
                <a:gd name="connsiteX52" fmla="*/ 1015786 w 3994024"/>
                <a:gd name="connsiteY52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994024 w 3994024"/>
                <a:gd name="connsiteY24" fmla="*/ 5259520 h 6685935"/>
                <a:gd name="connsiteX25" fmla="*/ 3762977 w 3994024"/>
                <a:gd name="connsiteY25" fmla="*/ 6534566 h 6685935"/>
                <a:gd name="connsiteX26" fmla="*/ 3364617 w 3994024"/>
                <a:gd name="connsiteY26" fmla="*/ 6685429 h 6685935"/>
                <a:gd name="connsiteX27" fmla="*/ 2447280 w 3994024"/>
                <a:gd name="connsiteY27" fmla="*/ 6408116 h 6685935"/>
                <a:gd name="connsiteX28" fmla="*/ 1389186 w 3994024"/>
                <a:gd name="connsiteY28" fmla="*/ 5926100 h 6685935"/>
                <a:gd name="connsiteX29" fmla="*/ 997643 w 3994024"/>
                <a:gd name="connsiteY29" fmla="*/ 5832154 h 6685935"/>
                <a:gd name="connsiteX30" fmla="*/ 751842 w 3994024"/>
                <a:gd name="connsiteY30" fmla="*/ 5641888 h 6685935"/>
                <a:gd name="connsiteX31" fmla="*/ 677123 w 3994024"/>
                <a:gd name="connsiteY31" fmla="*/ 5506886 h 6685935"/>
                <a:gd name="connsiteX32" fmla="*/ 987861 w 3994024"/>
                <a:gd name="connsiteY32" fmla="*/ 5409615 h 6685935"/>
                <a:gd name="connsiteX33" fmla="*/ 879221 w 3994024"/>
                <a:gd name="connsiteY33" fmla="*/ 5096776 h 6685935"/>
                <a:gd name="connsiteX34" fmla="*/ 961792 w 3994024"/>
                <a:gd name="connsiteY34" fmla="*/ 4577608 h 6685935"/>
                <a:gd name="connsiteX35" fmla="*/ 749565 w 3994024"/>
                <a:gd name="connsiteY35" fmla="*/ 4904678 h 6685935"/>
                <a:gd name="connsiteX36" fmla="*/ 548709 w 3994024"/>
                <a:gd name="connsiteY36" fmla="*/ 5237403 h 6685935"/>
                <a:gd name="connsiteX37" fmla="*/ 347193 w 3994024"/>
                <a:gd name="connsiteY37" fmla="*/ 5286149 h 6685935"/>
                <a:gd name="connsiteX38" fmla="*/ 54308 w 3994024"/>
                <a:gd name="connsiteY38" fmla="*/ 5119278 h 6685935"/>
                <a:gd name="connsiteX39" fmla="*/ 2902 w 3994024"/>
                <a:gd name="connsiteY39" fmla="*/ 4994444 h 6685935"/>
                <a:gd name="connsiteX40" fmla="*/ 181506 w 3994024"/>
                <a:gd name="connsiteY40" fmla="*/ 4863397 h 6685935"/>
                <a:gd name="connsiteX41" fmla="*/ 360374 w 3994024"/>
                <a:gd name="connsiteY41" fmla="*/ 4845945 h 6685935"/>
                <a:gd name="connsiteX42" fmla="*/ 634558 w 3994024"/>
                <a:gd name="connsiteY42" fmla="*/ 4294385 h 6685935"/>
                <a:gd name="connsiteX43" fmla="*/ 766734 w 3994024"/>
                <a:gd name="connsiteY43" fmla="*/ 3736055 h 6685935"/>
                <a:gd name="connsiteX44" fmla="*/ 676903 w 3994024"/>
                <a:gd name="connsiteY44" fmla="*/ 2960995 h 6685935"/>
                <a:gd name="connsiteX45" fmla="*/ 770560 w 3994024"/>
                <a:gd name="connsiteY45" fmla="*/ 2323238 h 6685935"/>
                <a:gd name="connsiteX46" fmla="*/ 954794 w 3994024"/>
                <a:gd name="connsiteY46" fmla="*/ 1863472 h 6685935"/>
                <a:gd name="connsiteX47" fmla="*/ 1045613 w 3994024"/>
                <a:gd name="connsiteY47" fmla="*/ 1534554 h 6685935"/>
                <a:gd name="connsiteX48" fmla="*/ 1289494 w 3994024"/>
                <a:gd name="connsiteY48" fmla="*/ 1386319 h 6685935"/>
                <a:gd name="connsiteX49" fmla="*/ 1068419 w 3994024"/>
                <a:gd name="connsiteY49" fmla="*/ 1265783 h 6685935"/>
                <a:gd name="connsiteX50" fmla="*/ 1023493 w 3994024"/>
                <a:gd name="connsiteY50" fmla="*/ 1179626 h 6685935"/>
                <a:gd name="connsiteX51" fmla="*/ 1015786 w 3994024"/>
                <a:gd name="connsiteY51" fmla="*/ 1091731 h 6685935"/>
                <a:gd name="connsiteX0" fmla="*/ 1015786 w 3768646"/>
                <a:gd name="connsiteY0" fmla="*/ 1091731 h 6685935"/>
                <a:gd name="connsiteX1" fmla="*/ 991162 w 3768646"/>
                <a:gd name="connsiteY1" fmla="*/ 1014637 h 6685935"/>
                <a:gd name="connsiteX2" fmla="*/ 1018648 w 3768646"/>
                <a:gd name="connsiteY2" fmla="*/ 927251 h 6685935"/>
                <a:gd name="connsiteX3" fmla="*/ 1067359 w 3768646"/>
                <a:gd name="connsiteY3" fmla="*/ 807866 h 6685935"/>
                <a:gd name="connsiteX4" fmla="*/ 1303539 w 3768646"/>
                <a:gd name="connsiteY4" fmla="*/ 707215 h 6685935"/>
                <a:gd name="connsiteX5" fmla="*/ 1388437 w 3768646"/>
                <a:gd name="connsiteY5" fmla="*/ 579227 h 6685935"/>
                <a:gd name="connsiteX6" fmla="*/ 1495916 w 3768646"/>
                <a:gd name="connsiteY6" fmla="*/ 544898 h 6685935"/>
                <a:gd name="connsiteX7" fmla="*/ 1651130 w 3768646"/>
                <a:gd name="connsiteY7" fmla="*/ 430593 h 6685935"/>
                <a:gd name="connsiteX8" fmla="*/ 1680710 w 3768646"/>
                <a:gd name="connsiteY8" fmla="*/ 328290 h 6685935"/>
                <a:gd name="connsiteX9" fmla="*/ 1753588 w 3768646"/>
                <a:gd name="connsiteY9" fmla="*/ 20757 h 6685935"/>
                <a:gd name="connsiteX10" fmla="*/ 1846168 w 3768646"/>
                <a:gd name="connsiteY10" fmla="*/ 38247 h 6685935"/>
                <a:gd name="connsiteX11" fmla="*/ 1900180 w 3768646"/>
                <a:gd name="connsiteY11" fmla="*/ 368250 h 6685935"/>
                <a:gd name="connsiteX12" fmla="*/ 1927740 w 3768646"/>
                <a:gd name="connsiteY12" fmla="*/ 312809 h 6685935"/>
                <a:gd name="connsiteX13" fmla="*/ 2004034 w 3768646"/>
                <a:gd name="connsiteY13" fmla="*/ 148632 h 6685935"/>
                <a:gd name="connsiteX14" fmla="*/ 2100198 w 3768646"/>
                <a:gd name="connsiteY14" fmla="*/ 286851 h 6685935"/>
                <a:gd name="connsiteX15" fmla="*/ 2124320 w 3768646"/>
                <a:gd name="connsiteY15" fmla="*/ 586040 h 6685935"/>
                <a:gd name="connsiteX16" fmla="*/ 2487270 w 3768646"/>
                <a:gd name="connsiteY16" fmla="*/ 1076185 h 6685935"/>
                <a:gd name="connsiteX17" fmla="*/ 2602425 w 3768646"/>
                <a:gd name="connsiteY17" fmla="*/ 1790789 h 6685935"/>
                <a:gd name="connsiteX18" fmla="*/ 2516445 w 3768646"/>
                <a:gd name="connsiteY18" fmla="*/ 2677010 h 6685935"/>
                <a:gd name="connsiteX19" fmla="*/ 2978178 w 3768646"/>
                <a:gd name="connsiteY19" fmla="*/ 3402933 h 6685935"/>
                <a:gd name="connsiteX20" fmla="*/ 3332891 w 3768646"/>
                <a:gd name="connsiteY20" fmla="*/ 4515317 h 6685935"/>
                <a:gd name="connsiteX21" fmla="*/ 3511368 w 3768646"/>
                <a:gd name="connsiteY21" fmla="*/ 5554277 h 6685935"/>
                <a:gd name="connsiteX22" fmla="*/ 3271759 w 3768646"/>
                <a:gd name="connsiteY22" fmla="*/ 6196046 h 6685935"/>
                <a:gd name="connsiteX23" fmla="*/ 3577364 w 3768646"/>
                <a:gd name="connsiteY23" fmla="*/ 5846623 h 6685935"/>
                <a:gd name="connsiteX24" fmla="*/ 3762977 w 3768646"/>
                <a:gd name="connsiteY24" fmla="*/ 6534566 h 6685935"/>
                <a:gd name="connsiteX25" fmla="*/ 3364617 w 3768646"/>
                <a:gd name="connsiteY25" fmla="*/ 6685429 h 6685935"/>
                <a:gd name="connsiteX26" fmla="*/ 2447280 w 3768646"/>
                <a:gd name="connsiteY26" fmla="*/ 6408116 h 6685935"/>
                <a:gd name="connsiteX27" fmla="*/ 1389186 w 3768646"/>
                <a:gd name="connsiteY27" fmla="*/ 5926100 h 6685935"/>
                <a:gd name="connsiteX28" fmla="*/ 997643 w 3768646"/>
                <a:gd name="connsiteY28" fmla="*/ 5832154 h 6685935"/>
                <a:gd name="connsiteX29" fmla="*/ 751842 w 3768646"/>
                <a:gd name="connsiteY29" fmla="*/ 5641888 h 6685935"/>
                <a:gd name="connsiteX30" fmla="*/ 677123 w 3768646"/>
                <a:gd name="connsiteY30" fmla="*/ 5506886 h 6685935"/>
                <a:gd name="connsiteX31" fmla="*/ 987861 w 3768646"/>
                <a:gd name="connsiteY31" fmla="*/ 5409615 h 6685935"/>
                <a:gd name="connsiteX32" fmla="*/ 879221 w 3768646"/>
                <a:gd name="connsiteY32" fmla="*/ 5096776 h 6685935"/>
                <a:gd name="connsiteX33" fmla="*/ 961792 w 3768646"/>
                <a:gd name="connsiteY33" fmla="*/ 4577608 h 6685935"/>
                <a:gd name="connsiteX34" fmla="*/ 749565 w 3768646"/>
                <a:gd name="connsiteY34" fmla="*/ 4904678 h 6685935"/>
                <a:gd name="connsiteX35" fmla="*/ 548709 w 3768646"/>
                <a:gd name="connsiteY35" fmla="*/ 5237403 h 6685935"/>
                <a:gd name="connsiteX36" fmla="*/ 347193 w 3768646"/>
                <a:gd name="connsiteY36" fmla="*/ 5286149 h 6685935"/>
                <a:gd name="connsiteX37" fmla="*/ 54308 w 3768646"/>
                <a:gd name="connsiteY37" fmla="*/ 5119278 h 6685935"/>
                <a:gd name="connsiteX38" fmla="*/ 2902 w 3768646"/>
                <a:gd name="connsiteY38" fmla="*/ 4994444 h 6685935"/>
                <a:gd name="connsiteX39" fmla="*/ 181506 w 3768646"/>
                <a:gd name="connsiteY39" fmla="*/ 4863397 h 6685935"/>
                <a:gd name="connsiteX40" fmla="*/ 360374 w 3768646"/>
                <a:gd name="connsiteY40" fmla="*/ 4845945 h 6685935"/>
                <a:gd name="connsiteX41" fmla="*/ 634558 w 3768646"/>
                <a:gd name="connsiteY41" fmla="*/ 4294385 h 6685935"/>
                <a:gd name="connsiteX42" fmla="*/ 766734 w 3768646"/>
                <a:gd name="connsiteY42" fmla="*/ 3736055 h 6685935"/>
                <a:gd name="connsiteX43" fmla="*/ 676903 w 3768646"/>
                <a:gd name="connsiteY43" fmla="*/ 2960995 h 6685935"/>
                <a:gd name="connsiteX44" fmla="*/ 770560 w 3768646"/>
                <a:gd name="connsiteY44" fmla="*/ 2323238 h 6685935"/>
                <a:gd name="connsiteX45" fmla="*/ 954794 w 3768646"/>
                <a:gd name="connsiteY45" fmla="*/ 1863472 h 6685935"/>
                <a:gd name="connsiteX46" fmla="*/ 1045613 w 3768646"/>
                <a:gd name="connsiteY46" fmla="*/ 1534554 h 6685935"/>
                <a:gd name="connsiteX47" fmla="*/ 1289494 w 3768646"/>
                <a:gd name="connsiteY47" fmla="*/ 1386319 h 6685935"/>
                <a:gd name="connsiteX48" fmla="*/ 1068419 w 3768646"/>
                <a:gd name="connsiteY48" fmla="*/ 1265783 h 6685935"/>
                <a:gd name="connsiteX49" fmla="*/ 1023493 w 3768646"/>
                <a:gd name="connsiteY49" fmla="*/ 1179626 h 6685935"/>
                <a:gd name="connsiteX50" fmla="*/ 1015786 w 3768646"/>
                <a:gd name="connsiteY50" fmla="*/ 1091731 h 6685935"/>
                <a:gd name="connsiteX0" fmla="*/ 1015786 w 3763814"/>
                <a:gd name="connsiteY0" fmla="*/ 1091731 h 6685935"/>
                <a:gd name="connsiteX1" fmla="*/ 991162 w 3763814"/>
                <a:gd name="connsiteY1" fmla="*/ 1014637 h 6685935"/>
                <a:gd name="connsiteX2" fmla="*/ 1018648 w 3763814"/>
                <a:gd name="connsiteY2" fmla="*/ 927251 h 6685935"/>
                <a:gd name="connsiteX3" fmla="*/ 1067359 w 3763814"/>
                <a:gd name="connsiteY3" fmla="*/ 807866 h 6685935"/>
                <a:gd name="connsiteX4" fmla="*/ 1303539 w 3763814"/>
                <a:gd name="connsiteY4" fmla="*/ 707215 h 6685935"/>
                <a:gd name="connsiteX5" fmla="*/ 1388437 w 3763814"/>
                <a:gd name="connsiteY5" fmla="*/ 579227 h 6685935"/>
                <a:gd name="connsiteX6" fmla="*/ 1495916 w 3763814"/>
                <a:gd name="connsiteY6" fmla="*/ 544898 h 6685935"/>
                <a:gd name="connsiteX7" fmla="*/ 1651130 w 3763814"/>
                <a:gd name="connsiteY7" fmla="*/ 430593 h 6685935"/>
                <a:gd name="connsiteX8" fmla="*/ 1680710 w 3763814"/>
                <a:gd name="connsiteY8" fmla="*/ 328290 h 6685935"/>
                <a:gd name="connsiteX9" fmla="*/ 1753588 w 3763814"/>
                <a:gd name="connsiteY9" fmla="*/ 20757 h 6685935"/>
                <a:gd name="connsiteX10" fmla="*/ 1846168 w 3763814"/>
                <a:gd name="connsiteY10" fmla="*/ 38247 h 6685935"/>
                <a:gd name="connsiteX11" fmla="*/ 1900180 w 3763814"/>
                <a:gd name="connsiteY11" fmla="*/ 368250 h 6685935"/>
                <a:gd name="connsiteX12" fmla="*/ 1927740 w 3763814"/>
                <a:gd name="connsiteY12" fmla="*/ 312809 h 6685935"/>
                <a:gd name="connsiteX13" fmla="*/ 2004034 w 3763814"/>
                <a:gd name="connsiteY13" fmla="*/ 148632 h 6685935"/>
                <a:gd name="connsiteX14" fmla="*/ 2100198 w 3763814"/>
                <a:gd name="connsiteY14" fmla="*/ 286851 h 6685935"/>
                <a:gd name="connsiteX15" fmla="*/ 2124320 w 3763814"/>
                <a:gd name="connsiteY15" fmla="*/ 586040 h 6685935"/>
                <a:gd name="connsiteX16" fmla="*/ 2487270 w 3763814"/>
                <a:gd name="connsiteY16" fmla="*/ 1076185 h 6685935"/>
                <a:gd name="connsiteX17" fmla="*/ 2602425 w 3763814"/>
                <a:gd name="connsiteY17" fmla="*/ 1790789 h 6685935"/>
                <a:gd name="connsiteX18" fmla="*/ 2516445 w 3763814"/>
                <a:gd name="connsiteY18" fmla="*/ 2677010 h 6685935"/>
                <a:gd name="connsiteX19" fmla="*/ 2978178 w 3763814"/>
                <a:gd name="connsiteY19" fmla="*/ 3402933 h 6685935"/>
                <a:gd name="connsiteX20" fmla="*/ 3332891 w 3763814"/>
                <a:gd name="connsiteY20" fmla="*/ 4515317 h 6685935"/>
                <a:gd name="connsiteX21" fmla="*/ 3511368 w 3763814"/>
                <a:gd name="connsiteY21" fmla="*/ 5554277 h 6685935"/>
                <a:gd name="connsiteX22" fmla="*/ 3271759 w 3763814"/>
                <a:gd name="connsiteY22" fmla="*/ 6196046 h 6685935"/>
                <a:gd name="connsiteX23" fmla="*/ 3762977 w 3763814"/>
                <a:gd name="connsiteY23" fmla="*/ 6534566 h 6685935"/>
                <a:gd name="connsiteX24" fmla="*/ 3364617 w 3763814"/>
                <a:gd name="connsiteY24" fmla="*/ 6685429 h 6685935"/>
                <a:gd name="connsiteX25" fmla="*/ 2447280 w 3763814"/>
                <a:gd name="connsiteY25" fmla="*/ 6408116 h 6685935"/>
                <a:gd name="connsiteX26" fmla="*/ 1389186 w 3763814"/>
                <a:gd name="connsiteY26" fmla="*/ 5926100 h 6685935"/>
                <a:gd name="connsiteX27" fmla="*/ 997643 w 3763814"/>
                <a:gd name="connsiteY27" fmla="*/ 5832154 h 6685935"/>
                <a:gd name="connsiteX28" fmla="*/ 751842 w 3763814"/>
                <a:gd name="connsiteY28" fmla="*/ 5641888 h 6685935"/>
                <a:gd name="connsiteX29" fmla="*/ 677123 w 3763814"/>
                <a:gd name="connsiteY29" fmla="*/ 5506886 h 6685935"/>
                <a:gd name="connsiteX30" fmla="*/ 987861 w 3763814"/>
                <a:gd name="connsiteY30" fmla="*/ 5409615 h 6685935"/>
                <a:gd name="connsiteX31" fmla="*/ 879221 w 3763814"/>
                <a:gd name="connsiteY31" fmla="*/ 5096776 h 6685935"/>
                <a:gd name="connsiteX32" fmla="*/ 961792 w 3763814"/>
                <a:gd name="connsiteY32" fmla="*/ 4577608 h 6685935"/>
                <a:gd name="connsiteX33" fmla="*/ 749565 w 3763814"/>
                <a:gd name="connsiteY33" fmla="*/ 4904678 h 6685935"/>
                <a:gd name="connsiteX34" fmla="*/ 548709 w 3763814"/>
                <a:gd name="connsiteY34" fmla="*/ 5237403 h 6685935"/>
                <a:gd name="connsiteX35" fmla="*/ 347193 w 3763814"/>
                <a:gd name="connsiteY35" fmla="*/ 5286149 h 6685935"/>
                <a:gd name="connsiteX36" fmla="*/ 54308 w 3763814"/>
                <a:gd name="connsiteY36" fmla="*/ 5119278 h 6685935"/>
                <a:gd name="connsiteX37" fmla="*/ 2902 w 3763814"/>
                <a:gd name="connsiteY37" fmla="*/ 4994444 h 6685935"/>
                <a:gd name="connsiteX38" fmla="*/ 181506 w 3763814"/>
                <a:gd name="connsiteY38" fmla="*/ 4863397 h 6685935"/>
                <a:gd name="connsiteX39" fmla="*/ 360374 w 3763814"/>
                <a:gd name="connsiteY39" fmla="*/ 4845945 h 6685935"/>
                <a:gd name="connsiteX40" fmla="*/ 634558 w 3763814"/>
                <a:gd name="connsiteY40" fmla="*/ 4294385 h 6685935"/>
                <a:gd name="connsiteX41" fmla="*/ 766734 w 3763814"/>
                <a:gd name="connsiteY41" fmla="*/ 3736055 h 6685935"/>
                <a:gd name="connsiteX42" fmla="*/ 676903 w 3763814"/>
                <a:gd name="connsiteY42" fmla="*/ 2960995 h 6685935"/>
                <a:gd name="connsiteX43" fmla="*/ 770560 w 3763814"/>
                <a:gd name="connsiteY43" fmla="*/ 2323238 h 6685935"/>
                <a:gd name="connsiteX44" fmla="*/ 954794 w 3763814"/>
                <a:gd name="connsiteY44" fmla="*/ 1863472 h 6685935"/>
                <a:gd name="connsiteX45" fmla="*/ 1045613 w 3763814"/>
                <a:gd name="connsiteY45" fmla="*/ 1534554 h 6685935"/>
                <a:gd name="connsiteX46" fmla="*/ 1289494 w 3763814"/>
                <a:gd name="connsiteY46" fmla="*/ 1386319 h 6685935"/>
                <a:gd name="connsiteX47" fmla="*/ 1068419 w 3763814"/>
                <a:gd name="connsiteY47" fmla="*/ 1265783 h 6685935"/>
                <a:gd name="connsiteX48" fmla="*/ 1023493 w 3763814"/>
                <a:gd name="connsiteY48" fmla="*/ 1179626 h 6685935"/>
                <a:gd name="connsiteX49" fmla="*/ 1015786 w 3763814"/>
                <a:gd name="connsiteY49" fmla="*/ 1091731 h 6685935"/>
                <a:gd name="connsiteX0" fmla="*/ 1015786 w 3517802"/>
                <a:gd name="connsiteY0" fmla="*/ 1091731 h 6689814"/>
                <a:gd name="connsiteX1" fmla="*/ 991162 w 3517802"/>
                <a:gd name="connsiteY1" fmla="*/ 1014637 h 6689814"/>
                <a:gd name="connsiteX2" fmla="*/ 1018648 w 3517802"/>
                <a:gd name="connsiteY2" fmla="*/ 927251 h 6689814"/>
                <a:gd name="connsiteX3" fmla="*/ 1067359 w 3517802"/>
                <a:gd name="connsiteY3" fmla="*/ 807866 h 6689814"/>
                <a:gd name="connsiteX4" fmla="*/ 1303539 w 3517802"/>
                <a:gd name="connsiteY4" fmla="*/ 707215 h 6689814"/>
                <a:gd name="connsiteX5" fmla="*/ 1388437 w 3517802"/>
                <a:gd name="connsiteY5" fmla="*/ 579227 h 6689814"/>
                <a:gd name="connsiteX6" fmla="*/ 1495916 w 3517802"/>
                <a:gd name="connsiteY6" fmla="*/ 544898 h 6689814"/>
                <a:gd name="connsiteX7" fmla="*/ 1651130 w 3517802"/>
                <a:gd name="connsiteY7" fmla="*/ 430593 h 6689814"/>
                <a:gd name="connsiteX8" fmla="*/ 1680710 w 3517802"/>
                <a:gd name="connsiteY8" fmla="*/ 328290 h 6689814"/>
                <a:gd name="connsiteX9" fmla="*/ 1753588 w 3517802"/>
                <a:gd name="connsiteY9" fmla="*/ 20757 h 6689814"/>
                <a:gd name="connsiteX10" fmla="*/ 1846168 w 3517802"/>
                <a:gd name="connsiteY10" fmla="*/ 38247 h 6689814"/>
                <a:gd name="connsiteX11" fmla="*/ 1900180 w 3517802"/>
                <a:gd name="connsiteY11" fmla="*/ 368250 h 6689814"/>
                <a:gd name="connsiteX12" fmla="*/ 1927740 w 3517802"/>
                <a:gd name="connsiteY12" fmla="*/ 312809 h 6689814"/>
                <a:gd name="connsiteX13" fmla="*/ 2004034 w 3517802"/>
                <a:gd name="connsiteY13" fmla="*/ 148632 h 6689814"/>
                <a:gd name="connsiteX14" fmla="*/ 2100198 w 3517802"/>
                <a:gd name="connsiteY14" fmla="*/ 286851 h 6689814"/>
                <a:gd name="connsiteX15" fmla="*/ 2124320 w 3517802"/>
                <a:gd name="connsiteY15" fmla="*/ 586040 h 6689814"/>
                <a:gd name="connsiteX16" fmla="*/ 2487270 w 3517802"/>
                <a:gd name="connsiteY16" fmla="*/ 1076185 h 6689814"/>
                <a:gd name="connsiteX17" fmla="*/ 2602425 w 3517802"/>
                <a:gd name="connsiteY17" fmla="*/ 1790789 h 6689814"/>
                <a:gd name="connsiteX18" fmla="*/ 2516445 w 3517802"/>
                <a:gd name="connsiteY18" fmla="*/ 2677010 h 6689814"/>
                <a:gd name="connsiteX19" fmla="*/ 2978178 w 3517802"/>
                <a:gd name="connsiteY19" fmla="*/ 3402933 h 6689814"/>
                <a:gd name="connsiteX20" fmla="*/ 3332891 w 3517802"/>
                <a:gd name="connsiteY20" fmla="*/ 4515317 h 6689814"/>
                <a:gd name="connsiteX21" fmla="*/ 3511368 w 3517802"/>
                <a:gd name="connsiteY21" fmla="*/ 5554277 h 6689814"/>
                <a:gd name="connsiteX22" fmla="*/ 3271759 w 3517802"/>
                <a:gd name="connsiteY22" fmla="*/ 6196046 h 6689814"/>
                <a:gd name="connsiteX23" fmla="*/ 3364617 w 3517802"/>
                <a:gd name="connsiteY23" fmla="*/ 6685429 h 6689814"/>
                <a:gd name="connsiteX24" fmla="*/ 2447280 w 3517802"/>
                <a:gd name="connsiteY24" fmla="*/ 6408116 h 6689814"/>
                <a:gd name="connsiteX25" fmla="*/ 1389186 w 3517802"/>
                <a:gd name="connsiteY25" fmla="*/ 5926100 h 6689814"/>
                <a:gd name="connsiteX26" fmla="*/ 997643 w 3517802"/>
                <a:gd name="connsiteY26" fmla="*/ 5832154 h 6689814"/>
                <a:gd name="connsiteX27" fmla="*/ 751842 w 3517802"/>
                <a:gd name="connsiteY27" fmla="*/ 5641888 h 6689814"/>
                <a:gd name="connsiteX28" fmla="*/ 677123 w 3517802"/>
                <a:gd name="connsiteY28" fmla="*/ 5506886 h 6689814"/>
                <a:gd name="connsiteX29" fmla="*/ 987861 w 3517802"/>
                <a:gd name="connsiteY29" fmla="*/ 5409615 h 6689814"/>
                <a:gd name="connsiteX30" fmla="*/ 879221 w 3517802"/>
                <a:gd name="connsiteY30" fmla="*/ 5096776 h 6689814"/>
                <a:gd name="connsiteX31" fmla="*/ 961792 w 3517802"/>
                <a:gd name="connsiteY31" fmla="*/ 4577608 h 6689814"/>
                <a:gd name="connsiteX32" fmla="*/ 749565 w 3517802"/>
                <a:gd name="connsiteY32" fmla="*/ 4904678 h 6689814"/>
                <a:gd name="connsiteX33" fmla="*/ 548709 w 3517802"/>
                <a:gd name="connsiteY33" fmla="*/ 5237403 h 6689814"/>
                <a:gd name="connsiteX34" fmla="*/ 347193 w 3517802"/>
                <a:gd name="connsiteY34" fmla="*/ 5286149 h 6689814"/>
                <a:gd name="connsiteX35" fmla="*/ 54308 w 3517802"/>
                <a:gd name="connsiteY35" fmla="*/ 5119278 h 6689814"/>
                <a:gd name="connsiteX36" fmla="*/ 2902 w 3517802"/>
                <a:gd name="connsiteY36" fmla="*/ 4994444 h 6689814"/>
                <a:gd name="connsiteX37" fmla="*/ 181506 w 3517802"/>
                <a:gd name="connsiteY37" fmla="*/ 4863397 h 6689814"/>
                <a:gd name="connsiteX38" fmla="*/ 360374 w 3517802"/>
                <a:gd name="connsiteY38" fmla="*/ 4845945 h 6689814"/>
                <a:gd name="connsiteX39" fmla="*/ 634558 w 3517802"/>
                <a:gd name="connsiteY39" fmla="*/ 4294385 h 6689814"/>
                <a:gd name="connsiteX40" fmla="*/ 766734 w 3517802"/>
                <a:gd name="connsiteY40" fmla="*/ 3736055 h 6689814"/>
                <a:gd name="connsiteX41" fmla="*/ 676903 w 3517802"/>
                <a:gd name="connsiteY41" fmla="*/ 2960995 h 6689814"/>
                <a:gd name="connsiteX42" fmla="*/ 770560 w 3517802"/>
                <a:gd name="connsiteY42" fmla="*/ 2323238 h 6689814"/>
                <a:gd name="connsiteX43" fmla="*/ 954794 w 3517802"/>
                <a:gd name="connsiteY43" fmla="*/ 1863472 h 6689814"/>
                <a:gd name="connsiteX44" fmla="*/ 1045613 w 3517802"/>
                <a:gd name="connsiteY44" fmla="*/ 1534554 h 6689814"/>
                <a:gd name="connsiteX45" fmla="*/ 1289494 w 3517802"/>
                <a:gd name="connsiteY45" fmla="*/ 1386319 h 6689814"/>
                <a:gd name="connsiteX46" fmla="*/ 1068419 w 3517802"/>
                <a:gd name="connsiteY46" fmla="*/ 1265783 h 6689814"/>
                <a:gd name="connsiteX47" fmla="*/ 1023493 w 3517802"/>
                <a:gd name="connsiteY47" fmla="*/ 1179626 h 6689814"/>
                <a:gd name="connsiteX48" fmla="*/ 1015786 w 3517802"/>
                <a:gd name="connsiteY48" fmla="*/ 1091731 h 6689814"/>
                <a:gd name="connsiteX0" fmla="*/ 1015786 w 3517802"/>
                <a:gd name="connsiteY0" fmla="*/ 1091731 h 6689168"/>
                <a:gd name="connsiteX1" fmla="*/ 991162 w 3517802"/>
                <a:gd name="connsiteY1" fmla="*/ 1014637 h 6689168"/>
                <a:gd name="connsiteX2" fmla="*/ 1018648 w 3517802"/>
                <a:gd name="connsiteY2" fmla="*/ 927251 h 6689168"/>
                <a:gd name="connsiteX3" fmla="*/ 1067359 w 3517802"/>
                <a:gd name="connsiteY3" fmla="*/ 807866 h 6689168"/>
                <a:gd name="connsiteX4" fmla="*/ 1303539 w 3517802"/>
                <a:gd name="connsiteY4" fmla="*/ 707215 h 6689168"/>
                <a:gd name="connsiteX5" fmla="*/ 1388437 w 3517802"/>
                <a:gd name="connsiteY5" fmla="*/ 579227 h 6689168"/>
                <a:gd name="connsiteX6" fmla="*/ 1495916 w 3517802"/>
                <a:gd name="connsiteY6" fmla="*/ 544898 h 6689168"/>
                <a:gd name="connsiteX7" fmla="*/ 1651130 w 3517802"/>
                <a:gd name="connsiteY7" fmla="*/ 430593 h 6689168"/>
                <a:gd name="connsiteX8" fmla="*/ 1680710 w 3517802"/>
                <a:gd name="connsiteY8" fmla="*/ 328290 h 6689168"/>
                <a:gd name="connsiteX9" fmla="*/ 1753588 w 3517802"/>
                <a:gd name="connsiteY9" fmla="*/ 20757 h 6689168"/>
                <a:gd name="connsiteX10" fmla="*/ 1846168 w 3517802"/>
                <a:gd name="connsiteY10" fmla="*/ 38247 h 6689168"/>
                <a:gd name="connsiteX11" fmla="*/ 1900180 w 3517802"/>
                <a:gd name="connsiteY11" fmla="*/ 368250 h 6689168"/>
                <a:gd name="connsiteX12" fmla="*/ 1927740 w 3517802"/>
                <a:gd name="connsiteY12" fmla="*/ 312809 h 6689168"/>
                <a:gd name="connsiteX13" fmla="*/ 2004034 w 3517802"/>
                <a:gd name="connsiteY13" fmla="*/ 148632 h 6689168"/>
                <a:gd name="connsiteX14" fmla="*/ 2100198 w 3517802"/>
                <a:gd name="connsiteY14" fmla="*/ 286851 h 6689168"/>
                <a:gd name="connsiteX15" fmla="*/ 2124320 w 3517802"/>
                <a:gd name="connsiteY15" fmla="*/ 586040 h 6689168"/>
                <a:gd name="connsiteX16" fmla="*/ 2487270 w 3517802"/>
                <a:gd name="connsiteY16" fmla="*/ 1076185 h 6689168"/>
                <a:gd name="connsiteX17" fmla="*/ 2602425 w 3517802"/>
                <a:gd name="connsiteY17" fmla="*/ 1790789 h 6689168"/>
                <a:gd name="connsiteX18" fmla="*/ 2516445 w 3517802"/>
                <a:gd name="connsiteY18" fmla="*/ 2677010 h 6689168"/>
                <a:gd name="connsiteX19" fmla="*/ 2978178 w 3517802"/>
                <a:gd name="connsiteY19" fmla="*/ 3402933 h 6689168"/>
                <a:gd name="connsiteX20" fmla="*/ 3332891 w 3517802"/>
                <a:gd name="connsiteY20" fmla="*/ 4515317 h 6689168"/>
                <a:gd name="connsiteX21" fmla="*/ 3511368 w 3517802"/>
                <a:gd name="connsiteY21" fmla="*/ 5554277 h 6689168"/>
                <a:gd name="connsiteX22" fmla="*/ 3271759 w 3517802"/>
                <a:gd name="connsiteY22" fmla="*/ 6196046 h 6689168"/>
                <a:gd name="connsiteX23" fmla="*/ 3364617 w 3517802"/>
                <a:gd name="connsiteY23" fmla="*/ 6685429 h 6689168"/>
                <a:gd name="connsiteX24" fmla="*/ 2447280 w 3517802"/>
                <a:gd name="connsiteY24" fmla="*/ 6408116 h 6689168"/>
                <a:gd name="connsiteX25" fmla="*/ 1648713 w 3517802"/>
                <a:gd name="connsiteY25" fmla="*/ 6157227 h 6689168"/>
                <a:gd name="connsiteX26" fmla="*/ 997643 w 3517802"/>
                <a:gd name="connsiteY26" fmla="*/ 5832154 h 6689168"/>
                <a:gd name="connsiteX27" fmla="*/ 751842 w 3517802"/>
                <a:gd name="connsiteY27" fmla="*/ 5641888 h 6689168"/>
                <a:gd name="connsiteX28" fmla="*/ 677123 w 3517802"/>
                <a:gd name="connsiteY28" fmla="*/ 5506886 h 6689168"/>
                <a:gd name="connsiteX29" fmla="*/ 987861 w 3517802"/>
                <a:gd name="connsiteY29" fmla="*/ 5409615 h 6689168"/>
                <a:gd name="connsiteX30" fmla="*/ 879221 w 3517802"/>
                <a:gd name="connsiteY30" fmla="*/ 5096776 h 6689168"/>
                <a:gd name="connsiteX31" fmla="*/ 961792 w 3517802"/>
                <a:gd name="connsiteY31" fmla="*/ 4577608 h 6689168"/>
                <a:gd name="connsiteX32" fmla="*/ 749565 w 3517802"/>
                <a:gd name="connsiteY32" fmla="*/ 4904678 h 6689168"/>
                <a:gd name="connsiteX33" fmla="*/ 548709 w 3517802"/>
                <a:gd name="connsiteY33" fmla="*/ 5237403 h 6689168"/>
                <a:gd name="connsiteX34" fmla="*/ 347193 w 3517802"/>
                <a:gd name="connsiteY34" fmla="*/ 5286149 h 6689168"/>
                <a:gd name="connsiteX35" fmla="*/ 54308 w 3517802"/>
                <a:gd name="connsiteY35" fmla="*/ 5119278 h 6689168"/>
                <a:gd name="connsiteX36" fmla="*/ 2902 w 3517802"/>
                <a:gd name="connsiteY36" fmla="*/ 4994444 h 6689168"/>
                <a:gd name="connsiteX37" fmla="*/ 181506 w 3517802"/>
                <a:gd name="connsiteY37" fmla="*/ 4863397 h 6689168"/>
                <a:gd name="connsiteX38" fmla="*/ 360374 w 3517802"/>
                <a:gd name="connsiteY38" fmla="*/ 4845945 h 6689168"/>
                <a:gd name="connsiteX39" fmla="*/ 634558 w 3517802"/>
                <a:gd name="connsiteY39" fmla="*/ 4294385 h 6689168"/>
                <a:gd name="connsiteX40" fmla="*/ 766734 w 3517802"/>
                <a:gd name="connsiteY40" fmla="*/ 3736055 h 6689168"/>
                <a:gd name="connsiteX41" fmla="*/ 676903 w 3517802"/>
                <a:gd name="connsiteY41" fmla="*/ 2960995 h 6689168"/>
                <a:gd name="connsiteX42" fmla="*/ 770560 w 3517802"/>
                <a:gd name="connsiteY42" fmla="*/ 2323238 h 6689168"/>
                <a:gd name="connsiteX43" fmla="*/ 954794 w 3517802"/>
                <a:gd name="connsiteY43" fmla="*/ 1863472 h 6689168"/>
                <a:gd name="connsiteX44" fmla="*/ 1045613 w 3517802"/>
                <a:gd name="connsiteY44" fmla="*/ 1534554 h 6689168"/>
                <a:gd name="connsiteX45" fmla="*/ 1289494 w 3517802"/>
                <a:gd name="connsiteY45" fmla="*/ 1386319 h 6689168"/>
                <a:gd name="connsiteX46" fmla="*/ 1068419 w 3517802"/>
                <a:gd name="connsiteY46" fmla="*/ 1265783 h 6689168"/>
                <a:gd name="connsiteX47" fmla="*/ 1023493 w 3517802"/>
                <a:gd name="connsiteY47" fmla="*/ 1179626 h 6689168"/>
                <a:gd name="connsiteX48" fmla="*/ 1015786 w 3517802"/>
                <a:gd name="connsiteY48" fmla="*/ 1091731 h 6689168"/>
                <a:gd name="connsiteX0" fmla="*/ 1015786 w 3517802"/>
                <a:gd name="connsiteY0" fmla="*/ 1091731 h 6845850"/>
                <a:gd name="connsiteX1" fmla="*/ 991162 w 3517802"/>
                <a:gd name="connsiteY1" fmla="*/ 1014637 h 6845850"/>
                <a:gd name="connsiteX2" fmla="*/ 1018648 w 3517802"/>
                <a:gd name="connsiteY2" fmla="*/ 927251 h 6845850"/>
                <a:gd name="connsiteX3" fmla="*/ 1067359 w 3517802"/>
                <a:gd name="connsiteY3" fmla="*/ 807866 h 6845850"/>
                <a:gd name="connsiteX4" fmla="*/ 1303539 w 3517802"/>
                <a:gd name="connsiteY4" fmla="*/ 707215 h 6845850"/>
                <a:gd name="connsiteX5" fmla="*/ 1388437 w 3517802"/>
                <a:gd name="connsiteY5" fmla="*/ 579227 h 6845850"/>
                <a:gd name="connsiteX6" fmla="*/ 1495916 w 3517802"/>
                <a:gd name="connsiteY6" fmla="*/ 544898 h 6845850"/>
                <a:gd name="connsiteX7" fmla="*/ 1651130 w 3517802"/>
                <a:gd name="connsiteY7" fmla="*/ 430593 h 6845850"/>
                <a:gd name="connsiteX8" fmla="*/ 1680710 w 3517802"/>
                <a:gd name="connsiteY8" fmla="*/ 328290 h 6845850"/>
                <a:gd name="connsiteX9" fmla="*/ 1753588 w 3517802"/>
                <a:gd name="connsiteY9" fmla="*/ 20757 h 6845850"/>
                <a:gd name="connsiteX10" fmla="*/ 1846168 w 3517802"/>
                <a:gd name="connsiteY10" fmla="*/ 38247 h 6845850"/>
                <a:gd name="connsiteX11" fmla="*/ 1900180 w 3517802"/>
                <a:gd name="connsiteY11" fmla="*/ 368250 h 6845850"/>
                <a:gd name="connsiteX12" fmla="*/ 1927740 w 3517802"/>
                <a:gd name="connsiteY12" fmla="*/ 312809 h 6845850"/>
                <a:gd name="connsiteX13" fmla="*/ 2004034 w 3517802"/>
                <a:gd name="connsiteY13" fmla="*/ 148632 h 6845850"/>
                <a:gd name="connsiteX14" fmla="*/ 2100198 w 3517802"/>
                <a:gd name="connsiteY14" fmla="*/ 286851 h 6845850"/>
                <a:gd name="connsiteX15" fmla="*/ 2124320 w 3517802"/>
                <a:gd name="connsiteY15" fmla="*/ 586040 h 6845850"/>
                <a:gd name="connsiteX16" fmla="*/ 2487270 w 3517802"/>
                <a:gd name="connsiteY16" fmla="*/ 1076185 h 6845850"/>
                <a:gd name="connsiteX17" fmla="*/ 2602425 w 3517802"/>
                <a:gd name="connsiteY17" fmla="*/ 1790789 h 6845850"/>
                <a:gd name="connsiteX18" fmla="*/ 2516445 w 3517802"/>
                <a:gd name="connsiteY18" fmla="*/ 2677010 h 6845850"/>
                <a:gd name="connsiteX19" fmla="*/ 2978178 w 3517802"/>
                <a:gd name="connsiteY19" fmla="*/ 3402933 h 6845850"/>
                <a:gd name="connsiteX20" fmla="*/ 3332891 w 3517802"/>
                <a:gd name="connsiteY20" fmla="*/ 4515317 h 6845850"/>
                <a:gd name="connsiteX21" fmla="*/ 3511368 w 3517802"/>
                <a:gd name="connsiteY21" fmla="*/ 5554277 h 6845850"/>
                <a:gd name="connsiteX22" fmla="*/ 3271759 w 3517802"/>
                <a:gd name="connsiteY22" fmla="*/ 6196046 h 6845850"/>
                <a:gd name="connsiteX23" fmla="*/ 3364617 w 3517802"/>
                <a:gd name="connsiteY23" fmla="*/ 6685429 h 6845850"/>
                <a:gd name="connsiteX24" fmla="*/ 2904883 w 3517802"/>
                <a:gd name="connsiteY24" fmla="*/ 6822805 h 6845850"/>
                <a:gd name="connsiteX25" fmla="*/ 1648713 w 3517802"/>
                <a:gd name="connsiteY25" fmla="*/ 6157227 h 6845850"/>
                <a:gd name="connsiteX26" fmla="*/ 997643 w 3517802"/>
                <a:gd name="connsiteY26" fmla="*/ 5832154 h 6845850"/>
                <a:gd name="connsiteX27" fmla="*/ 751842 w 3517802"/>
                <a:gd name="connsiteY27" fmla="*/ 5641888 h 6845850"/>
                <a:gd name="connsiteX28" fmla="*/ 677123 w 3517802"/>
                <a:gd name="connsiteY28" fmla="*/ 5506886 h 6845850"/>
                <a:gd name="connsiteX29" fmla="*/ 987861 w 3517802"/>
                <a:gd name="connsiteY29" fmla="*/ 5409615 h 6845850"/>
                <a:gd name="connsiteX30" fmla="*/ 879221 w 3517802"/>
                <a:gd name="connsiteY30" fmla="*/ 5096776 h 6845850"/>
                <a:gd name="connsiteX31" fmla="*/ 961792 w 3517802"/>
                <a:gd name="connsiteY31" fmla="*/ 4577608 h 6845850"/>
                <a:gd name="connsiteX32" fmla="*/ 749565 w 3517802"/>
                <a:gd name="connsiteY32" fmla="*/ 4904678 h 6845850"/>
                <a:gd name="connsiteX33" fmla="*/ 548709 w 3517802"/>
                <a:gd name="connsiteY33" fmla="*/ 5237403 h 6845850"/>
                <a:gd name="connsiteX34" fmla="*/ 347193 w 3517802"/>
                <a:gd name="connsiteY34" fmla="*/ 5286149 h 6845850"/>
                <a:gd name="connsiteX35" fmla="*/ 54308 w 3517802"/>
                <a:gd name="connsiteY35" fmla="*/ 5119278 h 6845850"/>
                <a:gd name="connsiteX36" fmla="*/ 2902 w 3517802"/>
                <a:gd name="connsiteY36" fmla="*/ 4994444 h 6845850"/>
                <a:gd name="connsiteX37" fmla="*/ 181506 w 3517802"/>
                <a:gd name="connsiteY37" fmla="*/ 4863397 h 6845850"/>
                <a:gd name="connsiteX38" fmla="*/ 360374 w 3517802"/>
                <a:gd name="connsiteY38" fmla="*/ 4845945 h 6845850"/>
                <a:gd name="connsiteX39" fmla="*/ 634558 w 3517802"/>
                <a:gd name="connsiteY39" fmla="*/ 4294385 h 6845850"/>
                <a:gd name="connsiteX40" fmla="*/ 766734 w 3517802"/>
                <a:gd name="connsiteY40" fmla="*/ 3736055 h 6845850"/>
                <a:gd name="connsiteX41" fmla="*/ 676903 w 3517802"/>
                <a:gd name="connsiteY41" fmla="*/ 2960995 h 6845850"/>
                <a:gd name="connsiteX42" fmla="*/ 770560 w 3517802"/>
                <a:gd name="connsiteY42" fmla="*/ 2323238 h 6845850"/>
                <a:gd name="connsiteX43" fmla="*/ 954794 w 3517802"/>
                <a:gd name="connsiteY43" fmla="*/ 1863472 h 6845850"/>
                <a:gd name="connsiteX44" fmla="*/ 1045613 w 3517802"/>
                <a:gd name="connsiteY44" fmla="*/ 1534554 h 6845850"/>
                <a:gd name="connsiteX45" fmla="*/ 1289494 w 3517802"/>
                <a:gd name="connsiteY45" fmla="*/ 1386319 h 6845850"/>
                <a:gd name="connsiteX46" fmla="*/ 1068419 w 3517802"/>
                <a:gd name="connsiteY46" fmla="*/ 1265783 h 6845850"/>
                <a:gd name="connsiteX47" fmla="*/ 1023493 w 3517802"/>
                <a:gd name="connsiteY47" fmla="*/ 1179626 h 6845850"/>
                <a:gd name="connsiteX48" fmla="*/ 1015786 w 3517802"/>
                <a:gd name="connsiteY48" fmla="*/ 1091731 h 6845850"/>
                <a:gd name="connsiteX0" fmla="*/ 1015786 w 3577284"/>
                <a:gd name="connsiteY0" fmla="*/ 1091731 h 6899827"/>
                <a:gd name="connsiteX1" fmla="*/ 991162 w 3577284"/>
                <a:gd name="connsiteY1" fmla="*/ 1014637 h 6899827"/>
                <a:gd name="connsiteX2" fmla="*/ 1018648 w 3577284"/>
                <a:gd name="connsiteY2" fmla="*/ 927251 h 6899827"/>
                <a:gd name="connsiteX3" fmla="*/ 1067359 w 3577284"/>
                <a:gd name="connsiteY3" fmla="*/ 807866 h 6899827"/>
                <a:gd name="connsiteX4" fmla="*/ 1303539 w 3577284"/>
                <a:gd name="connsiteY4" fmla="*/ 707215 h 6899827"/>
                <a:gd name="connsiteX5" fmla="*/ 1388437 w 3577284"/>
                <a:gd name="connsiteY5" fmla="*/ 579227 h 6899827"/>
                <a:gd name="connsiteX6" fmla="*/ 1495916 w 3577284"/>
                <a:gd name="connsiteY6" fmla="*/ 544898 h 6899827"/>
                <a:gd name="connsiteX7" fmla="*/ 1651130 w 3577284"/>
                <a:gd name="connsiteY7" fmla="*/ 430593 h 6899827"/>
                <a:gd name="connsiteX8" fmla="*/ 1680710 w 3577284"/>
                <a:gd name="connsiteY8" fmla="*/ 328290 h 6899827"/>
                <a:gd name="connsiteX9" fmla="*/ 1753588 w 3577284"/>
                <a:gd name="connsiteY9" fmla="*/ 20757 h 6899827"/>
                <a:gd name="connsiteX10" fmla="*/ 1846168 w 3577284"/>
                <a:gd name="connsiteY10" fmla="*/ 38247 h 6899827"/>
                <a:gd name="connsiteX11" fmla="*/ 1900180 w 3577284"/>
                <a:gd name="connsiteY11" fmla="*/ 368250 h 6899827"/>
                <a:gd name="connsiteX12" fmla="*/ 1927740 w 3577284"/>
                <a:gd name="connsiteY12" fmla="*/ 312809 h 6899827"/>
                <a:gd name="connsiteX13" fmla="*/ 2004034 w 3577284"/>
                <a:gd name="connsiteY13" fmla="*/ 148632 h 6899827"/>
                <a:gd name="connsiteX14" fmla="*/ 2100198 w 3577284"/>
                <a:gd name="connsiteY14" fmla="*/ 286851 h 6899827"/>
                <a:gd name="connsiteX15" fmla="*/ 2124320 w 3577284"/>
                <a:gd name="connsiteY15" fmla="*/ 586040 h 6899827"/>
                <a:gd name="connsiteX16" fmla="*/ 2487270 w 3577284"/>
                <a:gd name="connsiteY16" fmla="*/ 1076185 h 6899827"/>
                <a:gd name="connsiteX17" fmla="*/ 2602425 w 3577284"/>
                <a:gd name="connsiteY17" fmla="*/ 1790789 h 6899827"/>
                <a:gd name="connsiteX18" fmla="*/ 2516445 w 3577284"/>
                <a:gd name="connsiteY18" fmla="*/ 2677010 h 6899827"/>
                <a:gd name="connsiteX19" fmla="*/ 2978178 w 3577284"/>
                <a:gd name="connsiteY19" fmla="*/ 3402933 h 6899827"/>
                <a:gd name="connsiteX20" fmla="*/ 3332891 w 3577284"/>
                <a:gd name="connsiteY20" fmla="*/ 4515317 h 6899827"/>
                <a:gd name="connsiteX21" fmla="*/ 3511368 w 3577284"/>
                <a:gd name="connsiteY21" fmla="*/ 5554277 h 6899827"/>
                <a:gd name="connsiteX22" fmla="*/ 3271759 w 3577284"/>
                <a:gd name="connsiteY22" fmla="*/ 6196046 h 6899827"/>
                <a:gd name="connsiteX23" fmla="*/ 3549047 w 3577284"/>
                <a:gd name="connsiteY23" fmla="*/ 6862206 h 6899827"/>
                <a:gd name="connsiteX24" fmla="*/ 2904883 w 3577284"/>
                <a:gd name="connsiteY24" fmla="*/ 6822805 h 6899827"/>
                <a:gd name="connsiteX25" fmla="*/ 1648713 w 3577284"/>
                <a:gd name="connsiteY25" fmla="*/ 6157227 h 6899827"/>
                <a:gd name="connsiteX26" fmla="*/ 997643 w 3577284"/>
                <a:gd name="connsiteY26" fmla="*/ 5832154 h 6899827"/>
                <a:gd name="connsiteX27" fmla="*/ 751842 w 3577284"/>
                <a:gd name="connsiteY27" fmla="*/ 5641888 h 6899827"/>
                <a:gd name="connsiteX28" fmla="*/ 677123 w 3577284"/>
                <a:gd name="connsiteY28" fmla="*/ 5506886 h 6899827"/>
                <a:gd name="connsiteX29" fmla="*/ 987861 w 3577284"/>
                <a:gd name="connsiteY29" fmla="*/ 5409615 h 6899827"/>
                <a:gd name="connsiteX30" fmla="*/ 879221 w 3577284"/>
                <a:gd name="connsiteY30" fmla="*/ 5096776 h 6899827"/>
                <a:gd name="connsiteX31" fmla="*/ 961792 w 3577284"/>
                <a:gd name="connsiteY31" fmla="*/ 4577608 h 6899827"/>
                <a:gd name="connsiteX32" fmla="*/ 749565 w 3577284"/>
                <a:gd name="connsiteY32" fmla="*/ 4904678 h 6899827"/>
                <a:gd name="connsiteX33" fmla="*/ 548709 w 3577284"/>
                <a:gd name="connsiteY33" fmla="*/ 5237403 h 6899827"/>
                <a:gd name="connsiteX34" fmla="*/ 347193 w 3577284"/>
                <a:gd name="connsiteY34" fmla="*/ 5286149 h 6899827"/>
                <a:gd name="connsiteX35" fmla="*/ 54308 w 3577284"/>
                <a:gd name="connsiteY35" fmla="*/ 5119278 h 6899827"/>
                <a:gd name="connsiteX36" fmla="*/ 2902 w 3577284"/>
                <a:gd name="connsiteY36" fmla="*/ 4994444 h 6899827"/>
                <a:gd name="connsiteX37" fmla="*/ 181506 w 3577284"/>
                <a:gd name="connsiteY37" fmla="*/ 4863397 h 6899827"/>
                <a:gd name="connsiteX38" fmla="*/ 360374 w 3577284"/>
                <a:gd name="connsiteY38" fmla="*/ 4845945 h 6899827"/>
                <a:gd name="connsiteX39" fmla="*/ 634558 w 3577284"/>
                <a:gd name="connsiteY39" fmla="*/ 4294385 h 6899827"/>
                <a:gd name="connsiteX40" fmla="*/ 766734 w 3577284"/>
                <a:gd name="connsiteY40" fmla="*/ 3736055 h 6899827"/>
                <a:gd name="connsiteX41" fmla="*/ 676903 w 3577284"/>
                <a:gd name="connsiteY41" fmla="*/ 2960995 h 6899827"/>
                <a:gd name="connsiteX42" fmla="*/ 770560 w 3577284"/>
                <a:gd name="connsiteY42" fmla="*/ 2323238 h 6899827"/>
                <a:gd name="connsiteX43" fmla="*/ 954794 w 3577284"/>
                <a:gd name="connsiteY43" fmla="*/ 1863472 h 6899827"/>
                <a:gd name="connsiteX44" fmla="*/ 1045613 w 3577284"/>
                <a:gd name="connsiteY44" fmla="*/ 1534554 h 6899827"/>
                <a:gd name="connsiteX45" fmla="*/ 1289494 w 3577284"/>
                <a:gd name="connsiteY45" fmla="*/ 1386319 h 6899827"/>
                <a:gd name="connsiteX46" fmla="*/ 1068419 w 3577284"/>
                <a:gd name="connsiteY46" fmla="*/ 1265783 h 6899827"/>
                <a:gd name="connsiteX47" fmla="*/ 1023493 w 3577284"/>
                <a:gd name="connsiteY47" fmla="*/ 1179626 h 6899827"/>
                <a:gd name="connsiteX48" fmla="*/ 1015786 w 3577284"/>
                <a:gd name="connsiteY48" fmla="*/ 1091731 h 6899827"/>
                <a:gd name="connsiteX0" fmla="*/ 1015786 w 3589656"/>
                <a:gd name="connsiteY0" fmla="*/ 1091731 h 6904360"/>
                <a:gd name="connsiteX1" fmla="*/ 991162 w 3589656"/>
                <a:gd name="connsiteY1" fmla="*/ 1014637 h 6904360"/>
                <a:gd name="connsiteX2" fmla="*/ 1018648 w 3589656"/>
                <a:gd name="connsiteY2" fmla="*/ 927251 h 6904360"/>
                <a:gd name="connsiteX3" fmla="*/ 1067359 w 3589656"/>
                <a:gd name="connsiteY3" fmla="*/ 807866 h 6904360"/>
                <a:gd name="connsiteX4" fmla="*/ 1303539 w 3589656"/>
                <a:gd name="connsiteY4" fmla="*/ 707215 h 6904360"/>
                <a:gd name="connsiteX5" fmla="*/ 1388437 w 3589656"/>
                <a:gd name="connsiteY5" fmla="*/ 579227 h 6904360"/>
                <a:gd name="connsiteX6" fmla="*/ 1495916 w 3589656"/>
                <a:gd name="connsiteY6" fmla="*/ 544898 h 6904360"/>
                <a:gd name="connsiteX7" fmla="*/ 1651130 w 3589656"/>
                <a:gd name="connsiteY7" fmla="*/ 430593 h 6904360"/>
                <a:gd name="connsiteX8" fmla="*/ 1680710 w 3589656"/>
                <a:gd name="connsiteY8" fmla="*/ 328290 h 6904360"/>
                <a:gd name="connsiteX9" fmla="*/ 1753588 w 3589656"/>
                <a:gd name="connsiteY9" fmla="*/ 20757 h 6904360"/>
                <a:gd name="connsiteX10" fmla="*/ 1846168 w 3589656"/>
                <a:gd name="connsiteY10" fmla="*/ 38247 h 6904360"/>
                <a:gd name="connsiteX11" fmla="*/ 1900180 w 3589656"/>
                <a:gd name="connsiteY11" fmla="*/ 368250 h 6904360"/>
                <a:gd name="connsiteX12" fmla="*/ 1927740 w 3589656"/>
                <a:gd name="connsiteY12" fmla="*/ 312809 h 6904360"/>
                <a:gd name="connsiteX13" fmla="*/ 2004034 w 3589656"/>
                <a:gd name="connsiteY13" fmla="*/ 148632 h 6904360"/>
                <a:gd name="connsiteX14" fmla="*/ 2100198 w 3589656"/>
                <a:gd name="connsiteY14" fmla="*/ 286851 h 6904360"/>
                <a:gd name="connsiteX15" fmla="*/ 2124320 w 3589656"/>
                <a:gd name="connsiteY15" fmla="*/ 586040 h 6904360"/>
                <a:gd name="connsiteX16" fmla="*/ 2487270 w 3589656"/>
                <a:gd name="connsiteY16" fmla="*/ 1076185 h 6904360"/>
                <a:gd name="connsiteX17" fmla="*/ 2602425 w 3589656"/>
                <a:gd name="connsiteY17" fmla="*/ 1790789 h 6904360"/>
                <a:gd name="connsiteX18" fmla="*/ 2516445 w 3589656"/>
                <a:gd name="connsiteY18" fmla="*/ 2677010 h 6904360"/>
                <a:gd name="connsiteX19" fmla="*/ 2978178 w 3589656"/>
                <a:gd name="connsiteY19" fmla="*/ 3402933 h 6904360"/>
                <a:gd name="connsiteX20" fmla="*/ 3332891 w 3589656"/>
                <a:gd name="connsiteY20" fmla="*/ 4515317 h 6904360"/>
                <a:gd name="connsiteX21" fmla="*/ 3511368 w 3589656"/>
                <a:gd name="connsiteY21" fmla="*/ 5554277 h 6904360"/>
                <a:gd name="connsiteX22" fmla="*/ 3271759 w 3589656"/>
                <a:gd name="connsiteY22" fmla="*/ 6196046 h 6904360"/>
                <a:gd name="connsiteX23" fmla="*/ 3520923 w 3589656"/>
                <a:gd name="connsiteY23" fmla="*/ 6490826 h 6904360"/>
                <a:gd name="connsiteX24" fmla="*/ 3549047 w 3589656"/>
                <a:gd name="connsiteY24" fmla="*/ 6862206 h 6904360"/>
                <a:gd name="connsiteX25" fmla="*/ 2904883 w 3589656"/>
                <a:gd name="connsiteY25" fmla="*/ 6822805 h 6904360"/>
                <a:gd name="connsiteX26" fmla="*/ 1648713 w 3589656"/>
                <a:gd name="connsiteY26" fmla="*/ 6157227 h 6904360"/>
                <a:gd name="connsiteX27" fmla="*/ 997643 w 3589656"/>
                <a:gd name="connsiteY27" fmla="*/ 5832154 h 6904360"/>
                <a:gd name="connsiteX28" fmla="*/ 751842 w 3589656"/>
                <a:gd name="connsiteY28" fmla="*/ 5641888 h 6904360"/>
                <a:gd name="connsiteX29" fmla="*/ 677123 w 3589656"/>
                <a:gd name="connsiteY29" fmla="*/ 5506886 h 6904360"/>
                <a:gd name="connsiteX30" fmla="*/ 987861 w 3589656"/>
                <a:gd name="connsiteY30" fmla="*/ 5409615 h 6904360"/>
                <a:gd name="connsiteX31" fmla="*/ 879221 w 3589656"/>
                <a:gd name="connsiteY31" fmla="*/ 5096776 h 6904360"/>
                <a:gd name="connsiteX32" fmla="*/ 961792 w 3589656"/>
                <a:gd name="connsiteY32" fmla="*/ 4577608 h 6904360"/>
                <a:gd name="connsiteX33" fmla="*/ 749565 w 3589656"/>
                <a:gd name="connsiteY33" fmla="*/ 4904678 h 6904360"/>
                <a:gd name="connsiteX34" fmla="*/ 548709 w 3589656"/>
                <a:gd name="connsiteY34" fmla="*/ 5237403 h 6904360"/>
                <a:gd name="connsiteX35" fmla="*/ 347193 w 3589656"/>
                <a:gd name="connsiteY35" fmla="*/ 5286149 h 6904360"/>
                <a:gd name="connsiteX36" fmla="*/ 54308 w 3589656"/>
                <a:gd name="connsiteY36" fmla="*/ 5119278 h 6904360"/>
                <a:gd name="connsiteX37" fmla="*/ 2902 w 3589656"/>
                <a:gd name="connsiteY37" fmla="*/ 4994444 h 6904360"/>
                <a:gd name="connsiteX38" fmla="*/ 181506 w 3589656"/>
                <a:gd name="connsiteY38" fmla="*/ 4863397 h 6904360"/>
                <a:gd name="connsiteX39" fmla="*/ 360374 w 3589656"/>
                <a:gd name="connsiteY39" fmla="*/ 4845945 h 6904360"/>
                <a:gd name="connsiteX40" fmla="*/ 634558 w 3589656"/>
                <a:gd name="connsiteY40" fmla="*/ 4294385 h 6904360"/>
                <a:gd name="connsiteX41" fmla="*/ 766734 w 3589656"/>
                <a:gd name="connsiteY41" fmla="*/ 3736055 h 6904360"/>
                <a:gd name="connsiteX42" fmla="*/ 676903 w 3589656"/>
                <a:gd name="connsiteY42" fmla="*/ 2960995 h 6904360"/>
                <a:gd name="connsiteX43" fmla="*/ 770560 w 3589656"/>
                <a:gd name="connsiteY43" fmla="*/ 2323238 h 6904360"/>
                <a:gd name="connsiteX44" fmla="*/ 954794 w 3589656"/>
                <a:gd name="connsiteY44" fmla="*/ 1863472 h 6904360"/>
                <a:gd name="connsiteX45" fmla="*/ 1045613 w 3589656"/>
                <a:gd name="connsiteY45" fmla="*/ 1534554 h 6904360"/>
                <a:gd name="connsiteX46" fmla="*/ 1289494 w 3589656"/>
                <a:gd name="connsiteY46" fmla="*/ 1386319 h 6904360"/>
                <a:gd name="connsiteX47" fmla="*/ 1068419 w 3589656"/>
                <a:gd name="connsiteY47" fmla="*/ 1265783 h 6904360"/>
                <a:gd name="connsiteX48" fmla="*/ 1023493 w 3589656"/>
                <a:gd name="connsiteY48" fmla="*/ 1179626 h 6904360"/>
                <a:gd name="connsiteX49" fmla="*/ 1015786 w 3589656"/>
                <a:gd name="connsiteY49" fmla="*/ 1091731 h 6904360"/>
                <a:gd name="connsiteX0" fmla="*/ 1015786 w 3589656"/>
                <a:gd name="connsiteY0" fmla="*/ 1091731 h 6904360"/>
                <a:gd name="connsiteX1" fmla="*/ 991162 w 3589656"/>
                <a:gd name="connsiteY1" fmla="*/ 1014637 h 6904360"/>
                <a:gd name="connsiteX2" fmla="*/ 1018648 w 3589656"/>
                <a:gd name="connsiteY2" fmla="*/ 927251 h 6904360"/>
                <a:gd name="connsiteX3" fmla="*/ 1067359 w 3589656"/>
                <a:gd name="connsiteY3" fmla="*/ 807866 h 6904360"/>
                <a:gd name="connsiteX4" fmla="*/ 1303539 w 3589656"/>
                <a:gd name="connsiteY4" fmla="*/ 707215 h 6904360"/>
                <a:gd name="connsiteX5" fmla="*/ 1388437 w 3589656"/>
                <a:gd name="connsiteY5" fmla="*/ 579227 h 6904360"/>
                <a:gd name="connsiteX6" fmla="*/ 1495916 w 3589656"/>
                <a:gd name="connsiteY6" fmla="*/ 544898 h 6904360"/>
                <a:gd name="connsiteX7" fmla="*/ 1651130 w 3589656"/>
                <a:gd name="connsiteY7" fmla="*/ 430593 h 6904360"/>
                <a:gd name="connsiteX8" fmla="*/ 1680710 w 3589656"/>
                <a:gd name="connsiteY8" fmla="*/ 328290 h 6904360"/>
                <a:gd name="connsiteX9" fmla="*/ 1753588 w 3589656"/>
                <a:gd name="connsiteY9" fmla="*/ 20757 h 6904360"/>
                <a:gd name="connsiteX10" fmla="*/ 1846168 w 3589656"/>
                <a:gd name="connsiteY10" fmla="*/ 38247 h 6904360"/>
                <a:gd name="connsiteX11" fmla="*/ 1900180 w 3589656"/>
                <a:gd name="connsiteY11" fmla="*/ 368250 h 6904360"/>
                <a:gd name="connsiteX12" fmla="*/ 1927740 w 3589656"/>
                <a:gd name="connsiteY12" fmla="*/ 312809 h 6904360"/>
                <a:gd name="connsiteX13" fmla="*/ 2004034 w 3589656"/>
                <a:gd name="connsiteY13" fmla="*/ 148632 h 6904360"/>
                <a:gd name="connsiteX14" fmla="*/ 2100198 w 3589656"/>
                <a:gd name="connsiteY14" fmla="*/ 286851 h 6904360"/>
                <a:gd name="connsiteX15" fmla="*/ 2124320 w 3589656"/>
                <a:gd name="connsiteY15" fmla="*/ 586040 h 6904360"/>
                <a:gd name="connsiteX16" fmla="*/ 2487270 w 3589656"/>
                <a:gd name="connsiteY16" fmla="*/ 1076185 h 6904360"/>
                <a:gd name="connsiteX17" fmla="*/ 2602425 w 3589656"/>
                <a:gd name="connsiteY17" fmla="*/ 1790789 h 6904360"/>
                <a:gd name="connsiteX18" fmla="*/ 2516445 w 3589656"/>
                <a:gd name="connsiteY18" fmla="*/ 2677010 h 6904360"/>
                <a:gd name="connsiteX19" fmla="*/ 2978178 w 3589656"/>
                <a:gd name="connsiteY19" fmla="*/ 3402933 h 6904360"/>
                <a:gd name="connsiteX20" fmla="*/ 3332891 w 3589656"/>
                <a:gd name="connsiteY20" fmla="*/ 4515317 h 6904360"/>
                <a:gd name="connsiteX21" fmla="*/ 3511368 w 3589656"/>
                <a:gd name="connsiteY21" fmla="*/ 5554277 h 6904360"/>
                <a:gd name="connsiteX22" fmla="*/ 3271759 w 3589656"/>
                <a:gd name="connsiteY22" fmla="*/ 6196046 h 6904360"/>
                <a:gd name="connsiteX23" fmla="*/ 3520923 w 3589656"/>
                <a:gd name="connsiteY23" fmla="*/ 6490826 h 6904360"/>
                <a:gd name="connsiteX24" fmla="*/ 3549047 w 3589656"/>
                <a:gd name="connsiteY24" fmla="*/ 6862206 h 6904360"/>
                <a:gd name="connsiteX25" fmla="*/ 2904883 w 3589656"/>
                <a:gd name="connsiteY25" fmla="*/ 6822805 h 6904360"/>
                <a:gd name="connsiteX26" fmla="*/ 1648713 w 3589656"/>
                <a:gd name="connsiteY26" fmla="*/ 6157227 h 6904360"/>
                <a:gd name="connsiteX27" fmla="*/ 997643 w 3589656"/>
                <a:gd name="connsiteY27" fmla="*/ 5832154 h 6904360"/>
                <a:gd name="connsiteX28" fmla="*/ 751842 w 3589656"/>
                <a:gd name="connsiteY28" fmla="*/ 5641888 h 6904360"/>
                <a:gd name="connsiteX29" fmla="*/ 677123 w 3589656"/>
                <a:gd name="connsiteY29" fmla="*/ 5506886 h 6904360"/>
                <a:gd name="connsiteX30" fmla="*/ 809228 w 3589656"/>
                <a:gd name="connsiteY30" fmla="*/ 5406620 h 6904360"/>
                <a:gd name="connsiteX31" fmla="*/ 987861 w 3589656"/>
                <a:gd name="connsiteY31" fmla="*/ 5409615 h 6904360"/>
                <a:gd name="connsiteX32" fmla="*/ 879221 w 3589656"/>
                <a:gd name="connsiteY32" fmla="*/ 5096776 h 6904360"/>
                <a:gd name="connsiteX33" fmla="*/ 961792 w 3589656"/>
                <a:gd name="connsiteY33" fmla="*/ 4577608 h 6904360"/>
                <a:gd name="connsiteX34" fmla="*/ 749565 w 3589656"/>
                <a:gd name="connsiteY34" fmla="*/ 4904678 h 6904360"/>
                <a:gd name="connsiteX35" fmla="*/ 548709 w 3589656"/>
                <a:gd name="connsiteY35" fmla="*/ 5237403 h 6904360"/>
                <a:gd name="connsiteX36" fmla="*/ 347193 w 3589656"/>
                <a:gd name="connsiteY36" fmla="*/ 5286149 h 6904360"/>
                <a:gd name="connsiteX37" fmla="*/ 54308 w 3589656"/>
                <a:gd name="connsiteY37" fmla="*/ 5119278 h 6904360"/>
                <a:gd name="connsiteX38" fmla="*/ 2902 w 3589656"/>
                <a:gd name="connsiteY38" fmla="*/ 4994444 h 6904360"/>
                <a:gd name="connsiteX39" fmla="*/ 181506 w 3589656"/>
                <a:gd name="connsiteY39" fmla="*/ 4863397 h 6904360"/>
                <a:gd name="connsiteX40" fmla="*/ 360374 w 3589656"/>
                <a:gd name="connsiteY40" fmla="*/ 4845945 h 6904360"/>
                <a:gd name="connsiteX41" fmla="*/ 634558 w 3589656"/>
                <a:gd name="connsiteY41" fmla="*/ 4294385 h 6904360"/>
                <a:gd name="connsiteX42" fmla="*/ 766734 w 3589656"/>
                <a:gd name="connsiteY42" fmla="*/ 3736055 h 6904360"/>
                <a:gd name="connsiteX43" fmla="*/ 676903 w 3589656"/>
                <a:gd name="connsiteY43" fmla="*/ 2960995 h 6904360"/>
                <a:gd name="connsiteX44" fmla="*/ 770560 w 3589656"/>
                <a:gd name="connsiteY44" fmla="*/ 2323238 h 6904360"/>
                <a:gd name="connsiteX45" fmla="*/ 954794 w 3589656"/>
                <a:gd name="connsiteY45" fmla="*/ 1863472 h 6904360"/>
                <a:gd name="connsiteX46" fmla="*/ 1045613 w 3589656"/>
                <a:gd name="connsiteY46" fmla="*/ 1534554 h 6904360"/>
                <a:gd name="connsiteX47" fmla="*/ 1289494 w 3589656"/>
                <a:gd name="connsiteY47" fmla="*/ 1386319 h 6904360"/>
                <a:gd name="connsiteX48" fmla="*/ 1068419 w 3589656"/>
                <a:gd name="connsiteY48" fmla="*/ 1265783 h 6904360"/>
                <a:gd name="connsiteX49" fmla="*/ 1023493 w 3589656"/>
                <a:gd name="connsiteY49" fmla="*/ 1179626 h 6904360"/>
                <a:gd name="connsiteX50" fmla="*/ 1015786 w 3589656"/>
                <a:gd name="connsiteY50" fmla="*/ 1091731 h 6904360"/>
                <a:gd name="connsiteX0" fmla="*/ 1015786 w 3528938"/>
                <a:gd name="connsiteY0" fmla="*/ 1091731 h 6829966"/>
                <a:gd name="connsiteX1" fmla="*/ 991162 w 3528938"/>
                <a:gd name="connsiteY1" fmla="*/ 1014637 h 6829966"/>
                <a:gd name="connsiteX2" fmla="*/ 1018648 w 3528938"/>
                <a:gd name="connsiteY2" fmla="*/ 927251 h 6829966"/>
                <a:gd name="connsiteX3" fmla="*/ 1067359 w 3528938"/>
                <a:gd name="connsiteY3" fmla="*/ 807866 h 6829966"/>
                <a:gd name="connsiteX4" fmla="*/ 1303539 w 3528938"/>
                <a:gd name="connsiteY4" fmla="*/ 707215 h 6829966"/>
                <a:gd name="connsiteX5" fmla="*/ 1388437 w 3528938"/>
                <a:gd name="connsiteY5" fmla="*/ 579227 h 6829966"/>
                <a:gd name="connsiteX6" fmla="*/ 1495916 w 3528938"/>
                <a:gd name="connsiteY6" fmla="*/ 544898 h 6829966"/>
                <a:gd name="connsiteX7" fmla="*/ 1651130 w 3528938"/>
                <a:gd name="connsiteY7" fmla="*/ 430593 h 6829966"/>
                <a:gd name="connsiteX8" fmla="*/ 1680710 w 3528938"/>
                <a:gd name="connsiteY8" fmla="*/ 328290 h 6829966"/>
                <a:gd name="connsiteX9" fmla="*/ 1753588 w 3528938"/>
                <a:gd name="connsiteY9" fmla="*/ 20757 h 6829966"/>
                <a:gd name="connsiteX10" fmla="*/ 1846168 w 3528938"/>
                <a:gd name="connsiteY10" fmla="*/ 38247 h 6829966"/>
                <a:gd name="connsiteX11" fmla="*/ 1900180 w 3528938"/>
                <a:gd name="connsiteY11" fmla="*/ 368250 h 6829966"/>
                <a:gd name="connsiteX12" fmla="*/ 1927740 w 3528938"/>
                <a:gd name="connsiteY12" fmla="*/ 312809 h 6829966"/>
                <a:gd name="connsiteX13" fmla="*/ 2004034 w 3528938"/>
                <a:gd name="connsiteY13" fmla="*/ 148632 h 6829966"/>
                <a:gd name="connsiteX14" fmla="*/ 2100198 w 3528938"/>
                <a:gd name="connsiteY14" fmla="*/ 286851 h 6829966"/>
                <a:gd name="connsiteX15" fmla="*/ 2124320 w 3528938"/>
                <a:gd name="connsiteY15" fmla="*/ 586040 h 6829966"/>
                <a:gd name="connsiteX16" fmla="*/ 2487270 w 3528938"/>
                <a:gd name="connsiteY16" fmla="*/ 1076185 h 6829966"/>
                <a:gd name="connsiteX17" fmla="*/ 2602425 w 3528938"/>
                <a:gd name="connsiteY17" fmla="*/ 1790789 h 6829966"/>
                <a:gd name="connsiteX18" fmla="*/ 2516445 w 3528938"/>
                <a:gd name="connsiteY18" fmla="*/ 2677010 h 6829966"/>
                <a:gd name="connsiteX19" fmla="*/ 2978178 w 3528938"/>
                <a:gd name="connsiteY19" fmla="*/ 3402933 h 6829966"/>
                <a:gd name="connsiteX20" fmla="*/ 3332891 w 3528938"/>
                <a:gd name="connsiteY20" fmla="*/ 4515317 h 6829966"/>
                <a:gd name="connsiteX21" fmla="*/ 3511368 w 3528938"/>
                <a:gd name="connsiteY21" fmla="*/ 5554277 h 6829966"/>
                <a:gd name="connsiteX22" fmla="*/ 3271759 w 3528938"/>
                <a:gd name="connsiteY22" fmla="*/ 6196046 h 6829966"/>
                <a:gd name="connsiteX23" fmla="*/ 3520923 w 3528938"/>
                <a:gd name="connsiteY23" fmla="*/ 6490826 h 6829966"/>
                <a:gd name="connsiteX24" fmla="*/ 2904883 w 3528938"/>
                <a:gd name="connsiteY24" fmla="*/ 6822805 h 6829966"/>
                <a:gd name="connsiteX25" fmla="*/ 1648713 w 3528938"/>
                <a:gd name="connsiteY25" fmla="*/ 6157227 h 6829966"/>
                <a:gd name="connsiteX26" fmla="*/ 997643 w 3528938"/>
                <a:gd name="connsiteY26" fmla="*/ 5832154 h 6829966"/>
                <a:gd name="connsiteX27" fmla="*/ 751842 w 3528938"/>
                <a:gd name="connsiteY27" fmla="*/ 5641888 h 6829966"/>
                <a:gd name="connsiteX28" fmla="*/ 677123 w 3528938"/>
                <a:gd name="connsiteY28" fmla="*/ 5506886 h 6829966"/>
                <a:gd name="connsiteX29" fmla="*/ 809228 w 3528938"/>
                <a:gd name="connsiteY29" fmla="*/ 5406620 h 6829966"/>
                <a:gd name="connsiteX30" fmla="*/ 987861 w 3528938"/>
                <a:gd name="connsiteY30" fmla="*/ 5409615 h 6829966"/>
                <a:gd name="connsiteX31" fmla="*/ 879221 w 3528938"/>
                <a:gd name="connsiteY31" fmla="*/ 5096776 h 6829966"/>
                <a:gd name="connsiteX32" fmla="*/ 961792 w 3528938"/>
                <a:gd name="connsiteY32" fmla="*/ 4577608 h 6829966"/>
                <a:gd name="connsiteX33" fmla="*/ 749565 w 3528938"/>
                <a:gd name="connsiteY33" fmla="*/ 4904678 h 6829966"/>
                <a:gd name="connsiteX34" fmla="*/ 548709 w 3528938"/>
                <a:gd name="connsiteY34" fmla="*/ 5237403 h 6829966"/>
                <a:gd name="connsiteX35" fmla="*/ 347193 w 3528938"/>
                <a:gd name="connsiteY35" fmla="*/ 5286149 h 6829966"/>
                <a:gd name="connsiteX36" fmla="*/ 54308 w 3528938"/>
                <a:gd name="connsiteY36" fmla="*/ 5119278 h 6829966"/>
                <a:gd name="connsiteX37" fmla="*/ 2902 w 3528938"/>
                <a:gd name="connsiteY37" fmla="*/ 4994444 h 6829966"/>
                <a:gd name="connsiteX38" fmla="*/ 181506 w 3528938"/>
                <a:gd name="connsiteY38" fmla="*/ 4863397 h 6829966"/>
                <a:gd name="connsiteX39" fmla="*/ 360374 w 3528938"/>
                <a:gd name="connsiteY39" fmla="*/ 4845945 h 6829966"/>
                <a:gd name="connsiteX40" fmla="*/ 634558 w 3528938"/>
                <a:gd name="connsiteY40" fmla="*/ 4294385 h 6829966"/>
                <a:gd name="connsiteX41" fmla="*/ 766734 w 3528938"/>
                <a:gd name="connsiteY41" fmla="*/ 3736055 h 6829966"/>
                <a:gd name="connsiteX42" fmla="*/ 676903 w 3528938"/>
                <a:gd name="connsiteY42" fmla="*/ 2960995 h 6829966"/>
                <a:gd name="connsiteX43" fmla="*/ 770560 w 3528938"/>
                <a:gd name="connsiteY43" fmla="*/ 2323238 h 6829966"/>
                <a:gd name="connsiteX44" fmla="*/ 954794 w 3528938"/>
                <a:gd name="connsiteY44" fmla="*/ 1863472 h 6829966"/>
                <a:gd name="connsiteX45" fmla="*/ 1045613 w 3528938"/>
                <a:gd name="connsiteY45" fmla="*/ 1534554 h 6829966"/>
                <a:gd name="connsiteX46" fmla="*/ 1289494 w 3528938"/>
                <a:gd name="connsiteY46" fmla="*/ 1386319 h 6829966"/>
                <a:gd name="connsiteX47" fmla="*/ 1068419 w 3528938"/>
                <a:gd name="connsiteY47" fmla="*/ 1265783 h 6829966"/>
                <a:gd name="connsiteX48" fmla="*/ 1023493 w 3528938"/>
                <a:gd name="connsiteY48" fmla="*/ 1179626 h 6829966"/>
                <a:gd name="connsiteX49" fmla="*/ 1015786 w 3528938"/>
                <a:gd name="connsiteY49" fmla="*/ 1091731 h 6829966"/>
                <a:gd name="connsiteX0" fmla="*/ 1015786 w 3528938"/>
                <a:gd name="connsiteY0" fmla="*/ 1091731 h 6804736"/>
                <a:gd name="connsiteX1" fmla="*/ 991162 w 3528938"/>
                <a:gd name="connsiteY1" fmla="*/ 1014637 h 6804736"/>
                <a:gd name="connsiteX2" fmla="*/ 1018648 w 3528938"/>
                <a:gd name="connsiteY2" fmla="*/ 927251 h 6804736"/>
                <a:gd name="connsiteX3" fmla="*/ 1067359 w 3528938"/>
                <a:gd name="connsiteY3" fmla="*/ 807866 h 6804736"/>
                <a:gd name="connsiteX4" fmla="*/ 1303539 w 3528938"/>
                <a:gd name="connsiteY4" fmla="*/ 707215 h 6804736"/>
                <a:gd name="connsiteX5" fmla="*/ 1388437 w 3528938"/>
                <a:gd name="connsiteY5" fmla="*/ 579227 h 6804736"/>
                <a:gd name="connsiteX6" fmla="*/ 1495916 w 3528938"/>
                <a:gd name="connsiteY6" fmla="*/ 544898 h 6804736"/>
                <a:gd name="connsiteX7" fmla="*/ 1651130 w 3528938"/>
                <a:gd name="connsiteY7" fmla="*/ 430593 h 6804736"/>
                <a:gd name="connsiteX8" fmla="*/ 1680710 w 3528938"/>
                <a:gd name="connsiteY8" fmla="*/ 328290 h 6804736"/>
                <a:gd name="connsiteX9" fmla="*/ 1753588 w 3528938"/>
                <a:gd name="connsiteY9" fmla="*/ 20757 h 6804736"/>
                <a:gd name="connsiteX10" fmla="*/ 1846168 w 3528938"/>
                <a:gd name="connsiteY10" fmla="*/ 38247 h 6804736"/>
                <a:gd name="connsiteX11" fmla="*/ 1900180 w 3528938"/>
                <a:gd name="connsiteY11" fmla="*/ 368250 h 6804736"/>
                <a:gd name="connsiteX12" fmla="*/ 1927740 w 3528938"/>
                <a:gd name="connsiteY12" fmla="*/ 312809 h 6804736"/>
                <a:gd name="connsiteX13" fmla="*/ 2004034 w 3528938"/>
                <a:gd name="connsiteY13" fmla="*/ 148632 h 6804736"/>
                <a:gd name="connsiteX14" fmla="*/ 2100198 w 3528938"/>
                <a:gd name="connsiteY14" fmla="*/ 286851 h 6804736"/>
                <a:gd name="connsiteX15" fmla="*/ 2124320 w 3528938"/>
                <a:gd name="connsiteY15" fmla="*/ 586040 h 6804736"/>
                <a:gd name="connsiteX16" fmla="*/ 2487270 w 3528938"/>
                <a:gd name="connsiteY16" fmla="*/ 1076185 h 6804736"/>
                <a:gd name="connsiteX17" fmla="*/ 2602425 w 3528938"/>
                <a:gd name="connsiteY17" fmla="*/ 1790789 h 6804736"/>
                <a:gd name="connsiteX18" fmla="*/ 2516445 w 3528938"/>
                <a:gd name="connsiteY18" fmla="*/ 2677010 h 6804736"/>
                <a:gd name="connsiteX19" fmla="*/ 2978178 w 3528938"/>
                <a:gd name="connsiteY19" fmla="*/ 3402933 h 6804736"/>
                <a:gd name="connsiteX20" fmla="*/ 3332891 w 3528938"/>
                <a:gd name="connsiteY20" fmla="*/ 4515317 h 6804736"/>
                <a:gd name="connsiteX21" fmla="*/ 3511368 w 3528938"/>
                <a:gd name="connsiteY21" fmla="*/ 5554277 h 6804736"/>
                <a:gd name="connsiteX22" fmla="*/ 3271759 w 3528938"/>
                <a:gd name="connsiteY22" fmla="*/ 6196046 h 6804736"/>
                <a:gd name="connsiteX23" fmla="*/ 3520923 w 3528938"/>
                <a:gd name="connsiteY23" fmla="*/ 6490826 h 6804736"/>
                <a:gd name="connsiteX24" fmla="*/ 2852895 w 3528938"/>
                <a:gd name="connsiteY24" fmla="*/ 6796962 h 6804736"/>
                <a:gd name="connsiteX25" fmla="*/ 1648713 w 3528938"/>
                <a:gd name="connsiteY25" fmla="*/ 6157227 h 6804736"/>
                <a:gd name="connsiteX26" fmla="*/ 997643 w 3528938"/>
                <a:gd name="connsiteY26" fmla="*/ 5832154 h 6804736"/>
                <a:gd name="connsiteX27" fmla="*/ 751842 w 3528938"/>
                <a:gd name="connsiteY27" fmla="*/ 5641888 h 6804736"/>
                <a:gd name="connsiteX28" fmla="*/ 677123 w 3528938"/>
                <a:gd name="connsiteY28" fmla="*/ 5506886 h 6804736"/>
                <a:gd name="connsiteX29" fmla="*/ 809228 w 3528938"/>
                <a:gd name="connsiteY29" fmla="*/ 5406620 h 6804736"/>
                <a:gd name="connsiteX30" fmla="*/ 987861 w 3528938"/>
                <a:gd name="connsiteY30" fmla="*/ 5409615 h 6804736"/>
                <a:gd name="connsiteX31" fmla="*/ 879221 w 3528938"/>
                <a:gd name="connsiteY31" fmla="*/ 5096776 h 6804736"/>
                <a:gd name="connsiteX32" fmla="*/ 961792 w 3528938"/>
                <a:gd name="connsiteY32" fmla="*/ 4577608 h 6804736"/>
                <a:gd name="connsiteX33" fmla="*/ 749565 w 3528938"/>
                <a:gd name="connsiteY33" fmla="*/ 4904678 h 6804736"/>
                <a:gd name="connsiteX34" fmla="*/ 548709 w 3528938"/>
                <a:gd name="connsiteY34" fmla="*/ 5237403 h 6804736"/>
                <a:gd name="connsiteX35" fmla="*/ 347193 w 3528938"/>
                <a:gd name="connsiteY35" fmla="*/ 5286149 h 6804736"/>
                <a:gd name="connsiteX36" fmla="*/ 54308 w 3528938"/>
                <a:gd name="connsiteY36" fmla="*/ 5119278 h 6804736"/>
                <a:gd name="connsiteX37" fmla="*/ 2902 w 3528938"/>
                <a:gd name="connsiteY37" fmla="*/ 4994444 h 6804736"/>
                <a:gd name="connsiteX38" fmla="*/ 181506 w 3528938"/>
                <a:gd name="connsiteY38" fmla="*/ 4863397 h 6804736"/>
                <a:gd name="connsiteX39" fmla="*/ 360374 w 3528938"/>
                <a:gd name="connsiteY39" fmla="*/ 4845945 h 6804736"/>
                <a:gd name="connsiteX40" fmla="*/ 634558 w 3528938"/>
                <a:gd name="connsiteY40" fmla="*/ 4294385 h 6804736"/>
                <a:gd name="connsiteX41" fmla="*/ 766734 w 3528938"/>
                <a:gd name="connsiteY41" fmla="*/ 3736055 h 6804736"/>
                <a:gd name="connsiteX42" fmla="*/ 676903 w 3528938"/>
                <a:gd name="connsiteY42" fmla="*/ 2960995 h 6804736"/>
                <a:gd name="connsiteX43" fmla="*/ 770560 w 3528938"/>
                <a:gd name="connsiteY43" fmla="*/ 2323238 h 6804736"/>
                <a:gd name="connsiteX44" fmla="*/ 954794 w 3528938"/>
                <a:gd name="connsiteY44" fmla="*/ 1863472 h 6804736"/>
                <a:gd name="connsiteX45" fmla="*/ 1045613 w 3528938"/>
                <a:gd name="connsiteY45" fmla="*/ 1534554 h 6804736"/>
                <a:gd name="connsiteX46" fmla="*/ 1289494 w 3528938"/>
                <a:gd name="connsiteY46" fmla="*/ 1386319 h 6804736"/>
                <a:gd name="connsiteX47" fmla="*/ 1068419 w 3528938"/>
                <a:gd name="connsiteY47" fmla="*/ 1265783 h 6804736"/>
                <a:gd name="connsiteX48" fmla="*/ 1023493 w 3528938"/>
                <a:gd name="connsiteY48" fmla="*/ 1179626 h 6804736"/>
                <a:gd name="connsiteX49" fmla="*/ 1015786 w 3528938"/>
                <a:gd name="connsiteY49" fmla="*/ 1091731 h 6804736"/>
                <a:gd name="connsiteX0" fmla="*/ 1015786 w 3528938"/>
                <a:gd name="connsiteY0" fmla="*/ 1091731 h 6779617"/>
                <a:gd name="connsiteX1" fmla="*/ 991162 w 3528938"/>
                <a:gd name="connsiteY1" fmla="*/ 1014637 h 6779617"/>
                <a:gd name="connsiteX2" fmla="*/ 1018648 w 3528938"/>
                <a:gd name="connsiteY2" fmla="*/ 927251 h 6779617"/>
                <a:gd name="connsiteX3" fmla="*/ 1067359 w 3528938"/>
                <a:gd name="connsiteY3" fmla="*/ 807866 h 6779617"/>
                <a:gd name="connsiteX4" fmla="*/ 1303539 w 3528938"/>
                <a:gd name="connsiteY4" fmla="*/ 707215 h 6779617"/>
                <a:gd name="connsiteX5" fmla="*/ 1388437 w 3528938"/>
                <a:gd name="connsiteY5" fmla="*/ 579227 h 6779617"/>
                <a:gd name="connsiteX6" fmla="*/ 1495916 w 3528938"/>
                <a:gd name="connsiteY6" fmla="*/ 544898 h 6779617"/>
                <a:gd name="connsiteX7" fmla="*/ 1651130 w 3528938"/>
                <a:gd name="connsiteY7" fmla="*/ 430593 h 6779617"/>
                <a:gd name="connsiteX8" fmla="*/ 1680710 w 3528938"/>
                <a:gd name="connsiteY8" fmla="*/ 328290 h 6779617"/>
                <a:gd name="connsiteX9" fmla="*/ 1753588 w 3528938"/>
                <a:gd name="connsiteY9" fmla="*/ 20757 h 6779617"/>
                <a:gd name="connsiteX10" fmla="*/ 1846168 w 3528938"/>
                <a:gd name="connsiteY10" fmla="*/ 38247 h 6779617"/>
                <a:gd name="connsiteX11" fmla="*/ 1900180 w 3528938"/>
                <a:gd name="connsiteY11" fmla="*/ 368250 h 6779617"/>
                <a:gd name="connsiteX12" fmla="*/ 1927740 w 3528938"/>
                <a:gd name="connsiteY12" fmla="*/ 312809 h 6779617"/>
                <a:gd name="connsiteX13" fmla="*/ 2004034 w 3528938"/>
                <a:gd name="connsiteY13" fmla="*/ 148632 h 6779617"/>
                <a:gd name="connsiteX14" fmla="*/ 2100198 w 3528938"/>
                <a:gd name="connsiteY14" fmla="*/ 286851 h 6779617"/>
                <a:gd name="connsiteX15" fmla="*/ 2124320 w 3528938"/>
                <a:gd name="connsiteY15" fmla="*/ 586040 h 6779617"/>
                <a:gd name="connsiteX16" fmla="*/ 2487270 w 3528938"/>
                <a:gd name="connsiteY16" fmla="*/ 1076185 h 6779617"/>
                <a:gd name="connsiteX17" fmla="*/ 2602425 w 3528938"/>
                <a:gd name="connsiteY17" fmla="*/ 1790789 h 6779617"/>
                <a:gd name="connsiteX18" fmla="*/ 2516445 w 3528938"/>
                <a:gd name="connsiteY18" fmla="*/ 2677010 h 6779617"/>
                <a:gd name="connsiteX19" fmla="*/ 2978178 w 3528938"/>
                <a:gd name="connsiteY19" fmla="*/ 3402933 h 6779617"/>
                <a:gd name="connsiteX20" fmla="*/ 3332891 w 3528938"/>
                <a:gd name="connsiteY20" fmla="*/ 4515317 h 6779617"/>
                <a:gd name="connsiteX21" fmla="*/ 3511368 w 3528938"/>
                <a:gd name="connsiteY21" fmla="*/ 5554277 h 6779617"/>
                <a:gd name="connsiteX22" fmla="*/ 3271759 w 3528938"/>
                <a:gd name="connsiteY22" fmla="*/ 6196046 h 6779617"/>
                <a:gd name="connsiteX23" fmla="*/ 3520923 w 3528938"/>
                <a:gd name="connsiteY23" fmla="*/ 6490826 h 6779617"/>
                <a:gd name="connsiteX24" fmla="*/ 2800907 w 3528938"/>
                <a:gd name="connsiteY24" fmla="*/ 6771118 h 6779617"/>
                <a:gd name="connsiteX25" fmla="*/ 1648713 w 3528938"/>
                <a:gd name="connsiteY25" fmla="*/ 6157227 h 6779617"/>
                <a:gd name="connsiteX26" fmla="*/ 997643 w 3528938"/>
                <a:gd name="connsiteY26" fmla="*/ 5832154 h 6779617"/>
                <a:gd name="connsiteX27" fmla="*/ 751842 w 3528938"/>
                <a:gd name="connsiteY27" fmla="*/ 5641888 h 6779617"/>
                <a:gd name="connsiteX28" fmla="*/ 677123 w 3528938"/>
                <a:gd name="connsiteY28" fmla="*/ 5506886 h 6779617"/>
                <a:gd name="connsiteX29" fmla="*/ 809228 w 3528938"/>
                <a:gd name="connsiteY29" fmla="*/ 5406620 h 6779617"/>
                <a:gd name="connsiteX30" fmla="*/ 987861 w 3528938"/>
                <a:gd name="connsiteY30" fmla="*/ 5409615 h 6779617"/>
                <a:gd name="connsiteX31" fmla="*/ 879221 w 3528938"/>
                <a:gd name="connsiteY31" fmla="*/ 5096776 h 6779617"/>
                <a:gd name="connsiteX32" fmla="*/ 961792 w 3528938"/>
                <a:gd name="connsiteY32" fmla="*/ 4577608 h 6779617"/>
                <a:gd name="connsiteX33" fmla="*/ 749565 w 3528938"/>
                <a:gd name="connsiteY33" fmla="*/ 4904678 h 6779617"/>
                <a:gd name="connsiteX34" fmla="*/ 548709 w 3528938"/>
                <a:gd name="connsiteY34" fmla="*/ 5237403 h 6779617"/>
                <a:gd name="connsiteX35" fmla="*/ 347193 w 3528938"/>
                <a:gd name="connsiteY35" fmla="*/ 5286149 h 6779617"/>
                <a:gd name="connsiteX36" fmla="*/ 54308 w 3528938"/>
                <a:gd name="connsiteY36" fmla="*/ 5119278 h 6779617"/>
                <a:gd name="connsiteX37" fmla="*/ 2902 w 3528938"/>
                <a:gd name="connsiteY37" fmla="*/ 4994444 h 6779617"/>
                <a:gd name="connsiteX38" fmla="*/ 181506 w 3528938"/>
                <a:gd name="connsiteY38" fmla="*/ 4863397 h 6779617"/>
                <a:gd name="connsiteX39" fmla="*/ 360374 w 3528938"/>
                <a:gd name="connsiteY39" fmla="*/ 4845945 h 6779617"/>
                <a:gd name="connsiteX40" fmla="*/ 634558 w 3528938"/>
                <a:gd name="connsiteY40" fmla="*/ 4294385 h 6779617"/>
                <a:gd name="connsiteX41" fmla="*/ 766734 w 3528938"/>
                <a:gd name="connsiteY41" fmla="*/ 3736055 h 6779617"/>
                <a:gd name="connsiteX42" fmla="*/ 676903 w 3528938"/>
                <a:gd name="connsiteY42" fmla="*/ 2960995 h 6779617"/>
                <a:gd name="connsiteX43" fmla="*/ 770560 w 3528938"/>
                <a:gd name="connsiteY43" fmla="*/ 2323238 h 6779617"/>
                <a:gd name="connsiteX44" fmla="*/ 954794 w 3528938"/>
                <a:gd name="connsiteY44" fmla="*/ 1863472 h 6779617"/>
                <a:gd name="connsiteX45" fmla="*/ 1045613 w 3528938"/>
                <a:gd name="connsiteY45" fmla="*/ 1534554 h 6779617"/>
                <a:gd name="connsiteX46" fmla="*/ 1289494 w 3528938"/>
                <a:gd name="connsiteY46" fmla="*/ 1386319 h 6779617"/>
                <a:gd name="connsiteX47" fmla="*/ 1068419 w 3528938"/>
                <a:gd name="connsiteY47" fmla="*/ 1265783 h 6779617"/>
                <a:gd name="connsiteX48" fmla="*/ 1023493 w 3528938"/>
                <a:gd name="connsiteY48" fmla="*/ 1179626 h 6779617"/>
                <a:gd name="connsiteX49" fmla="*/ 1015786 w 3528938"/>
                <a:gd name="connsiteY49" fmla="*/ 1091731 h 6779617"/>
                <a:gd name="connsiteX0" fmla="*/ 1015786 w 3528938"/>
                <a:gd name="connsiteY0" fmla="*/ 1091731 h 6771118"/>
                <a:gd name="connsiteX1" fmla="*/ 991162 w 3528938"/>
                <a:gd name="connsiteY1" fmla="*/ 1014637 h 6771118"/>
                <a:gd name="connsiteX2" fmla="*/ 1018648 w 3528938"/>
                <a:gd name="connsiteY2" fmla="*/ 927251 h 6771118"/>
                <a:gd name="connsiteX3" fmla="*/ 1067359 w 3528938"/>
                <a:gd name="connsiteY3" fmla="*/ 807866 h 6771118"/>
                <a:gd name="connsiteX4" fmla="*/ 1303539 w 3528938"/>
                <a:gd name="connsiteY4" fmla="*/ 707215 h 6771118"/>
                <a:gd name="connsiteX5" fmla="*/ 1388437 w 3528938"/>
                <a:gd name="connsiteY5" fmla="*/ 579227 h 6771118"/>
                <a:gd name="connsiteX6" fmla="*/ 1495916 w 3528938"/>
                <a:gd name="connsiteY6" fmla="*/ 544898 h 6771118"/>
                <a:gd name="connsiteX7" fmla="*/ 1651130 w 3528938"/>
                <a:gd name="connsiteY7" fmla="*/ 430593 h 6771118"/>
                <a:gd name="connsiteX8" fmla="*/ 1680710 w 3528938"/>
                <a:gd name="connsiteY8" fmla="*/ 328290 h 6771118"/>
                <a:gd name="connsiteX9" fmla="*/ 1753588 w 3528938"/>
                <a:gd name="connsiteY9" fmla="*/ 20757 h 6771118"/>
                <a:gd name="connsiteX10" fmla="*/ 1846168 w 3528938"/>
                <a:gd name="connsiteY10" fmla="*/ 38247 h 6771118"/>
                <a:gd name="connsiteX11" fmla="*/ 1900180 w 3528938"/>
                <a:gd name="connsiteY11" fmla="*/ 368250 h 6771118"/>
                <a:gd name="connsiteX12" fmla="*/ 1927740 w 3528938"/>
                <a:gd name="connsiteY12" fmla="*/ 312809 h 6771118"/>
                <a:gd name="connsiteX13" fmla="*/ 2004034 w 3528938"/>
                <a:gd name="connsiteY13" fmla="*/ 148632 h 6771118"/>
                <a:gd name="connsiteX14" fmla="*/ 2100198 w 3528938"/>
                <a:gd name="connsiteY14" fmla="*/ 286851 h 6771118"/>
                <a:gd name="connsiteX15" fmla="*/ 2124320 w 3528938"/>
                <a:gd name="connsiteY15" fmla="*/ 586040 h 6771118"/>
                <a:gd name="connsiteX16" fmla="*/ 2487270 w 3528938"/>
                <a:gd name="connsiteY16" fmla="*/ 1076185 h 6771118"/>
                <a:gd name="connsiteX17" fmla="*/ 2602425 w 3528938"/>
                <a:gd name="connsiteY17" fmla="*/ 1790789 h 6771118"/>
                <a:gd name="connsiteX18" fmla="*/ 2516445 w 3528938"/>
                <a:gd name="connsiteY18" fmla="*/ 2677010 h 6771118"/>
                <a:gd name="connsiteX19" fmla="*/ 2978178 w 3528938"/>
                <a:gd name="connsiteY19" fmla="*/ 3402933 h 6771118"/>
                <a:gd name="connsiteX20" fmla="*/ 3332891 w 3528938"/>
                <a:gd name="connsiteY20" fmla="*/ 4515317 h 6771118"/>
                <a:gd name="connsiteX21" fmla="*/ 3511368 w 3528938"/>
                <a:gd name="connsiteY21" fmla="*/ 5554277 h 6771118"/>
                <a:gd name="connsiteX22" fmla="*/ 3271759 w 3528938"/>
                <a:gd name="connsiteY22" fmla="*/ 6196046 h 6771118"/>
                <a:gd name="connsiteX23" fmla="*/ 3520923 w 3528938"/>
                <a:gd name="connsiteY23" fmla="*/ 6490826 h 6771118"/>
                <a:gd name="connsiteX24" fmla="*/ 2800907 w 3528938"/>
                <a:gd name="connsiteY24" fmla="*/ 6771118 h 6771118"/>
                <a:gd name="connsiteX25" fmla="*/ 1648713 w 3528938"/>
                <a:gd name="connsiteY25" fmla="*/ 6157227 h 6771118"/>
                <a:gd name="connsiteX26" fmla="*/ 997643 w 3528938"/>
                <a:gd name="connsiteY26" fmla="*/ 5832154 h 6771118"/>
                <a:gd name="connsiteX27" fmla="*/ 751842 w 3528938"/>
                <a:gd name="connsiteY27" fmla="*/ 5641888 h 6771118"/>
                <a:gd name="connsiteX28" fmla="*/ 677123 w 3528938"/>
                <a:gd name="connsiteY28" fmla="*/ 5506886 h 6771118"/>
                <a:gd name="connsiteX29" fmla="*/ 809228 w 3528938"/>
                <a:gd name="connsiteY29" fmla="*/ 5406620 h 6771118"/>
                <a:gd name="connsiteX30" fmla="*/ 987861 w 3528938"/>
                <a:gd name="connsiteY30" fmla="*/ 5409615 h 6771118"/>
                <a:gd name="connsiteX31" fmla="*/ 879221 w 3528938"/>
                <a:gd name="connsiteY31" fmla="*/ 5096776 h 6771118"/>
                <a:gd name="connsiteX32" fmla="*/ 961792 w 3528938"/>
                <a:gd name="connsiteY32" fmla="*/ 4577608 h 6771118"/>
                <a:gd name="connsiteX33" fmla="*/ 749565 w 3528938"/>
                <a:gd name="connsiteY33" fmla="*/ 4904678 h 6771118"/>
                <a:gd name="connsiteX34" fmla="*/ 548709 w 3528938"/>
                <a:gd name="connsiteY34" fmla="*/ 5237403 h 6771118"/>
                <a:gd name="connsiteX35" fmla="*/ 347193 w 3528938"/>
                <a:gd name="connsiteY35" fmla="*/ 5286149 h 6771118"/>
                <a:gd name="connsiteX36" fmla="*/ 54308 w 3528938"/>
                <a:gd name="connsiteY36" fmla="*/ 5119278 h 6771118"/>
                <a:gd name="connsiteX37" fmla="*/ 2902 w 3528938"/>
                <a:gd name="connsiteY37" fmla="*/ 4994444 h 6771118"/>
                <a:gd name="connsiteX38" fmla="*/ 181506 w 3528938"/>
                <a:gd name="connsiteY38" fmla="*/ 4863397 h 6771118"/>
                <a:gd name="connsiteX39" fmla="*/ 360374 w 3528938"/>
                <a:gd name="connsiteY39" fmla="*/ 4845945 h 6771118"/>
                <a:gd name="connsiteX40" fmla="*/ 634558 w 3528938"/>
                <a:gd name="connsiteY40" fmla="*/ 4294385 h 6771118"/>
                <a:gd name="connsiteX41" fmla="*/ 766734 w 3528938"/>
                <a:gd name="connsiteY41" fmla="*/ 3736055 h 6771118"/>
                <a:gd name="connsiteX42" fmla="*/ 676903 w 3528938"/>
                <a:gd name="connsiteY42" fmla="*/ 2960995 h 6771118"/>
                <a:gd name="connsiteX43" fmla="*/ 770560 w 3528938"/>
                <a:gd name="connsiteY43" fmla="*/ 2323238 h 6771118"/>
                <a:gd name="connsiteX44" fmla="*/ 954794 w 3528938"/>
                <a:gd name="connsiteY44" fmla="*/ 1863472 h 6771118"/>
                <a:gd name="connsiteX45" fmla="*/ 1045613 w 3528938"/>
                <a:gd name="connsiteY45" fmla="*/ 1534554 h 6771118"/>
                <a:gd name="connsiteX46" fmla="*/ 1289494 w 3528938"/>
                <a:gd name="connsiteY46" fmla="*/ 1386319 h 6771118"/>
                <a:gd name="connsiteX47" fmla="*/ 1068419 w 3528938"/>
                <a:gd name="connsiteY47" fmla="*/ 1265783 h 6771118"/>
                <a:gd name="connsiteX48" fmla="*/ 1023493 w 3528938"/>
                <a:gd name="connsiteY48" fmla="*/ 1179626 h 6771118"/>
                <a:gd name="connsiteX49" fmla="*/ 1015786 w 3528938"/>
                <a:gd name="connsiteY49" fmla="*/ 1091731 h 6771118"/>
                <a:gd name="connsiteX0" fmla="*/ 1015786 w 3528938"/>
                <a:gd name="connsiteY0" fmla="*/ 1091731 h 6771118"/>
                <a:gd name="connsiteX1" fmla="*/ 991162 w 3528938"/>
                <a:gd name="connsiteY1" fmla="*/ 1014637 h 6771118"/>
                <a:gd name="connsiteX2" fmla="*/ 1018648 w 3528938"/>
                <a:gd name="connsiteY2" fmla="*/ 927251 h 6771118"/>
                <a:gd name="connsiteX3" fmla="*/ 1067359 w 3528938"/>
                <a:gd name="connsiteY3" fmla="*/ 807866 h 6771118"/>
                <a:gd name="connsiteX4" fmla="*/ 1303539 w 3528938"/>
                <a:gd name="connsiteY4" fmla="*/ 707215 h 6771118"/>
                <a:gd name="connsiteX5" fmla="*/ 1388437 w 3528938"/>
                <a:gd name="connsiteY5" fmla="*/ 579227 h 6771118"/>
                <a:gd name="connsiteX6" fmla="*/ 1495916 w 3528938"/>
                <a:gd name="connsiteY6" fmla="*/ 544898 h 6771118"/>
                <a:gd name="connsiteX7" fmla="*/ 1651130 w 3528938"/>
                <a:gd name="connsiteY7" fmla="*/ 430593 h 6771118"/>
                <a:gd name="connsiteX8" fmla="*/ 1680710 w 3528938"/>
                <a:gd name="connsiteY8" fmla="*/ 328290 h 6771118"/>
                <a:gd name="connsiteX9" fmla="*/ 1753588 w 3528938"/>
                <a:gd name="connsiteY9" fmla="*/ 20757 h 6771118"/>
                <a:gd name="connsiteX10" fmla="*/ 1846168 w 3528938"/>
                <a:gd name="connsiteY10" fmla="*/ 38247 h 6771118"/>
                <a:gd name="connsiteX11" fmla="*/ 1900180 w 3528938"/>
                <a:gd name="connsiteY11" fmla="*/ 368250 h 6771118"/>
                <a:gd name="connsiteX12" fmla="*/ 1927740 w 3528938"/>
                <a:gd name="connsiteY12" fmla="*/ 312809 h 6771118"/>
                <a:gd name="connsiteX13" fmla="*/ 2004034 w 3528938"/>
                <a:gd name="connsiteY13" fmla="*/ 148632 h 6771118"/>
                <a:gd name="connsiteX14" fmla="*/ 2100198 w 3528938"/>
                <a:gd name="connsiteY14" fmla="*/ 286851 h 6771118"/>
                <a:gd name="connsiteX15" fmla="*/ 2124320 w 3528938"/>
                <a:gd name="connsiteY15" fmla="*/ 586040 h 6771118"/>
                <a:gd name="connsiteX16" fmla="*/ 2487270 w 3528938"/>
                <a:gd name="connsiteY16" fmla="*/ 1076185 h 6771118"/>
                <a:gd name="connsiteX17" fmla="*/ 2602425 w 3528938"/>
                <a:gd name="connsiteY17" fmla="*/ 1790789 h 6771118"/>
                <a:gd name="connsiteX18" fmla="*/ 2516445 w 3528938"/>
                <a:gd name="connsiteY18" fmla="*/ 2677010 h 6771118"/>
                <a:gd name="connsiteX19" fmla="*/ 2978178 w 3528938"/>
                <a:gd name="connsiteY19" fmla="*/ 3402933 h 6771118"/>
                <a:gd name="connsiteX20" fmla="*/ 3332891 w 3528938"/>
                <a:gd name="connsiteY20" fmla="*/ 4515317 h 6771118"/>
                <a:gd name="connsiteX21" fmla="*/ 3511368 w 3528938"/>
                <a:gd name="connsiteY21" fmla="*/ 5554277 h 6771118"/>
                <a:gd name="connsiteX22" fmla="*/ 3271759 w 3528938"/>
                <a:gd name="connsiteY22" fmla="*/ 6196046 h 6771118"/>
                <a:gd name="connsiteX23" fmla="*/ 3520923 w 3528938"/>
                <a:gd name="connsiteY23" fmla="*/ 6490826 h 6771118"/>
                <a:gd name="connsiteX24" fmla="*/ 2800907 w 3528938"/>
                <a:gd name="connsiteY24" fmla="*/ 6771118 h 6771118"/>
                <a:gd name="connsiteX25" fmla="*/ 1648713 w 3528938"/>
                <a:gd name="connsiteY25" fmla="*/ 6157227 h 6771118"/>
                <a:gd name="connsiteX26" fmla="*/ 997643 w 3528938"/>
                <a:gd name="connsiteY26" fmla="*/ 5832154 h 6771118"/>
                <a:gd name="connsiteX27" fmla="*/ 751842 w 3528938"/>
                <a:gd name="connsiteY27" fmla="*/ 5641888 h 6771118"/>
                <a:gd name="connsiteX28" fmla="*/ 677123 w 3528938"/>
                <a:gd name="connsiteY28" fmla="*/ 5506886 h 6771118"/>
                <a:gd name="connsiteX29" fmla="*/ 809228 w 3528938"/>
                <a:gd name="connsiteY29" fmla="*/ 5406620 h 6771118"/>
                <a:gd name="connsiteX30" fmla="*/ 987861 w 3528938"/>
                <a:gd name="connsiteY30" fmla="*/ 5409615 h 6771118"/>
                <a:gd name="connsiteX31" fmla="*/ 879221 w 3528938"/>
                <a:gd name="connsiteY31" fmla="*/ 5096776 h 6771118"/>
                <a:gd name="connsiteX32" fmla="*/ 961792 w 3528938"/>
                <a:gd name="connsiteY32" fmla="*/ 4577608 h 6771118"/>
                <a:gd name="connsiteX33" fmla="*/ 749565 w 3528938"/>
                <a:gd name="connsiteY33" fmla="*/ 4904678 h 6771118"/>
                <a:gd name="connsiteX34" fmla="*/ 548709 w 3528938"/>
                <a:gd name="connsiteY34" fmla="*/ 5237403 h 6771118"/>
                <a:gd name="connsiteX35" fmla="*/ 399481 w 3528938"/>
                <a:gd name="connsiteY35" fmla="*/ 5441812 h 6771118"/>
                <a:gd name="connsiteX36" fmla="*/ 54308 w 3528938"/>
                <a:gd name="connsiteY36" fmla="*/ 5119278 h 6771118"/>
                <a:gd name="connsiteX37" fmla="*/ 2902 w 3528938"/>
                <a:gd name="connsiteY37" fmla="*/ 4994444 h 6771118"/>
                <a:gd name="connsiteX38" fmla="*/ 181506 w 3528938"/>
                <a:gd name="connsiteY38" fmla="*/ 4863397 h 6771118"/>
                <a:gd name="connsiteX39" fmla="*/ 360374 w 3528938"/>
                <a:gd name="connsiteY39" fmla="*/ 4845945 h 6771118"/>
                <a:gd name="connsiteX40" fmla="*/ 634558 w 3528938"/>
                <a:gd name="connsiteY40" fmla="*/ 4294385 h 6771118"/>
                <a:gd name="connsiteX41" fmla="*/ 766734 w 3528938"/>
                <a:gd name="connsiteY41" fmla="*/ 3736055 h 6771118"/>
                <a:gd name="connsiteX42" fmla="*/ 676903 w 3528938"/>
                <a:gd name="connsiteY42" fmla="*/ 2960995 h 6771118"/>
                <a:gd name="connsiteX43" fmla="*/ 770560 w 3528938"/>
                <a:gd name="connsiteY43" fmla="*/ 2323238 h 6771118"/>
                <a:gd name="connsiteX44" fmla="*/ 954794 w 3528938"/>
                <a:gd name="connsiteY44" fmla="*/ 1863472 h 6771118"/>
                <a:gd name="connsiteX45" fmla="*/ 1045613 w 3528938"/>
                <a:gd name="connsiteY45" fmla="*/ 1534554 h 6771118"/>
                <a:gd name="connsiteX46" fmla="*/ 1289494 w 3528938"/>
                <a:gd name="connsiteY46" fmla="*/ 1386319 h 6771118"/>
                <a:gd name="connsiteX47" fmla="*/ 1068419 w 3528938"/>
                <a:gd name="connsiteY47" fmla="*/ 1265783 h 6771118"/>
                <a:gd name="connsiteX48" fmla="*/ 1023493 w 3528938"/>
                <a:gd name="connsiteY48" fmla="*/ 1179626 h 6771118"/>
                <a:gd name="connsiteX49" fmla="*/ 1015786 w 3528938"/>
                <a:gd name="connsiteY49" fmla="*/ 1091731 h 6771118"/>
                <a:gd name="connsiteX0" fmla="*/ 1015740 w 3528892"/>
                <a:gd name="connsiteY0" fmla="*/ 1091731 h 6771118"/>
                <a:gd name="connsiteX1" fmla="*/ 991116 w 3528892"/>
                <a:gd name="connsiteY1" fmla="*/ 1014637 h 6771118"/>
                <a:gd name="connsiteX2" fmla="*/ 1018602 w 3528892"/>
                <a:gd name="connsiteY2" fmla="*/ 927251 h 6771118"/>
                <a:gd name="connsiteX3" fmla="*/ 1067313 w 3528892"/>
                <a:gd name="connsiteY3" fmla="*/ 807866 h 6771118"/>
                <a:gd name="connsiteX4" fmla="*/ 1303493 w 3528892"/>
                <a:gd name="connsiteY4" fmla="*/ 707215 h 6771118"/>
                <a:gd name="connsiteX5" fmla="*/ 1388391 w 3528892"/>
                <a:gd name="connsiteY5" fmla="*/ 579227 h 6771118"/>
                <a:gd name="connsiteX6" fmla="*/ 1495870 w 3528892"/>
                <a:gd name="connsiteY6" fmla="*/ 544898 h 6771118"/>
                <a:gd name="connsiteX7" fmla="*/ 1651084 w 3528892"/>
                <a:gd name="connsiteY7" fmla="*/ 430593 h 6771118"/>
                <a:gd name="connsiteX8" fmla="*/ 1680664 w 3528892"/>
                <a:gd name="connsiteY8" fmla="*/ 328290 h 6771118"/>
                <a:gd name="connsiteX9" fmla="*/ 1753542 w 3528892"/>
                <a:gd name="connsiteY9" fmla="*/ 20757 h 6771118"/>
                <a:gd name="connsiteX10" fmla="*/ 1846122 w 3528892"/>
                <a:gd name="connsiteY10" fmla="*/ 38247 h 6771118"/>
                <a:gd name="connsiteX11" fmla="*/ 1900134 w 3528892"/>
                <a:gd name="connsiteY11" fmla="*/ 368250 h 6771118"/>
                <a:gd name="connsiteX12" fmla="*/ 1927694 w 3528892"/>
                <a:gd name="connsiteY12" fmla="*/ 312809 h 6771118"/>
                <a:gd name="connsiteX13" fmla="*/ 2003988 w 3528892"/>
                <a:gd name="connsiteY13" fmla="*/ 148632 h 6771118"/>
                <a:gd name="connsiteX14" fmla="*/ 2100152 w 3528892"/>
                <a:gd name="connsiteY14" fmla="*/ 286851 h 6771118"/>
                <a:gd name="connsiteX15" fmla="*/ 2124274 w 3528892"/>
                <a:gd name="connsiteY15" fmla="*/ 586040 h 6771118"/>
                <a:gd name="connsiteX16" fmla="*/ 2487224 w 3528892"/>
                <a:gd name="connsiteY16" fmla="*/ 1076185 h 6771118"/>
                <a:gd name="connsiteX17" fmla="*/ 2602379 w 3528892"/>
                <a:gd name="connsiteY17" fmla="*/ 1790789 h 6771118"/>
                <a:gd name="connsiteX18" fmla="*/ 2516399 w 3528892"/>
                <a:gd name="connsiteY18" fmla="*/ 2677010 h 6771118"/>
                <a:gd name="connsiteX19" fmla="*/ 2978132 w 3528892"/>
                <a:gd name="connsiteY19" fmla="*/ 3402933 h 6771118"/>
                <a:gd name="connsiteX20" fmla="*/ 3332845 w 3528892"/>
                <a:gd name="connsiteY20" fmla="*/ 4515317 h 6771118"/>
                <a:gd name="connsiteX21" fmla="*/ 3511322 w 3528892"/>
                <a:gd name="connsiteY21" fmla="*/ 5554277 h 6771118"/>
                <a:gd name="connsiteX22" fmla="*/ 3271713 w 3528892"/>
                <a:gd name="connsiteY22" fmla="*/ 6196046 h 6771118"/>
                <a:gd name="connsiteX23" fmla="*/ 3520877 w 3528892"/>
                <a:gd name="connsiteY23" fmla="*/ 6490826 h 6771118"/>
                <a:gd name="connsiteX24" fmla="*/ 2800861 w 3528892"/>
                <a:gd name="connsiteY24" fmla="*/ 6771118 h 6771118"/>
                <a:gd name="connsiteX25" fmla="*/ 1648667 w 3528892"/>
                <a:gd name="connsiteY25" fmla="*/ 6157227 h 6771118"/>
                <a:gd name="connsiteX26" fmla="*/ 997597 w 3528892"/>
                <a:gd name="connsiteY26" fmla="*/ 5832154 h 6771118"/>
                <a:gd name="connsiteX27" fmla="*/ 751796 w 3528892"/>
                <a:gd name="connsiteY27" fmla="*/ 5641888 h 6771118"/>
                <a:gd name="connsiteX28" fmla="*/ 677077 w 3528892"/>
                <a:gd name="connsiteY28" fmla="*/ 5506886 h 6771118"/>
                <a:gd name="connsiteX29" fmla="*/ 809182 w 3528892"/>
                <a:gd name="connsiteY29" fmla="*/ 5406620 h 6771118"/>
                <a:gd name="connsiteX30" fmla="*/ 987815 w 3528892"/>
                <a:gd name="connsiteY30" fmla="*/ 5409615 h 6771118"/>
                <a:gd name="connsiteX31" fmla="*/ 879175 w 3528892"/>
                <a:gd name="connsiteY31" fmla="*/ 5096776 h 6771118"/>
                <a:gd name="connsiteX32" fmla="*/ 961746 w 3528892"/>
                <a:gd name="connsiteY32" fmla="*/ 4577608 h 6771118"/>
                <a:gd name="connsiteX33" fmla="*/ 749519 w 3528892"/>
                <a:gd name="connsiteY33" fmla="*/ 4904678 h 6771118"/>
                <a:gd name="connsiteX34" fmla="*/ 548663 w 3528892"/>
                <a:gd name="connsiteY34" fmla="*/ 5237403 h 6771118"/>
                <a:gd name="connsiteX35" fmla="*/ 399435 w 3528892"/>
                <a:gd name="connsiteY35" fmla="*/ 5441812 h 6771118"/>
                <a:gd name="connsiteX36" fmla="*/ 54714 w 3528892"/>
                <a:gd name="connsiteY36" fmla="*/ 5314007 h 6771118"/>
                <a:gd name="connsiteX37" fmla="*/ 2856 w 3528892"/>
                <a:gd name="connsiteY37" fmla="*/ 4994444 h 6771118"/>
                <a:gd name="connsiteX38" fmla="*/ 181460 w 3528892"/>
                <a:gd name="connsiteY38" fmla="*/ 4863397 h 6771118"/>
                <a:gd name="connsiteX39" fmla="*/ 360328 w 3528892"/>
                <a:gd name="connsiteY39" fmla="*/ 4845945 h 6771118"/>
                <a:gd name="connsiteX40" fmla="*/ 634512 w 3528892"/>
                <a:gd name="connsiteY40" fmla="*/ 4294385 h 6771118"/>
                <a:gd name="connsiteX41" fmla="*/ 766688 w 3528892"/>
                <a:gd name="connsiteY41" fmla="*/ 3736055 h 6771118"/>
                <a:gd name="connsiteX42" fmla="*/ 676857 w 3528892"/>
                <a:gd name="connsiteY42" fmla="*/ 2960995 h 6771118"/>
                <a:gd name="connsiteX43" fmla="*/ 770514 w 3528892"/>
                <a:gd name="connsiteY43" fmla="*/ 2323238 h 6771118"/>
                <a:gd name="connsiteX44" fmla="*/ 954748 w 3528892"/>
                <a:gd name="connsiteY44" fmla="*/ 1863472 h 6771118"/>
                <a:gd name="connsiteX45" fmla="*/ 1045567 w 3528892"/>
                <a:gd name="connsiteY45" fmla="*/ 1534554 h 6771118"/>
                <a:gd name="connsiteX46" fmla="*/ 1289448 w 3528892"/>
                <a:gd name="connsiteY46" fmla="*/ 1386319 h 6771118"/>
                <a:gd name="connsiteX47" fmla="*/ 1068373 w 3528892"/>
                <a:gd name="connsiteY47" fmla="*/ 1265783 h 6771118"/>
                <a:gd name="connsiteX48" fmla="*/ 1023447 w 3528892"/>
                <a:gd name="connsiteY48" fmla="*/ 1179626 h 6771118"/>
                <a:gd name="connsiteX49" fmla="*/ 1015740 w 3528892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269806 w 3617238"/>
                <a:gd name="connsiteY38" fmla="*/ 4863397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92124 w 3617238"/>
                <a:gd name="connsiteY38" fmla="*/ 4954451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396986 w 3617238"/>
                <a:gd name="connsiteY39" fmla="*/ 4949921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89100 w 3617238"/>
                <a:gd name="connsiteY46" fmla="*/ 1363574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89100 w 3617238"/>
                <a:gd name="connsiteY46" fmla="*/ 1363574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23166 w 3617238"/>
                <a:gd name="connsiteY48" fmla="*/ 1185279 h 6771118"/>
                <a:gd name="connsiteX49" fmla="*/ 1104086 w 3617238"/>
                <a:gd name="connsiteY49" fmla="*/ 1091731 h 677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617238" h="6771118">
                  <a:moveTo>
                    <a:pt x="1104086" y="1091731"/>
                  </a:moveTo>
                  <a:cubicBezTo>
                    <a:pt x="1096802" y="1063291"/>
                    <a:pt x="1079696" y="1042404"/>
                    <a:pt x="1079462" y="1014637"/>
                  </a:cubicBezTo>
                  <a:cubicBezTo>
                    <a:pt x="1079228" y="986870"/>
                    <a:pt x="1098509" y="962058"/>
                    <a:pt x="1106948" y="927251"/>
                  </a:cubicBezTo>
                  <a:cubicBezTo>
                    <a:pt x="1115387" y="892444"/>
                    <a:pt x="1108822" y="816493"/>
                    <a:pt x="1155659" y="807866"/>
                  </a:cubicBezTo>
                  <a:cubicBezTo>
                    <a:pt x="1196013" y="758786"/>
                    <a:pt x="1338326" y="745321"/>
                    <a:pt x="1391839" y="707215"/>
                  </a:cubicBezTo>
                  <a:cubicBezTo>
                    <a:pt x="1445352" y="669109"/>
                    <a:pt x="1444674" y="606280"/>
                    <a:pt x="1476737" y="579227"/>
                  </a:cubicBezTo>
                  <a:cubicBezTo>
                    <a:pt x="1508800" y="552174"/>
                    <a:pt x="1499953" y="563730"/>
                    <a:pt x="1584216" y="544898"/>
                  </a:cubicBezTo>
                  <a:cubicBezTo>
                    <a:pt x="1711052" y="515318"/>
                    <a:pt x="1685112" y="512296"/>
                    <a:pt x="1739430" y="430593"/>
                  </a:cubicBezTo>
                  <a:cubicBezTo>
                    <a:pt x="1763812" y="382437"/>
                    <a:pt x="1756893" y="391970"/>
                    <a:pt x="1769010" y="328290"/>
                  </a:cubicBezTo>
                  <a:cubicBezTo>
                    <a:pt x="1817241" y="224058"/>
                    <a:pt x="1859514" y="120819"/>
                    <a:pt x="1841888" y="20757"/>
                  </a:cubicBezTo>
                  <a:cubicBezTo>
                    <a:pt x="1872706" y="-7357"/>
                    <a:pt x="1865327" y="-11755"/>
                    <a:pt x="1934468" y="38247"/>
                  </a:cubicBezTo>
                  <a:cubicBezTo>
                    <a:pt x="2042188" y="192522"/>
                    <a:pt x="1969597" y="338476"/>
                    <a:pt x="1988480" y="368250"/>
                  </a:cubicBezTo>
                  <a:cubicBezTo>
                    <a:pt x="2024152" y="289362"/>
                    <a:pt x="2000144" y="346569"/>
                    <a:pt x="2016040" y="312809"/>
                  </a:cubicBezTo>
                  <a:cubicBezTo>
                    <a:pt x="2031936" y="279049"/>
                    <a:pt x="2059692" y="155452"/>
                    <a:pt x="2092334" y="148632"/>
                  </a:cubicBezTo>
                  <a:cubicBezTo>
                    <a:pt x="2124976" y="141812"/>
                    <a:pt x="2143233" y="207619"/>
                    <a:pt x="2188498" y="286851"/>
                  </a:cubicBezTo>
                  <a:cubicBezTo>
                    <a:pt x="2206056" y="357628"/>
                    <a:pt x="2143170" y="467985"/>
                    <a:pt x="2212620" y="586040"/>
                  </a:cubicBezTo>
                  <a:cubicBezTo>
                    <a:pt x="2318081" y="703056"/>
                    <a:pt x="2534691" y="873410"/>
                    <a:pt x="2575570" y="1076185"/>
                  </a:cubicBezTo>
                  <a:cubicBezTo>
                    <a:pt x="2616449" y="1278960"/>
                    <a:pt x="2688185" y="1525972"/>
                    <a:pt x="2690725" y="1790789"/>
                  </a:cubicBezTo>
                  <a:cubicBezTo>
                    <a:pt x="2478572" y="2361010"/>
                    <a:pt x="2393545" y="2426648"/>
                    <a:pt x="2604745" y="2677010"/>
                  </a:cubicBezTo>
                  <a:cubicBezTo>
                    <a:pt x="2815945" y="2927372"/>
                    <a:pt x="2930404" y="3096548"/>
                    <a:pt x="3066478" y="3402933"/>
                  </a:cubicBezTo>
                  <a:cubicBezTo>
                    <a:pt x="3202552" y="3709318"/>
                    <a:pt x="3245653" y="4152325"/>
                    <a:pt x="3421191" y="4515317"/>
                  </a:cubicBezTo>
                  <a:cubicBezTo>
                    <a:pt x="3572570" y="4890769"/>
                    <a:pt x="3625984" y="5289264"/>
                    <a:pt x="3599668" y="5554277"/>
                  </a:cubicBezTo>
                  <a:cubicBezTo>
                    <a:pt x="3511167" y="5944386"/>
                    <a:pt x="3358467" y="6039955"/>
                    <a:pt x="3360059" y="6196046"/>
                  </a:cubicBezTo>
                  <a:cubicBezTo>
                    <a:pt x="3361651" y="6352137"/>
                    <a:pt x="3670369" y="6386366"/>
                    <a:pt x="3609223" y="6490826"/>
                  </a:cubicBezTo>
                  <a:cubicBezTo>
                    <a:pt x="3548077" y="6595286"/>
                    <a:pt x="3174646" y="6554158"/>
                    <a:pt x="2889207" y="6771118"/>
                  </a:cubicBezTo>
                  <a:cubicBezTo>
                    <a:pt x="2577172" y="6715518"/>
                    <a:pt x="2037557" y="6313721"/>
                    <a:pt x="1737013" y="6157227"/>
                  </a:cubicBezTo>
                  <a:cubicBezTo>
                    <a:pt x="1436469" y="6000733"/>
                    <a:pt x="1195585" y="5884058"/>
                    <a:pt x="1085943" y="5832154"/>
                  </a:cubicBezTo>
                  <a:cubicBezTo>
                    <a:pt x="976301" y="5780250"/>
                    <a:pt x="893562" y="5696099"/>
                    <a:pt x="840142" y="5641888"/>
                  </a:cubicBezTo>
                  <a:cubicBezTo>
                    <a:pt x="786722" y="5587677"/>
                    <a:pt x="755859" y="5546097"/>
                    <a:pt x="765423" y="5506886"/>
                  </a:cubicBezTo>
                  <a:cubicBezTo>
                    <a:pt x="774987" y="5467675"/>
                    <a:pt x="845738" y="5422832"/>
                    <a:pt x="897528" y="5406620"/>
                  </a:cubicBezTo>
                  <a:cubicBezTo>
                    <a:pt x="949318" y="5390408"/>
                    <a:pt x="1064496" y="5461256"/>
                    <a:pt x="1076161" y="5409615"/>
                  </a:cubicBezTo>
                  <a:cubicBezTo>
                    <a:pt x="1087827" y="5357974"/>
                    <a:pt x="991559" y="5257644"/>
                    <a:pt x="967521" y="5096776"/>
                  </a:cubicBezTo>
                  <a:cubicBezTo>
                    <a:pt x="943483" y="4935908"/>
                    <a:pt x="980840" y="4716920"/>
                    <a:pt x="1050092" y="4577608"/>
                  </a:cubicBezTo>
                  <a:cubicBezTo>
                    <a:pt x="1034414" y="4552086"/>
                    <a:pt x="898232" y="4811771"/>
                    <a:pt x="837865" y="4904678"/>
                  </a:cubicBezTo>
                  <a:cubicBezTo>
                    <a:pt x="777498" y="4997585"/>
                    <a:pt x="695356" y="5147881"/>
                    <a:pt x="637009" y="5237403"/>
                  </a:cubicBezTo>
                  <a:cubicBezTo>
                    <a:pt x="578662" y="5326925"/>
                    <a:pt x="570106" y="5429045"/>
                    <a:pt x="487781" y="5441812"/>
                  </a:cubicBezTo>
                  <a:cubicBezTo>
                    <a:pt x="405456" y="5454579"/>
                    <a:pt x="191430" y="5354599"/>
                    <a:pt x="143060" y="5314007"/>
                  </a:cubicBezTo>
                  <a:cubicBezTo>
                    <a:pt x="94690" y="5273415"/>
                    <a:pt x="-8791" y="5144645"/>
                    <a:pt x="598" y="5111492"/>
                  </a:cubicBezTo>
                  <a:cubicBezTo>
                    <a:pt x="9987" y="5078339"/>
                    <a:pt x="69765" y="4964200"/>
                    <a:pt x="140137" y="4928607"/>
                  </a:cubicBezTo>
                  <a:cubicBezTo>
                    <a:pt x="210509" y="4893014"/>
                    <a:pt x="337395" y="4998472"/>
                    <a:pt x="422830" y="4897934"/>
                  </a:cubicBezTo>
                  <a:cubicBezTo>
                    <a:pt x="508265" y="4797396"/>
                    <a:pt x="655131" y="4479367"/>
                    <a:pt x="722858" y="4294385"/>
                  </a:cubicBezTo>
                  <a:cubicBezTo>
                    <a:pt x="790585" y="4109403"/>
                    <a:pt x="840395" y="3954518"/>
                    <a:pt x="855034" y="3736055"/>
                  </a:cubicBezTo>
                  <a:cubicBezTo>
                    <a:pt x="869673" y="3517592"/>
                    <a:pt x="803374" y="3093431"/>
                    <a:pt x="765203" y="2960995"/>
                  </a:cubicBezTo>
                  <a:cubicBezTo>
                    <a:pt x="727032" y="2828559"/>
                    <a:pt x="817549" y="2521056"/>
                    <a:pt x="858860" y="2323238"/>
                  </a:cubicBezTo>
                  <a:cubicBezTo>
                    <a:pt x="921470" y="2125371"/>
                    <a:pt x="1004984" y="1961534"/>
                    <a:pt x="1043094" y="1863472"/>
                  </a:cubicBezTo>
                  <a:cubicBezTo>
                    <a:pt x="1081204" y="1765410"/>
                    <a:pt x="1073125" y="1599182"/>
                    <a:pt x="1133913" y="1534554"/>
                  </a:cubicBezTo>
                  <a:cubicBezTo>
                    <a:pt x="1165412" y="1442660"/>
                    <a:pt x="1461559" y="1433278"/>
                    <a:pt x="1411845" y="1374881"/>
                  </a:cubicBezTo>
                  <a:cubicBezTo>
                    <a:pt x="1315083" y="1254923"/>
                    <a:pt x="1230419" y="1310103"/>
                    <a:pt x="1182306" y="1278503"/>
                  </a:cubicBezTo>
                  <a:cubicBezTo>
                    <a:pt x="1134193" y="1246903"/>
                    <a:pt x="1119185" y="1225677"/>
                    <a:pt x="1123166" y="1185279"/>
                  </a:cubicBezTo>
                  <a:cubicBezTo>
                    <a:pt x="1122807" y="1110814"/>
                    <a:pt x="1111370" y="1120171"/>
                    <a:pt x="1104086" y="10917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65" b="10224"/>
            <a:stretch/>
          </p:blipFill>
          <p:spPr>
            <a:xfrm flipH="1">
              <a:off x="7541901" y="1013812"/>
              <a:ext cx="2358805" cy="5079467"/>
            </a:xfrm>
            <a:prstGeom prst="rect">
              <a:avLst/>
            </a:prstGeom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56"/>
          <a:stretch/>
        </p:blipFill>
        <p:spPr>
          <a:xfrm>
            <a:off x="316313" y="542599"/>
            <a:ext cx="336317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5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sp>
        <p:nvSpPr>
          <p:cNvPr id="71" name="Elipse 70"/>
          <p:cNvSpPr/>
          <p:nvPr/>
        </p:nvSpPr>
        <p:spPr>
          <a:xfrm>
            <a:off x="9609313" y="2705264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pic>
        <p:nvPicPr>
          <p:cNvPr id="131" name="Imagen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84" name="Grupo 83"/>
          <p:cNvGrpSpPr/>
          <p:nvPr/>
        </p:nvGrpSpPr>
        <p:grpSpPr>
          <a:xfrm>
            <a:off x="8277503" y="4117406"/>
            <a:ext cx="2844800" cy="2160000"/>
            <a:chOff x="8978416" y="2121926"/>
            <a:chExt cx="2844800" cy="2160000"/>
          </a:xfrm>
        </p:grpSpPr>
        <p:sp>
          <p:nvSpPr>
            <p:cNvPr id="85" name="Rectángulo redondeado 84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87" name="Grupo 86"/>
          <p:cNvGrpSpPr/>
          <p:nvPr/>
        </p:nvGrpSpPr>
        <p:grpSpPr>
          <a:xfrm>
            <a:off x="8278303" y="1436869"/>
            <a:ext cx="2844000" cy="2160000"/>
            <a:chOff x="9002790" y="3971285"/>
            <a:chExt cx="2844000" cy="2160000"/>
          </a:xfrm>
        </p:grpSpPr>
        <p:sp>
          <p:nvSpPr>
            <p:cNvPr id="88" name="Rectángulo redondeado 87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89" name="Grupo 88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90" name="Imagen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91" name="Imagen 9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sp>
        <p:nvSpPr>
          <p:cNvPr id="78" name="Rectángulo redondeado 77"/>
          <p:cNvSpPr/>
          <p:nvPr/>
        </p:nvSpPr>
        <p:spPr>
          <a:xfrm>
            <a:off x="0" y="902465"/>
            <a:ext cx="2844000" cy="216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262626"/>
              </a:gs>
              <a:gs pos="24000">
                <a:srgbClr val="262626"/>
              </a:gs>
              <a:gs pos="53000">
                <a:srgbClr val="393E4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631149" y="1866845"/>
            <a:ext cx="7297709" cy="4026774"/>
          </a:xfrm>
          <a:prstGeom prst="roundRect">
            <a:avLst>
              <a:gd name="adj" fmla="val 3704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Rectángulo redondeado 116"/>
          <p:cNvSpPr/>
          <p:nvPr/>
        </p:nvSpPr>
        <p:spPr>
          <a:xfrm>
            <a:off x="3796280" y="2565430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Rafael Solano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18" name="Rectángulo redondeado 117"/>
          <p:cNvSpPr/>
          <p:nvPr/>
        </p:nvSpPr>
        <p:spPr>
          <a:xfrm>
            <a:off x="3796280" y="3739528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Cerreo</a:t>
            </a:r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@correo.com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19" name="Rectángulo redondeado 118"/>
          <p:cNvSpPr/>
          <p:nvPr/>
        </p:nvSpPr>
        <p:spPr>
          <a:xfrm>
            <a:off x="4321622" y="4915369"/>
            <a:ext cx="2431551" cy="54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CAMBIAR CONTRASEÑA</a:t>
            </a:r>
            <a:endParaRPr lang="es-ES" sz="1400" dirty="0">
              <a:solidFill>
                <a:srgbClr val="5C415D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1" name="Rectángulo redondeado 120"/>
          <p:cNvSpPr/>
          <p:nvPr/>
        </p:nvSpPr>
        <p:spPr>
          <a:xfrm>
            <a:off x="4729325" y="4323454"/>
            <a:ext cx="1617742" cy="540000"/>
          </a:xfrm>
          <a:prstGeom prst="roundRect">
            <a:avLst>
              <a:gd name="adj" fmla="val 26672"/>
            </a:avLst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Actualizar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2" name="Rectángulo redondeado 121"/>
          <p:cNvSpPr/>
          <p:nvPr/>
        </p:nvSpPr>
        <p:spPr>
          <a:xfrm>
            <a:off x="3796280" y="3153597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Nombre_Usuario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1352197" y="2750448"/>
            <a:ext cx="1479047" cy="1532125"/>
            <a:chOff x="1260887" y="2973111"/>
            <a:chExt cx="1479047" cy="1532125"/>
          </a:xfrm>
        </p:grpSpPr>
        <p:sp>
          <p:nvSpPr>
            <p:cNvPr id="124" name="Elipse 123"/>
            <p:cNvSpPr/>
            <p:nvPr/>
          </p:nvSpPr>
          <p:spPr>
            <a:xfrm>
              <a:off x="1260887" y="2973111"/>
              <a:ext cx="1416472" cy="1416472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5" name="Imagen 12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785" y="3178118"/>
              <a:ext cx="831737" cy="9202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grpSp>
          <p:nvGrpSpPr>
            <p:cNvPr id="127" name="Grupo 126"/>
            <p:cNvGrpSpPr/>
            <p:nvPr/>
          </p:nvGrpSpPr>
          <p:grpSpPr>
            <a:xfrm>
              <a:off x="2103689" y="3868991"/>
              <a:ext cx="636245" cy="636245"/>
              <a:chOff x="918530" y="1707834"/>
              <a:chExt cx="323174" cy="323174"/>
            </a:xfrm>
          </p:grpSpPr>
          <p:sp>
            <p:nvSpPr>
              <p:cNvPr id="133" name="Elipse 132"/>
              <p:cNvSpPr/>
              <p:nvPr/>
            </p:nvSpPr>
            <p:spPr>
              <a:xfrm>
                <a:off x="918530" y="1707834"/>
                <a:ext cx="323174" cy="323174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813" y="1778240"/>
                <a:ext cx="178881" cy="173771"/>
              </a:xfrm>
              <a:prstGeom prst="rect">
                <a:avLst/>
              </a:prstGeom>
            </p:spPr>
          </p:pic>
        </p:grpSp>
      </p:grp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1232722" y="4470343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RAFAEL SOLANO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9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pic>
        <p:nvPicPr>
          <p:cNvPr id="131" name="Imagen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0" y="902465"/>
            <a:ext cx="2844000" cy="216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262626"/>
              </a:gs>
              <a:gs pos="24000">
                <a:srgbClr val="262626"/>
              </a:gs>
              <a:gs pos="53000">
                <a:srgbClr val="393E4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334714" y="1773320"/>
            <a:ext cx="7385937" cy="4083828"/>
          </a:xfrm>
          <a:prstGeom prst="roundRect">
            <a:avLst>
              <a:gd name="adj" fmla="val 3704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5588073" y="2528960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Rafael Solano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588073" y="3703058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Cerreo</a:t>
            </a:r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@correo.com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6521118" y="4286984"/>
            <a:ext cx="1617742" cy="540000"/>
          </a:xfrm>
          <a:prstGeom prst="roundRect">
            <a:avLst>
              <a:gd name="adj" fmla="val 21120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Actualizar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5588073" y="3117127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Nombre_Usuario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3143990" y="2713978"/>
            <a:ext cx="1479047" cy="1532125"/>
            <a:chOff x="1260887" y="2973111"/>
            <a:chExt cx="1479047" cy="1532125"/>
          </a:xfrm>
        </p:grpSpPr>
        <p:sp>
          <p:nvSpPr>
            <p:cNvPr id="32" name="Elipse 31"/>
            <p:cNvSpPr/>
            <p:nvPr/>
          </p:nvSpPr>
          <p:spPr>
            <a:xfrm>
              <a:off x="1260887" y="2973111"/>
              <a:ext cx="1416472" cy="1416472"/>
            </a:xfrm>
            <a:prstGeom prst="ellipse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785" y="3178118"/>
              <a:ext cx="831737" cy="9202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grpSp>
          <p:nvGrpSpPr>
            <p:cNvPr id="34" name="Grupo 33"/>
            <p:cNvGrpSpPr/>
            <p:nvPr/>
          </p:nvGrpSpPr>
          <p:grpSpPr>
            <a:xfrm>
              <a:off x="2103689" y="3868991"/>
              <a:ext cx="636245" cy="636245"/>
              <a:chOff x="918530" y="1707834"/>
              <a:chExt cx="323174" cy="323174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918530" y="1707834"/>
                <a:ext cx="323174" cy="323174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6" name="Imagen 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813" y="1778240"/>
                <a:ext cx="178881" cy="173771"/>
              </a:xfrm>
              <a:prstGeom prst="rect">
                <a:avLst/>
              </a:prstGeom>
            </p:spPr>
          </p:pic>
        </p:grpSp>
      </p:grpSp>
      <p:sp>
        <p:nvSpPr>
          <p:cNvPr id="37" name="Rectángulo redondeado 36"/>
          <p:cNvSpPr/>
          <p:nvPr/>
        </p:nvSpPr>
        <p:spPr>
          <a:xfrm>
            <a:off x="6113415" y="4878899"/>
            <a:ext cx="2431551" cy="54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CAMBIAR CONTRASEÑA</a:t>
            </a:r>
            <a:endParaRPr lang="es-ES" sz="1400" dirty="0">
              <a:solidFill>
                <a:srgbClr val="5C415D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82" name="Rectangle 2"/>
          <p:cNvSpPr>
            <a:spLocks noChangeArrowheads="1"/>
          </p:cNvSpPr>
          <p:nvPr/>
        </p:nvSpPr>
        <p:spPr bwMode="auto">
          <a:xfrm>
            <a:off x="3006388" y="4447273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RAFAEL SOLANO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56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1. Pantalla de Bienvenida: Se mostrará una pantalla de bienvenida con el icono de la aplicación durante al menos 5 segundos al iniciar la aplicación.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2. Diseño Corporativo: La aplicación utilizará el icono de la empresa y las fuentes de la empresa que se encuentran en el recurso de la prueba.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4. Registro de Razas: • Se permitirá registrar la raza de las mascotas y mostrar la cantidad de mascotas registradas por cada raza.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7. Control de Vacunas: • Se establecerá un control de vacunas para cada mascota, almacenando las fechas de vacunación y las vacunas aplicadas.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8.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9.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0" y="1872411"/>
            <a:ext cx="1080000" cy="1080000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03" r="12408"/>
          <a:stretch/>
        </p:blipFill>
        <p:spPr>
          <a:xfrm>
            <a:off x="4779824" y="502444"/>
            <a:ext cx="1094720" cy="1096632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4"/>
            <a:ext cx="1080000" cy="1080000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29612" y="3739442"/>
            <a:ext cx="1598243" cy="1287776"/>
            <a:chOff x="6669407" y="4333267"/>
            <a:chExt cx="1598243" cy="1287776"/>
          </a:xfrm>
        </p:grpSpPr>
        <p:sp>
          <p:nvSpPr>
            <p:cNvPr id="6" name="Rectángulo redondeado 5"/>
            <p:cNvSpPr/>
            <p:nvPr/>
          </p:nvSpPr>
          <p:spPr>
            <a:xfrm>
              <a:off x="6669407" y="5333116"/>
              <a:ext cx="1598243" cy="287927"/>
            </a:xfrm>
            <a:custGeom>
              <a:avLst/>
              <a:gdLst>
                <a:gd name="connsiteX0" fmla="*/ 0 w 1598243"/>
                <a:gd name="connsiteY0" fmla="*/ 287927 h 970463"/>
                <a:gd name="connsiteX1" fmla="*/ 287927 w 1598243"/>
                <a:gd name="connsiteY1" fmla="*/ 0 h 970463"/>
                <a:gd name="connsiteX2" fmla="*/ 1310316 w 1598243"/>
                <a:gd name="connsiteY2" fmla="*/ 0 h 970463"/>
                <a:gd name="connsiteX3" fmla="*/ 1598243 w 1598243"/>
                <a:gd name="connsiteY3" fmla="*/ 287927 h 970463"/>
                <a:gd name="connsiteX4" fmla="*/ 1598243 w 1598243"/>
                <a:gd name="connsiteY4" fmla="*/ 682536 h 970463"/>
                <a:gd name="connsiteX5" fmla="*/ 1310316 w 1598243"/>
                <a:gd name="connsiteY5" fmla="*/ 970463 h 970463"/>
                <a:gd name="connsiteX6" fmla="*/ 287927 w 1598243"/>
                <a:gd name="connsiteY6" fmla="*/ 970463 h 970463"/>
                <a:gd name="connsiteX7" fmla="*/ 0 w 1598243"/>
                <a:gd name="connsiteY7" fmla="*/ 682536 h 970463"/>
                <a:gd name="connsiteX8" fmla="*/ 0 w 1598243"/>
                <a:gd name="connsiteY8" fmla="*/ 287927 h 970463"/>
                <a:gd name="connsiteX0" fmla="*/ 0 w 1598243"/>
                <a:gd name="connsiteY0" fmla="*/ 287927 h 970463"/>
                <a:gd name="connsiteX1" fmla="*/ 1310316 w 1598243"/>
                <a:gd name="connsiteY1" fmla="*/ 0 h 970463"/>
                <a:gd name="connsiteX2" fmla="*/ 1598243 w 1598243"/>
                <a:gd name="connsiteY2" fmla="*/ 287927 h 970463"/>
                <a:gd name="connsiteX3" fmla="*/ 1598243 w 1598243"/>
                <a:gd name="connsiteY3" fmla="*/ 682536 h 970463"/>
                <a:gd name="connsiteX4" fmla="*/ 1310316 w 1598243"/>
                <a:gd name="connsiteY4" fmla="*/ 970463 h 970463"/>
                <a:gd name="connsiteX5" fmla="*/ 287927 w 1598243"/>
                <a:gd name="connsiteY5" fmla="*/ 970463 h 970463"/>
                <a:gd name="connsiteX6" fmla="*/ 0 w 1598243"/>
                <a:gd name="connsiteY6" fmla="*/ 682536 h 970463"/>
                <a:gd name="connsiteX7" fmla="*/ 0 w 1598243"/>
                <a:gd name="connsiteY7" fmla="*/ 28792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6" fmla="*/ 91440 w 1598243"/>
                <a:gd name="connsiteY6" fmla="*/ 37936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0" fmla="*/ 1598243 w 1598243"/>
                <a:gd name="connsiteY0" fmla="*/ 0 h 682536"/>
                <a:gd name="connsiteX1" fmla="*/ 1598243 w 1598243"/>
                <a:gd name="connsiteY1" fmla="*/ 394609 h 682536"/>
                <a:gd name="connsiteX2" fmla="*/ 1310316 w 1598243"/>
                <a:gd name="connsiteY2" fmla="*/ 682536 h 682536"/>
                <a:gd name="connsiteX3" fmla="*/ 287927 w 1598243"/>
                <a:gd name="connsiteY3" fmla="*/ 682536 h 682536"/>
                <a:gd name="connsiteX4" fmla="*/ 0 w 1598243"/>
                <a:gd name="connsiteY4" fmla="*/ 394609 h 682536"/>
                <a:gd name="connsiteX0" fmla="*/ 1598243 w 1598243"/>
                <a:gd name="connsiteY0" fmla="*/ 0 h 287927"/>
                <a:gd name="connsiteX1" fmla="*/ 1310316 w 1598243"/>
                <a:gd name="connsiteY1" fmla="*/ 287927 h 287927"/>
                <a:gd name="connsiteX2" fmla="*/ 287927 w 1598243"/>
                <a:gd name="connsiteY2" fmla="*/ 287927 h 287927"/>
                <a:gd name="connsiteX3" fmla="*/ 0 w 1598243"/>
                <a:gd name="connsiteY3" fmla="*/ 0 h 2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243" h="287927">
                  <a:moveTo>
                    <a:pt x="1598243" y="0"/>
                  </a:moveTo>
                  <a:cubicBezTo>
                    <a:pt x="1598243" y="159018"/>
                    <a:pt x="1469334" y="287927"/>
                    <a:pt x="1310316" y="287927"/>
                  </a:cubicBezTo>
                  <a:lnTo>
                    <a:pt x="287927" y="287927"/>
                  </a:lnTo>
                  <a:cubicBezTo>
                    <a:pt x="128909" y="287927"/>
                    <a:pt x="0" y="159018"/>
                    <a:pt x="0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43768" y="4333267"/>
              <a:ext cx="449519" cy="1054175"/>
              <a:chOff x="7553785" y="4601835"/>
              <a:chExt cx="305404" cy="716209"/>
            </a:xfrm>
          </p:grpSpPr>
          <p:grpSp>
            <p:nvGrpSpPr>
              <p:cNvPr id="14" name="Grupo 13"/>
              <p:cNvGrpSpPr/>
              <p:nvPr/>
            </p:nvGrpSpPr>
            <p:grpSpPr>
              <a:xfrm rot="-8100000">
                <a:off x="7563046" y="4632372"/>
                <a:ext cx="286882" cy="305404"/>
                <a:chOff x="6876921" y="3564384"/>
                <a:chExt cx="286882" cy="305404"/>
              </a:xfrm>
            </p:grpSpPr>
            <p:cxnSp>
              <p:nvCxnSpPr>
                <p:cNvPr id="68" name="Conector recto 67"/>
                <p:cNvCxnSpPr/>
                <p:nvPr/>
              </p:nvCxnSpPr>
              <p:spPr>
                <a:xfrm>
                  <a:off x="6876921" y="3869788"/>
                  <a:ext cx="282704" cy="0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7163803" y="3564384"/>
                  <a:ext cx="0" cy="302766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" name="Conector recto 10"/>
              <p:cNvCxnSpPr/>
              <p:nvPr/>
            </p:nvCxnSpPr>
            <p:spPr>
              <a:xfrm flipV="1">
                <a:off x="7708930" y="4601835"/>
                <a:ext cx="0" cy="716209"/>
              </a:xfrm>
              <a:prstGeom prst="line">
                <a:avLst/>
              </a:prstGeom>
              <a:noFill/>
              <a:ln w="1143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C3E1ED37-C367-129F-D3ED-16E4A6D5B563}"/>
              </a:ext>
            </a:extLst>
          </p:cNvPr>
          <p:cNvGrpSpPr/>
          <p:nvPr/>
        </p:nvGrpSpPr>
        <p:grpSpPr>
          <a:xfrm>
            <a:off x="4085402" y="3469811"/>
            <a:ext cx="540000" cy="540000"/>
            <a:chOff x="4085402" y="3469811"/>
            <a:chExt cx="540000" cy="540000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xmlns="" id="{FC10CCB6-4E04-6277-030C-70BFDBD5B22C}"/>
                </a:ext>
              </a:extLst>
            </p:cNvPr>
            <p:cNvCxnSpPr/>
            <p:nvPr/>
          </p:nvCxnSpPr>
          <p:spPr>
            <a:xfrm rot="2700000">
              <a:off x="4048431" y="3739811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xmlns="" id="{66894E22-C688-80C8-BA46-9B3FFECC0C5C}"/>
                </a:ext>
              </a:extLst>
            </p:cNvPr>
            <p:cNvCxnSpPr/>
            <p:nvPr/>
          </p:nvCxnSpPr>
          <p:spPr>
            <a:xfrm rot="8100000">
              <a:off x="4085402" y="3726714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0977349E-B214-9D68-5B8C-20B59AED79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17" y="3876440"/>
            <a:ext cx="359695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18900000">
              <a:off x="6817836" y="3302634"/>
              <a:ext cx="1692158" cy="368153"/>
            </a:xfrm>
            <a:custGeom>
              <a:avLst/>
              <a:gdLst>
                <a:gd name="connsiteX0" fmla="*/ 0 w 2333863"/>
                <a:gd name="connsiteY0" fmla="*/ 163699 h 508114"/>
                <a:gd name="connsiteX1" fmla="*/ 163699 w 2333863"/>
                <a:gd name="connsiteY1" fmla="*/ 0 h 508114"/>
                <a:gd name="connsiteX2" fmla="*/ 2170164 w 2333863"/>
                <a:gd name="connsiteY2" fmla="*/ 0 h 508114"/>
                <a:gd name="connsiteX3" fmla="*/ 2333863 w 2333863"/>
                <a:gd name="connsiteY3" fmla="*/ 163699 h 508114"/>
                <a:gd name="connsiteX4" fmla="*/ 2333863 w 2333863"/>
                <a:gd name="connsiteY4" fmla="*/ 344415 h 508114"/>
                <a:gd name="connsiteX5" fmla="*/ 2170164 w 2333863"/>
                <a:gd name="connsiteY5" fmla="*/ 508114 h 508114"/>
                <a:gd name="connsiteX6" fmla="*/ 163699 w 2333863"/>
                <a:gd name="connsiteY6" fmla="*/ 508114 h 508114"/>
                <a:gd name="connsiteX7" fmla="*/ 0 w 2333863"/>
                <a:gd name="connsiteY7" fmla="*/ 344415 h 508114"/>
                <a:gd name="connsiteX8" fmla="*/ 0 w 2333863"/>
                <a:gd name="connsiteY8" fmla="*/ 163699 h 508114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6159"/>
                <a:gd name="connsiteY0" fmla="*/ 163699 h 508345"/>
                <a:gd name="connsiteX1" fmla="*/ 163699 w 2336159"/>
                <a:gd name="connsiteY1" fmla="*/ 0 h 508345"/>
                <a:gd name="connsiteX2" fmla="*/ 2170164 w 2336159"/>
                <a:gd name="connsiteY2" fmla="*/ 0 h 508345"/>
                <a:gd name="connsiteX3" fmla="*/ 2333863 w 2336159"/>
                <a:gd name="connsiteY3" fmla="*/ 163699 h 508345"/>
                <a:gd name="connsiteX4" fmla="*/ 2333863 w 2336159"/>
                <a:gd name="connsiteY4" fmla="*/ 344415 h 508345"/>
                <a:gd name="connsiteX5" fmla="*/ 2170164 w 2336159"/>
                <a:gd name="connsiteY5" fmla="*/ 508114 h 508345"/>
                <a:gd name="connsiteX6" fmla="*/ 163699 w 2336159"/>
                <a:gd name="connsiteY6" fmla="*/ 508114 h 508345"/>
                <a:gd name="connsiteX7" fmla="*/ 0 w 2336159"/>
                <a:gd name="connsiteY7" fmla="*/ 344415 h 508345"/>
                <a:gd name="connsiteX8" fmla="*/ 0 w 2336159"/>
                <a:gd name="connsiteY8" fmla="*/ 163699 h 508345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467" h="508114">
                  <a:moveTo>
                    <a:pt x="0" y="163699"/>
                  </a:moveTo>
                  <a:cubicBezTo>
                    <a:pt x="0" y="73291"/>
                    <a:pt x="73291" y="0"/>
                    <a:pt x="163699" y="0"/>
                  </a:cubicBezTo>
                  <a:lnTo>
                    <a:pt x="2170164" y="0"/>
                  </a:lnTo>
                  <a:cubicBezTo>
                    <a:pt x="2368335" y="3367"/>
                    <a:pt x="2332180" y="21094"/>
                    <a:pt x="2333863" y="163699"/>
                  </a:cubicBezTo>
                  <a:lnTo>
                    <a:pt x="2333863" y="344415"/>
                  </a:lnTo>
                  <a:cubicBezTo>
                    <a:pt x="2333863" y="495440"/>
                    <a:pt x="2363285" y="503063"/>
                    <a:pt x="2170164" y="508114"/>
                  </a:cubicBezTo>
                  <a:lnTo>
                    <a:pt x="163699" y="508114"/>
                  </a:lnTo>
                  <a:cubicBezTo>
                    <a:pt x="73291" y="508114"/>
                    <a:pt x="0" y="434823"/>
                    <a:pt x="0" y="344415"/>
                  </a:cubicBezTo>
                  <a:lnTo>
                    <a:pt x="0" y="163699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TO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PETS, 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4904</TotalTime>
  <Words>826</Words>
  <Application>Microsoft Office PowerPoint</Application>
  <PresentationFormat>Panorámica</PresentationFormat>
  <Paragraphs>276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8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246</cp:revision>
  <dcterms:created xsi:type="dcterms:W3CDTF">2023-09-25T04:35:10Z</dcterms:created>
  <dcterms:modified xsi:type="dcterms:W3CDTF">2023-11-25T06:49:37Z</dcterms:modified>
</cp:coreProperties>
</file>