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0" r:id="rId21"/>
    <p:sldId id="291" r:id="rId22"/>
    <p:sldId id="282" r:id="rId23"/>
    <p:sldId id="281" r:id="rId24"/>
    <p:sldId id="286" r:id="rId25"/>
    <p:sldId id="283" r:id="rId26"/>
    <p:sldId id="285" r:id="rId27"/>
    <p:sldId id="270" r:id="rId28"/>
    <p:sldId id="267" r:id="rId29"/>
    <p:sldId id="268" r:id="rId30"/>
    <p:sldId id="269" r:id="rId31"/>
    <p:sldId id="28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355"/>
    <a:srgbClr val="373737"/>
    <a:srgbClr val="323C3C"/>
    <a:srgbClr val="393E41"/>
    <a:srgbClr val="2D3235"/>
    <a:srgbClr val="383E42"/>
    <a:srgbClr val="1D2022"/>
    <a:srgbClr val="262626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180" autoAdjust="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4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6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5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6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6.wdp"/><Relationship Id="rId7" Type="http://schemas.openxmlformats.org/officeDocument/2006/relationships/image" Target="../media/image55.png"/><Relationship Id="rId12" Type="http://schemas.microsoft.com/office/2007/relationships/hdphoto" Target="../media/hdphoto20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5.wdp"/><Relationship Id="rId10" Type="http://schemas.microsoft.com/office/2007/relationships/hdphoto" Target="../media/hdphoto19.wdp"/><Relationship Id="rId19" Type="http://schemas.openxmlformats.org/officeDocument/2006/relationships/image" Target="../media/image46.png"/><Relationship Id="rId4" Type="http://schemas.microsoft.com/office/2007/relationships/hdphoto" Target="../media/hdphoto17.wdp"/><Relationship Id="rId9" Type="http://schemas.microsoft.com/office/2007/relationships/hdphoto" Target="../media/hdphoto18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19.wdp"/><Relationship Id="rId4" Type="http://schemas.microsoft.com/office/2007/relationships/hdphoto" Target="../media/hdphoto17.wdp"/><Relationship Id="rId9" Type="http://schemas.microsoft.com/office/2007/relationships/hdphoto" Target="../media/hdphoto1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9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8.wdp"/><Relationship Id="rId9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1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5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6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2.wdp"/><Relationship Id="rId3" Type="http://schemas.openxmlformats.org/officeDocument/2006/relationships/image" Target="../media/image4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microsoft.com/office/2007/relationships/hdphoto" Target="../media/hdphoto26.wdp"/><Relationship Id="rId17" Type="http://schemas.openxmlformats.org/officeDocument/2006/relationships/image" Target="../media/image81.png"/><Relationship Id="rId2" Type="http://schemas.openxmlformats.org/officeDocument/2006/relationships/image" Target="../media/image72.png"/><Relationship Id="rId16" Type="http://schemas.microsoft.com/office/2007/relationships/hdphoto" Target="../media/hdphoto28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3.wdp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microsoft.com/office/2007/relationships/hdphoto" Target="../media/hdphoto25.wdp"/><Relationship Id="rId19" Type="http://schemas.openxmlformats.org/officeDocument/2006/relationships/image" Target="../media/image83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microsoft.com/office/2007/relationships/hdphoto" Target="../media/hdphoto27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¡Únete a nosotros en nuestra misión de mantener a nuestras mascotas vacunadas!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, 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¡SESIÓN NO INICIADA!</a:t>
            </a: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/>
                  <a:t> </a:t>
                </a:r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				      20/ENE/2020    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				      02/MAR/2023    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      2			 	      01/MAY/2019    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			 	      01/MAY/2019    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				      17/NOV/2020    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      3				      31/FEB/1855    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Mascotas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        VACUNAS          TIPO          FECHA 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53</a:t>
                </a: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35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15</a:t>
                </a: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10</a:t>
                </a: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				      20/ENE/2020    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				      02/MAR/2023    </a:t>
            </a: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				      01/MAY/2019    </a:t>
            </a: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				      01/MAY/2019    </a:t>
            </a: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				      17/NOV/2020    </a:t>
            </a: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30			      		    	Raza#8			mini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		TIPO	     	     	 RAZA			 Tamaño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			      		    	Raza#2			Mediano      	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	       		    	Raza#9			Pequeño        	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10			      		    	Raza#10			Gigante        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		      		    	Raza#8			Mediano    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Vacunas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53</a:t>
            </a: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</a:p>
        </p:txBody>
      </p:sp>
      <p:sp>
        <p:nvSpPr>
          <p:cNvPr id="71" name="Elipse 70"/>
          <p:cNvSpPr/>
          <p:nvPr/>
        </p:nvSpPr>
        <p:spPr>
          <a:xfrm>
            <a:off x="9609313" y="2705264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1. Pantalla de Bienvenida: Se mostrará una pantalla de bienvenida con el icono de la aplicación durante al menos 5 segundos al iniciar la aplicación.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2. Diseño Corporativo: La aplicación utilizará el icono de la empresa y las fuentes de la empresa que se encuentran en el recurso de la prueba.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3.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4. Registro de Razas: • Se permitirá registrar la raza de las mascotas y mostrar la cantidad de mascotas registradas por cada raza.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5.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7. Control de Vacunas: • Se establecerá un control de vacunas para cada mascota, almacenando las fechas de vacunación y las vacunas aplicadas.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8.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9.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0" y="1872411"/>
            <a:ext cx="1080000" cy="1080000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4" y="337095"/>
            <a:ext cx="1249788" cy="1261981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4"/>
            <a:ext cx="1080000" cy="1080000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29612" y="3739442"/>
            <a:ext cx="1598243" cy="1287776"/>
            <a:chOff x="6669407" y="4333267"/>
            <a:chExt cx="1598243" cy="1287776"/>
          </a:xfrm>
        </p:grpSpPr>
        <p:sp>
          <p:nvSpPr>
            <p:cNvPr id="6" name="Rectángulo redondeado 5"/>
            <p:cNvSpPr/>
            <p:nvPr/>
          </p:nvSpPr>
          <p:spPr>
            <a:xfrm>
              <a:off x="6669407" y="5333116"/>
              <a:ext cx="1598243" cy="287927"/>
            </a:xfrm>
            <a:custGeom>
              <a:avLst/>
              <a:gdLst>
                <a:gd name="connsiteX0" fmla="*/ 0 w 1598243"/>
                <a:gd name="connsiteY0" fmla="*/ 287927 h 970463"/>
                <a:gd name="connsiteX1" fmla="*/ 287927 w 1598243"/>
                <a:gd name="connsiteY1" fmla="*/ 0 h 970463"/>
                <a:gd name="connsiteX2" fmla="*/ 1310316 w 1598243"/>
                <a:gd name="connsiteY2" fmla="*/ 0 h 970463"/>
                <a:gd name="connsiteX3" fmla="*/ 1598243 w 1598243"/>
                <a:gd name="connsiteY3" fmla="*/ 287927 h 970463"/>
                <a:gd name="connsiteX4" fmla="*/ 1598243 w 1598243"/>
                <a:gd name="connsiteY4" fmla="*/ 682536 h 970463"/>
                <a:gd name="connsiteX5" fmla="*/ 1310316 w 1598243"/>
                <a:gd name="connsiteY5" fmla="*/ 970463 h 970463"/>
                <a:gd name="connsiteX6" fmla="*/ 287927 w 1598243"/>
                <a:gd name="connsiteY6" fmla="*/ 970463 h 970463"/>
                <a:gd name="connsiteX7" fmla="*/ 0 w 1598243"/>
                <a:gd name="connsiteY7" fmla="*/ 682536 h 970463"/>
                <a:gd name="connsiteX8" fmla="*/ 0 w 1598243"/>
                <a:gd name="connsiteY8" fmla="*/ 287927 h 970463"/>
                <a:gd name="connsiteX0" fmla="*/ 0 w 1598243"/>
                <a:gd name="connsiteY0" fmla="*/ 287927 h 970463"/>
                <a:gd name="connsiteX1" fmla="*/ 1310316 w 1598243"/>
                <a:gd name="connsiteY1" fmla="*/ 0 h 970463"/>
                <a:gd name="connsiteX2" fmla="*/ 1598243 w 1598243"/>
                <a:gd name="connsiteY2" fmla="*/ 287927 h 970463"/>
                <a:gd name="connsiteX3" fmla="*/ 1598243 w 1598243"/>
                <a:gd name="connsiteY3" fmla="*/ 682536 h 970463"/>
                <a:gd name="connsiteX4" fmla="*/ 1310316 w 1598243"/>
                <a:gd name="connsiteY4" fmla="*/ 970463 h 970463"/>
                <a:gd name="connsiteX5" fmla="*/ 287927 w 1598243"/>
                <a:gd name="connsiteY5" fmla="*/ 970463 h 970463"/>
                <a:gd name="connsiteX6" fmla="*/ 0 w 1598243"/>
                <a:gd name="connsiteY6" fmla="*/ 682536 h 970463"/>
                <a:gd name="connsiteX7" fmla="*/ 0 w 1598243"/>
                <a:gd name="connsiteY7" fmla="*/ 28792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6" fmla="*/ 91440 w 1598243"/>
                <a:gd name="connsiteY6" fmla="*/ 37936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0" fmla="*/ 1598243 w 1598243"/>
                <a:gd name="connsiteY0" fmla="*/ 0 h 682536"/>
                <a:gd name="connsiteX1" fmla="*/ 1598243 w 1598243"/>
                <a:gd name="connsiteY1" fmla="*/ 394609 h 682536"/>
                <a:gd name="connsiteX2" fmla="*/ 1310316 w 1598243"/>
                <a:gd name="connsiteY2" fmla="*/ 682536 h 682536"/>
                <a:gd name="connsiteX3" fmla="*/ 287927 w 1598243"/>
                <a:gd name="connsiteY3" fmla="*/ 682536 h 682536"/>
                <a:gd name="connsiteX4" fmla="*/ 0 w 1598243"/>
                <a:gd name="connsiteY4" fmla="*/ 394609 h 682536"/>
                <a:gd name="connsiteX0" fmla="*/ 1598243 w 1598243"/>
                <a:gd name="connsiteY0" fmla="*/ 0 h 287927"/>
                <a:gd name="connsiteX1" fmla="*/ 1310316 w 1598243"/>
                <a:gd name="connsiteY1" fmla="*/ 287927 h 287927"/>
                <a:gd name="connsiteX2" fmla="*/ 287927 w 1598243"/>
                <a:gd name="connsiteY2" fmla="*/ 287927 h 287927"/>
                <a:gd name="connsiteX3" fmla="*/ 0 w 1598243"/>
                <a:gd name="connsiteY3" fmla="*/ 0 h 2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243" h="287927">
                  <a:moveTo>
                    <a:pt x="1598243" y="0"/>
                  </a:moveTo>
                  <a:cubicBezTo>
                    <a:pt x="1598243" y="159018"/>
                    <a:pt x="1469334" y="287927"/>
                    <a:pt x="1310316" y="287927"/>
                  </a:cubicBezTo>
                  <a:lnTo>
                    <a:pt x="287927" y="287927"/>
                  </a:lnTo>
                  <a:cubicBezTo>
                    <a:pt x="128909" y="287927"/>
                    <a:pt x="0" y="159018"/>
                    <a:pt x="0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43768" y="4333267"/>
              <a:ext cx="449519" cy="1054175"/>
              <a:chOff x="7553785" y="4601835"/>
              <a:chExt cx="305404" cy="716209"/>
            </a:xfrm>
          </p:grpSpPr>
          <p:grpSp>
            <p:nvGrpSpPr>
              <p:cNvPr id="14" name="Grupo 13"/>
              <p:cNvGrpSpPr/>
              <p:nvPr/>
            </p:nvGrpSpPr>
            <p:grpSpPr>
              <a:xfrm rot="-8100000">
                <a:off x="7563046" y="4632372"/>
                <a:ext cx="286882" cy="305404"/>
                <a:chOff x="6876921" y="3564384"/>
                <a:chExt cx="286882" cy="305404"/>
              </a:xfrm>
            </p:grpSpPr>
            <p:cxnSp>
              <p:nvCxnSpPr>
                <p:cNvPr id="68" name="Conector recto 67"/>
                <p:cNvCxnSpPr/>
                <p:nvPr/>
              </p:nvCxnSpPr>
              <p:spPr>
                <a:xfrm>
                  <a:off x="6876921" y="3869788"/>
                  <a:ext cx="282704" cy="0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7163803" y="3564384"/>
                  <a:ext cx="0" cy="302766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" name="Conector recto 10"/>
              <p:cNvCxnSpPr/>
              <p:nvPr/>
            </p:nvCxnSpPr>
            <p:spPr>
              <a:xfrm flipV="1">
                <a:off x="7708930" y="4601835"/>
                <a:ext cx="0" cy="716209"/>
              </a:xfrm>
              <a:prstGeom prst="line">
                <a:avLst/>
              </a:prstGeom>
              <a:noFill/>
              <a:ln w="1143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TO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PETS, 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4225</TotalTime>
  <Words>1765</Words>
  <Application>Microsoft Office PowerPoint</Application>
  <PresentationFormat>Panorámica</PresentationFormat>
  <Paragraphs>230</Paragraphs>
  <Slides>31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4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Aprendiz</cp:lastModifiedBy>
  <cp:revision>221</cp:revision>
  <dcterms:created xsi:type="dcterms:W3CDTF">2023-09-25T04:35:10Z</dcterms:created>
  <dcterms:modified xsi:type="dcterms:W3CDTF">2023-11-07T17:47:48Z</dcterms:modified>
</cp:coreProperties>
</file>