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63" r:id="rId11"/>
    <p:sldId id="273" r:id="rId12"/>
    <p:sldId id="272" r:id="rId13"/>
    <p:sldId id="278" r:id="rId14"/>
    <p:sldId id="266" r:id="rId15"/>
    <p:sldId id="276" r:id="rId16"/>
    <p:sldId id="284" r:id="rId17"/>
    <p:sldId id="277" r:id="rId18"/>
    <p:sldId id="279" r:id="rId19"/>
    <p:sldId id="280" r:id="rId20"/>
    <p:sldId id="282" r:id="rId21"/>
    <p:sldId id="281" r:id="rId22"/>
    <p:sldId id="286" r:id="rId23"/>
    <p:sldId id="283" r:id="rId24"/>
    <p:sldId id="285" r:id="rId25"/>
    <p:sldId id="270" r:id="rId26"/>
    <p:sldId id="267" r:id="rId27"/>
    <p:sldId id="268" r:id="rId28"/>
    <p:sldId id="269" r:id="rId29"/>
    <p:sldId id="287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31"/>
    <a:srgbClr val="262626"/>
    <a:srgbClr val="332134"/>
    <a:srgbClr val="5C415D"/>
    <a:srgbClr val="A50021"/>
    <a:srgbClr val="393E41"/>
    <a:srgbClr val="F1F1F1"/>
    <a:srgbClr val="D0CECE"/>
    <a:srgbClr val="4F5355"/>
    <a:srgbClr val="1D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80" autoAdjust="0"/>
  </p:normalViewPr>
  <p:slideViewPr>
    <p:cSldViewPr snapToGrid="0">
      <p:cViewPr>
        <p:scale>
          <a:sx n="66" d="100"/>
          <a:sy n="66" d="100"/>
        </p:scale>
        <p:origin x="1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5.png"/><Relationship Id="rId1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microsoft.com/office/2007/relationships/hdphoto" Target="../media/hdphoto15.wdp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07/relationships/hdphoto" Target="../media/hdphoto17.wdp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microsoft.com/office/2007/relationships/hdphoto" Target="../media/hdphoto16.wdp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5.png"/><Relationship Id="rId10" Type="http://schemas.microsoft.com/office/2007/relationships/hdphoto" Target="../media/hdphoto17.wdp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0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microsoft.com/office/2007/relationships/hdphoto" Target="../media/hdphoto17.wdp"/><Relationship Id="rId7" Type="http://schemas.openxmlformats.org/officeDocument/2006/relationships/image" Target="../media/image53.png"/><Relationship Id="rId12" Type="http://schemas.microsoft.com/office/2007/relationships/hdphoto" Target="../media/hdphoto21.wdp"/><Relationship Id="rId17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image" Target="../media/image1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5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0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0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microsoft.com/office/2007/relationships/hdphoto" Target="../media/hdphoto22.wdp"/><Relationship Id="rId10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22.wdp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30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microsoft.com/office/2007/relationships/hdphoto" Target="../media/hdphoto19.wdp"/><Relationship Id="rId9" Type="http://schemas.microsoft.com/office/2007/relationships/hdphoto" Target="../media/hdphoto18.wdp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16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microsoft.com/office/2007/relationships/hdphoto" Target="../media/hdphoto1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microsoft.com/office/2007/relationships/hdphoto" Target="../media/hdphoto1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43.png"/><Relationship Id="rId5" Type="http://schemas.openxmlformats.org/officeDocument/2006/relationships/image" Target="../media/image61.png"/><Relationship Id="rId10" Type="http://schemas.microsoft.com/office/2007/relationships/hdphoto" Target="../media/hdphoto23.wdp"/><Relationship Id="rId4" Type="http://schemas.openxmlformats.org/officeDocument/2006/relationships/image" Target="../media/image30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0.png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20" Type="http://schemas.microsoft.com/office/2007/relationships/hdphoto" Target="../media/hdphoto7.wdp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24" Type="http://schemas.openxmlformats.org/officeDocument/2006/relationships/image" Target="../media/image22.png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microsoft.com/office/2007/relationships/hdphoto" Target="../media/hdphoto10.wdp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4.png"/><Relationship Id="rId22" Type="http://schemas.microsoft.com/office/2007/relationships/hdphoto" Target="../media/hdphoto8.wdp"/><Relationship Id="rId27" Type="http://schemas.openxmlformats.org/officeDocument/2006/relationships/image" Target="../media/image24.png"/><Relationship Id="rId30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417073" y="2149530"/>
            <a:ext cx="1052354" cy="279228"/>
            <a:chOff x="9690861" y="2157075"/>
            <a:chExt cx="1052354" cy="27922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6" name="Grupo 85"/>
          <p:cNvGrpSpPr/>
          <p:nvPr/>
        </p:nvGrpSpPr>
        <p:grpSpPr>
          <a:xfrm>
            <a:off x="10420341" y="2688373"/>
            <a:ext cx="1052354" cy="279228"/>
            <a:chOff x="9690861" y="2157075"/>
            <a:chExt cx="1052354" cy="279228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9" name="Grupo 88"/>
          <p:cNvGrpSpPr/>
          <p:nvPr/>
        </p:nvGrpSpPr>
        <p:grpSpPr>
          <a:xfrm>
            <a:off x="10416432" y="3233328"/>
            <a:ext cx="1052354" cy="279228"/>
            <a:chOff x="9690861" y="2157075"/>
            <a:chExt cx="1052354" cy="279228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92" name="Grupo 91"/>
          <p:cNvGrpSpPr/>
          <p:nvPr/>
        </p:nvGrpSpPr>
        <p:grpSpPr>
          <a:xfrm>
            <a:off x="10419700" y="3772171"/>
            <a:ext cx="1052354" cy="279228"/>
            <a:chOff x="9690861" y="2157075"/>
            <a:chExt cx="1052354" cy="279228"/>
          </a:xfrm>
        </p:grpSpPr>
        <p:pic>
          <p:nvPicPr>
            <p:cNvPr id="93" name="Imagen 9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10424289" y="4262166"/>
            <a:ext cx="1052354" cy="279228"/>
            <a:chOff x="9690861" y="2157075"/>
            <a:chExt cx="1052354" cy="279228"/>
          </a:xfrm>
        </p:grpSpPr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10427557" y="4801009"/>
            <a:ext cx="1052354" cy="279228"/>
            <a:chOff x="9690861" y="2157075"/>
            <a:chExt cx="1052354" cy="279228"/>
          </a:xfrm>
        </p:grpSpPr>
        <p:pic>
          <p:nvPicPr>
            <p:cNvPr id="111" name="Imagen 1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12" name="Imagen 11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3" name="Grupo 112"/>
          <p:cNvGrpSpPr/>
          <p:nvPr/>
        </p:nvGrpSpPr>
        <p:grpSpPr>
          <a:xfrm>
            <a:off x="10423648" y="5345964"/>
            <a:ext cx="1052354" cy="279228"/>
            <a:chOff x="9690861" y="2157075"/>
            <a:chExt cx="1052354" cy="279228"/>
          </a:xfrm>
        </p:grpSpPr>
        <p:pic>
          <p:nvPicPr>
            <p:cNvPr id="120" name="Imagen 1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48236"/>
            <a:ext cx="360000" cy="360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6270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05786" y="2115274"/>
            <a:ext cx="594000" cy="3557849"/>
            <a:chOff x="3205786" y="2115274"/>
            <a:chExt cx="594000" cy="3557849"/>
          </a:xfrm>
        </p:grpSpPr>
        <p:grpSp>
          <p:nvGrpSpPr>
            <p:cNvPr id="58" name="Grupo 57"/>
            <p:cNvGrpSpPr/>
            <p:nvPr/>
          </p:nvGrpSpPr>
          <p:grpSpPr>
            <a:xfrm>
              <a:off x="3205786" y="2115274"/>
              <a:ext cx="594000" cy="2980670"/>
              <a:chOff x="8211506" y="2115274"/>
              <a:chExt cx="594000" cy="3007615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8211506" y="2653976"/>
                <a:ext cx="594000" cy="2468913"/>
                <a:chOff x="8779831" y="2640648"/>
                <a:chExt cx="594000" cy="2468913"/>
              </a:xfrm>
            </p:grpSpPr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883789" y="3155931"/>
                  <a:ext cx="386084" cy="394343"/>
                </a:xfrm>
                <a:prstGeom prst="rect">
                  <a:avLst/>
                </a:prstGeom>
              </p:spPr>
            </p:pic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2640648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66" name="Imagen 6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3708900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4184319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61" name="Imagen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315464" y="2115274"/>
                <a:ext cx="386084" cy="394343"/>
              </a:xfrm>
              <a:prstGeom prst="rect">
                <a:avLst/>
              </a:prstGeom>
            </p:spPr>
          </p:pic>
        </p:grpSp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8" t="5362" r="11305" b="5219"/>
            <a:stretch/>
          </p:blipFill>
          <p:spPr>
            <a:xfrm>
              <a:off x="3303266" y="5277123"/>
              <a:ext cx="372136" cy="396000"/>
            </a:xfrm>
            <a:prstGeom prst="rect">
              <a:avLst/>
            </a:prstGeom>
          </p:spPr>
        </p:pic>
      </p:grp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Raza#6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Raza#2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Raza#9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172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02073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85535"/>
              <a:ext cx="11663222" cy="3116211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460" y="2772530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	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Raza#6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Raza#2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Raza#9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05786" y="2649845"/>
            <a:ext cx="594000" cy="2980670"/>
            <a:chOff x="8211506" y="2115274"/>
            <a:chExt cx="594000" cy="3007615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4830963" y="2082686"/>
            <a:ext cx="2545389" cy="338554"/>
            <a:chOff x="652999" y="1607480"/>
            <a:chExt cx="2709252" cy="338554"/>
          </a:xfrm>
        </p:grpSpPr>
        <p:sp>
          <p:nvSpPr>
            <p:cNvPr id="51" name="Rectángulo redondeado 50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7499259" y="2067064"/>
            <a:ext cx="1852228" cy="338554"/>
            <a:chOff x="254403" y="1607480"/>
            <a:chExt cx="1852228" cy="338554"/>
          </a:xfrm>
        </p:grpSpPr>
        <p:sp>
          <p:nvSpPr>
            <p:cNvPr id="62" name="Rectángulo redondeado 61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9475112" y="2064194"/>
            <a:ext cx="1852228" cy="338554"/>
            <a:chOff x="254403" y="1607480"/>
            <a:chExt cx="1852228" cy="338554"/>
          </a:xfrm>
        </p:grpSpPr>
        <p:sp>
          <p:nvSpPr>
            <p:cNvPr id="75" name="Rectángulo redondeado 74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8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4" name="Imagen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06" y="3565398"/>
            <a:ext cx="654910" cy="654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49901" y="4287610"/>
            <a:ext cx="166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AGREGAR MASCOTA</a:t>
            </a:r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5301822" y="5339860"/>
            <a:ext cx="1534748" cy="632132"/>
            <a:chOff x="5305766" y="5648816"/>
            <a:chExt cx="1534748" cy="632132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597" y="5648816"/>
              <a:ext cx="360000" cy="360000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5305766" y="6003949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1362647" y="3017476"/>
            <a:ext cx="1534748" cy="751566"/>
            <a:chOff x="5328626" y="5648417"/>
            <a:chExt cx="1534748" cy="751566"/>
          </a:xfrm>
        </p:grpSpPr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984" y="5648417"/>
              <a:ext cx="478033" cy="478033"/>
            </a:xfrm>
            <a:prstGeom prst="rect">
              <a:avLst/>
            </a:prstGeom>
          </p:spPr>
        </p:pic>
        <p:sp>
          <p:nvSpPr>
            <p:cNvPr id="132" name="CuadroTexto 131"/>
            <p:cNvSpPr txBox="1"/>
            <p:nvPr/>
          </p:nvSpPr>
          <p:spPr>
            <a:xfrm>
              <a:off x="5328626" y="6122984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40" y="2146079"/>
            <a:ext cx="360000" cy="360000"/>
          </a:xfrm>
          <a:prstGeom prst="rect">
            <a:avLst/>
          </a:prstGeom>
        </p:spPr>
      </p:pic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34622" y="357076"/>
            <a:ext cx="1299098" cy="1882120"/>
            <a:chOff x="3955242" y="613610"/>
            <a:chExt cx="4005877" cy="5803676"/>
          </a:xfrm>
        </p:grpSpPr>
        <p:sp>
          <p:nvSpPr>
            <p:cNvPr id="3" name="Rectángulo redondeado 2"/>
            <p:cNvSpPr/>
            <p:nvPr/>
          </p:nvSpPr>
          <p:spPr>
            <a:xfrm rot="3240000">
              <a:off x="1517862" y="3050990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18360000" flipH="1">
              <a:off x="4594824" y="3050991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5445710" y="5026482"/>
              <a:ext cx="1024940" cy="1024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40380" y="4989061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04561" y="377646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3394433" y="1407886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FFFC3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ipse 77"/>
          <p:cNvSpPr/>
          <p:nvPr/>
        </p:nvSpPr>
        <p:spPr>
          <a:xfrm>
            <a:off x="5269514" y="364954"/>
            <a:ext cx="2427112" cy="24271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9085" b="21665"/>
          <a:stretch/>
        </p:blipFill>
        <p:spPr>
          <a:xfrm>
            <a:off x="5320504" y="419510"/>
            <a:ext cx="2163509" cy="2197341"/>
          </a:xfrm>
          <a:prstGeom prst="rect">
            <a:avLst/>
          </a:prstGeom>
          <a:effectLst>
            <a:glow rad="63500">
              <a:schemeClr val="accent3">
                <a:satMod val="175000"/>
                <a:alpha val="4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120528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9758" y="5068348"/>
            <a:ext cx="643662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</TotalTime>
  <Words>768</Words>
  <Application>Microsoft Office PowerPoint</Application>
  <PresentationFormat>Panorámica</PresentationFormat>
  <Paragraphs>220</Paragraphs>
  <Slides>29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1" baseType="lpstr">
      <vt:lpstr>Yu Gothic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168</cp:revision>
  <dcterms:created xsi:type="dcterms:W3CDTF">2023-09-25T04:35:10Z</dcterms:created>
  <dcterms:modified xsi:type="dcterms:W3CDTF">2023-10-25T01:36:47Z</dcterms:modified>
</cp:coreProperties>
</file>