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4" r:id="rId6"/>
    <p:sldId id="259" r:id="rId7"/>
    <p:sldId id="265" r:id="rId8"/>
    <p:sldId id="262" r:id="rId9"/>
    <p:sldId id="261" r:id="rId10"/>
    <p:sldId id="288" r:id="rId11"/>
    <p:sldId id="263" r:id="rId12"/>
    <p:sldId id="273" r:id="rId13"/>
    <p:sldId id="272" r:id="rId14"/>
    <p:sldId id="278" r:id="rId15"/>
    <p:sldId id="266" r:id="rId16"/>
    <p:sldId id="276" r:id="rId17"/>
    <p:sldId id="284" r:id="rId18"/>
    <p:sldId id="277" r:id="rId19"/>
    <p:sldId id="279" r:id="rId20"/>
    <p:sldId id="280" r:id="rId21"/>
    <p:sldId id="282" r:id="rId22"/>
    <p:sldId id="281" r:id="rId23"/>
    <p:sldId id="286" r:id="rId24"/>
    <p:sldId id="283" r:id="rId25"/>
    <p:sldId id="285" r:id="rId26"/>
    <p:sldId id="270" r:id="rId27"/>
    <p:sldId id="267" r:id="rId28"/>
    <p:sldId id="268" r:id="rId29"/>
    <p:sldId id="269" r:id="rId30"/>
    <p:sldId id="287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31"/>
    <a:srgbClr val="262626"/>
    <a:srgbClr val="332134"/>
    <a:srgbClr val="5C415D"/>
    <a:srgbClr val="A50021"/>
    <a:srgbClr val="393E41"/>
    <a:srgbClr val="F1F1F1"/>
    <a:srgbClr val="D0CECE"/>
    <a:srgbClr val="4F5355"/>
    <a:srgbClr val="1D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80" autoAdjust="0"/>
  </p:normalViewPr>
  <p:slideViewPr>
    <p:cSldViewPr snapToGrid="0">
      <p:cViewPr>
        <p:scale>
          <a:sx n="75" d="100"/>
          <a:sy n="75" d="100"/>
        </p:scale>
        <p:origin x="-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99B5E-AAB1-4D99-9D7E-34EF0EABF42B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339AF-DAFC-4DCD-89C1-1F5AB9F54A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7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1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339AF-DAFC-4DCD-89C1-1F5AB9F54A9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6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35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3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24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98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86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4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87DA2-F45D-4EDF-8BB4-BEF363369DE9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6A218-EDB2-4831-A2F1-420E41C05B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5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microsoft.com/office/2007/relationships/hdphoto" Target="../media/hdphoto13.wdp"/><Relationship Id="rId4" Type="http://schemas.microsoft.com/office/2007/relationships/hdphoto" Target="../media/hdphoto11.wdp"/><Relationship Id="rId9" Type="http://schemas.openxmlformats.org/officeDocument/2006/relationships/image" Target="../media/image36.png"/><Relationship Id="rId14" Type="http://schemas.microsoft.com/office/2007/relationships/hdphoto" Target="../media/hdphoto1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microsoft.com/office/2007/relationships/hdphoto" Target="../media/hdphoto15.wdp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17.wdp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microsoft.com/office/2007/relationships/hdphoto" Target="../media/hdphoto16.wdp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6.png"/><Relationship Id="rId10" Type="http://schemas.microsoft.com/office/2007/relationships/hdphoto" Target="../media/hdphoto17.wdp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31.png"/><Relationship Id="rId18" Type="http://schemas.openxmlformats.org/officeDocument/2006/relationships/image" Target="../media/image45.png"/><Relationship Id="rId3" Type="http://schemas.openxmlformats.org/officeDocument/2006/relationships/image" Target="../media/image51.png"/><Relationship Id="rId21" Type="http://schemas.microsoft.com/office/2007/relationships/hdphoto" Target="../media/hdphoto17.wdp"/><Relationship Id="rId7" Type="http://schemas.openxmlformats.org/officeDocument/2006/relationships/image" Target="../media/image54.png"/><Relationship Id="rId12" Type="http://schemas.microsoft.com/office/2007/relationships/hdphoto" Target="../media/hdphoto21.wdp"/><Relationship Id="rId17" Type="http://schemas.openxmlformats.org/officeDocument/2006/relationships/image" Target="../media/image44.png"/><Relationship Id="rId2" Type="http://schemas.openxmlformats.org/officeDocument/2006/relationships/image" Target="../media/image43.png"/><Relationship Id="rId16" Type="http://schemas.openxmlformats.org/officeDocument/2006/relationships/image" Target="../media/image1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microsoft.com/office/2007/relationships/hdphoto" Target="../media/hdphoto16.wdp"/><Relationship Id="rId10" Type="http://schemas.microsoft.com/office/2007/relationships/hdphoto" Target="../media/hdphoto20.wdp"/><Relationship Id="rId19" Type="http://schemas.openxmlformats.org/officeDocument/2006/relationships/image" Target="../media/image46.png"/><Relationship Id="rId4" Type="http://schemas.microsoft.com/office/2007/relationships/hdphoto" Target="../media/hdphoto18.wdp"/><Relationship Id="rId9" Type="http://schemas.microsoft.com/office/2007/relationships/hdphoto" Target="../media/hdphoto19.wdp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microsoft.com/office/2007/relationships/hdphoto" Target="../media/hdphoto19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microsoft.com/office/2007/relationships/hdphoto" Target="../media/hdphoto19.wdp"/><Relationship Id="rId9" Type="http://schemas.microsoft.com/office/2007/relationships/hdphoto" Target="../media/hdphoto1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1.png"/><Relationship Id="rId7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microsoft.com/office/2007/relationships/hdphoto" Target="../media/hdphoto22.wdp"/><Relationship Id="rId10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microsoft.com/office/2007/relationships/hdphoto" Target="../media/hdphoto22.wdp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11" Type="http://schemas.openxmlformats.org/officeDocument/2006/relationships/image" Target="../media/image31.png"/><Relationship Id="rId5" Type="http://schemas.openxmlformats.org/officeDocument/2006/relationships/image" Target="../media/image53.png"/><Relationship Id="rId15" Type="http://schemas.openxmlformats.org/officeDocument/2006/relationships/image" Target="../media/image57.png"/><Relationship Id="rId10" Type="http://schemas.openxmlformats.org/officeDocument/2006/relationships/image" Target="../media/image58.png"/><Relationship Id="rId4" Type="http://schemas.microsoft.com/office/2007/relationships/hdphoto" Target="../media/hdphoto19.wdp"/><Relationship Id="rId9" Type="http://schemas.microsoft.com/office/2007/relationships/hdphoto" Target="../media/hdphoto18.wdp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6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microsoft.com/office/2007/relationships/hdphoto" Target="../media/hdphoto16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46.png"/><Relationship Id="rId9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4.png"/><Relationship Id="rId5" Type="http://schemas.openxmlformats.org/officeDocument/2006/relationships/image" Target="../media/image61.png"/><Relationship Id="rId10" Type="http://schemas.microsoft.com/office/2007/relationships/hdphoto" Target="../media/hdphoto23.wdp"/><Relationship Id="rId4" Type="http://schemas.openxmlformats.org/officeDocument/2006/relationships/image" Target="../media/image31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microsoft.com/office/2007/relationships/hdphoto" Target="../media/hdphoto9.wdp"/><Relationship Id="rId3" Type="http://schemas.microsoft.com/office/2007/relationships/hdphoto" Target="../media/hdphoto2.wdp"/><Relationship Id="rId21" Type="http://schemas.openxmlformats.org/officeDocument/2006/relationships/image" Target="../media/image21.png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17.png"/><Relationship Id="rId20" Type="http://schemas.microsoft.com/office/2007/relationships/hdphoto" Target="../media/hdphoto7.wdp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6.wdp"/><Relationship Id="rId24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16.png"/><Relationship Id="rId23" Type="http://schemas.openxmlformats.org/officeDocument/2006/relationships/image" Target="../media/image22.png"/><Relationship Id="rId28" Type="http://schemas.microsoft.com/office/2007/relationships/hdphoto" Target="../media/hdphoto10.wdp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microsoft.com/office/2007/relationships/hdphoto" Target="../media/hdphoto5.wdp"/><Relationship Id="rId14" Type="http://schemas.openxmlformats.org/officeDocument/2006/relationships/image" Target="../media/image15.png"/><Relationship Id="rId22" Type="http://schemas.microsoft.com/office/2007/relationships/hdphoto" Target="../media/hdphoto8.wdp"/><Relationship Id="rId27" Type="http://schemas.openxmlformats.org/officeDocument/2006/relationships/image" Target="../media/image25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Elipse 397"/>
          <p:cNvSpPr/>
          <p:nvPr/>
        </p:nvSpPr>
        <p:spPr>
          <a:xfrm>
            <a:off x="8685771" y="701308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6" name="Imagen 4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77917" y="25870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95" name="Imagen 3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567" y="3427780"/>
            <a:ext cx="2994449" cy="3022176"/>
          </a:xfrm>
          <a:prstGeom prst="rect">
            <a:avLst/>
          </a:prstGeom>
        </p:spPr>
      </p:pic>
      <p:pic>
        <p:nvPicPr>
          <p:cNvPr id="393" name="Imagen 3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136" y="3387643"/>
            <a:ext cx="2994449" cy="3022176"/>
          </a:xfrm>
          <a:prstGeom prst="rect">
            <a:avLst/>
          </a:prstGeom>
        </p:spPr>
      </p:pic>
      <p:pic>
        <p:nvPicPr>
          <p:cNvPr id="337" name="Imagen 3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36" y="3400343"/>
            <a:ext cx="2994449" cy="3022176"/>
          </a:xfrm>
          <a:prstGeom prst="rect">
            <a:avLst/>
          </a:prstGeom>
        </p:spPr>
      </p:pic>
      <p:sp>
        <p:nvSpPr>
          <p:cNvPr id="23" name="Elipse 22"/>
          <p:cNvSpPr/>
          <p:nvPr/>
        </p:nvSpPr>
        <p:spPr>
          <a:xfrm>
            <a:off x="1056832" y="891546"/>
            <a:ext cx="1579040" cy="15790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2" name="Grupo 231"/>
          <p:cNvGrpSpPr/>
          <p:nvPr/>
        </p:nvGrpSpPr>
        <p:grpSpPr>
          <a:xfrm rot="4975733" flipH="1" flipV="1">
            <a:off x="383809" y="360139"/>
            <a:ext cx="2552639" cy="2753023"/>
            <a:chOff x="3334588" y="663926"/>
            <a:chExt cx="5113566" cy="5514982"/>
          </a:xfrm>
        </p:grpSpPr>
        <p:sp>
          <p:nvSpPr>
            <p:cNvPr id="233" name="Arco 23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0" name="Grupo 269"/>
          <p:cNvGrpSpPr/>
          <p:nvPr/>
        </p:nvGrpSpPr>
        <p:grpSpPr>
          <a:xfrm rot="15775733" flipH="1" flipV="1">
            <a:off x="738634" y="229901"/>
            <a:ext cx="2552639" cy="2753023"/>
            <a:chOff x="3334588" y="663926"/>
            <a:chExt cx="5113566" cy="5514982"/>
          </a:xfrm>
        </p:grpSpPr>
        <p:sp>
          <p:nvSpPr>
            <p:cNvPr id="271" name="Arco 27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7" name="Elipse 286"/>
          <p:cNvSpPr/>
          <p:nvPr/>
        </p:nvSpPr>
        <p:spPr>
          <a:xfrm>
            <a:off x="1104796" y="4040553"/>
            <a:ext cx="1579040" cy="15790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8" name="Imagen 2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682114" y="349884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339" name="Elipse 338"/>
          <p:cNvSpPr/>
          <p:nvPr/>
        </p:nvSpPr>
        <p:spPr>
          <a:xfrm>
            <a:off x="4299784" y="520959"/>
            <a:ext cx="2320214" cy="232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1" name="Grupo 340"/>
          <p:cNvGrpSpPr/>
          <p:nvPr/>
        </p:nvGrpSpPr>
        <p:grpSpPr>
          <a:xfrm rot="5400000" flipH="1" flipV="1">
            <a:off x="3756907" y="351057"/>
            <a:ext cx="2783999" cy="3002545"/>
            <a:chOff x="3334588" y="663926"/>
            <a:chExt cx="5113566" cy="5514982"/>
          </a:xfrm>
        </p:grpSpPr>
        <p:sp>
          <p:nvSpPr>
            <p:cNvPr id="342" name="Arco 3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76" name="Grupo 375"/>
          <p:cNvGrpSpPr/>
          <p:nvPr/>
        </p:nvGrpSpPr>
        <p:grpSpPr>
          <a:xfrm rot="16200000" flipV="1">
            <a:off x="4361549" y="351536"/>
            <a:ext cx="2771782" cy="2989369"/>
            <a:chOff x="3334588" y="663926"/>
            <a:chExt cx="5113566" cy="5514982"/>
          </a:xfrm>
        </p:grpSpPr>
        <p:sp>
          <p:nvSpPr>
            <p:cNvPr id="377" name="Arco 37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6" name="Elipse 395"/>
          <p:cNvSpPr/>
          <p:nvPr/>
        </p:nvSpPr>
        <p:spPr>
          <a:xfrm>
            <a:off x="4888527" y="4067990"/>
            <a:ext cx="1579040" cy="1579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97" name="Imagen 39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439841" y="3483108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00" name="Grupo 399"/>
          <p:cNvGrpSpPr/>
          <p:nvPr/>
        </p:nvGrpSpPr>
        <p:grpSpPr>
          <a:xfrm rot="5400000" flipH="1" flipV="1">
            <a:off x="8050820" y="284573"/>
            <a:ext cx="2552639" cy="2753023"/>
            <a:chOff x="3334588" y="663926"/>
            <a:chExt cx="5113566" cy="5514982"/>
          </a:xfrm>
        </p:grpSpPr>
        <p:sp>
          <p:nvSpPr>
            <p:cNvPr id="401" name="Arco 400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2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3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4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5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6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7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8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9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0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1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2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3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4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5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6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7" name="Grupo 416"/>
          <p:cNvGrpSpPr/>
          <p:nvPr/>
        </p:nvGrpSpPr>
        <p:grpSpPr>
          <a:xfrm rot="16200000" flipV="1">
            <a:off x="8645990" y="285349"/>
            <a:ext cx="2552639" cy="2753023"/>
            <a:chOff x="3334588" y="663926"/>
            <a:chExt cx="5113566" cy="5514982"/>
          </a:xfrm>
        </p:grpSpPr>
        <p:sp>
          <p:nvSpPr>
            <p:cNvPr id="418" name="Arco 417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9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0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1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2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3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4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5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6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7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8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9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0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1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2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3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434" name="Imagen 4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3" r="12365" b="21665"/>
          <a:stretch/>
        </p:blipFill>
        <p:spPr>
          <a:xfrm>
            <a:off x="532867" y="307864"/>
            <a:ext cx="2379945" cy="2197341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5" name="Imagen 4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4131139" y="355671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437" name="Imagen 4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83" y="3435439"/>
            <a:ext cx="2994449" cy="3022176"/>
          </a:xfrm>
          <a:prstGeom prst="rect">
            <a:avLst/>
          </a:prstGeom>
        </p:spPr>
      </p:pic>
      <p:sp>
        <p:nvSpPr>
          <p:cNvPr id="438" name="Elipse 437"/>
          <p:cNvSpPr/>
          <p:nvPr/>
        </p:nvSpPr>
        <p:spPr>
          <a:xfrm>
            <a:off x="8693443" y="4075649"/>
            <a:ext cx="1579040" cy="1579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39" name="Imagen 4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15091" y="35265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9843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71800" y="59174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! Aquí, nos preocupamos por la salud de tus mascotas tanto como tú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creemos que cada mascota merece estar protegida. 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¡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Únete a nosotros en nuestra misión de mantener a nuestras mascotas vacunadas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!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¡Saludos! Te damos la bienvenida a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tu recurso confiable para la vacunación de mascotas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¡Hola, amante de las mascotas!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trabajamos para mantener a tus amigos peludos seguros y saludables a través de la vacunación</a:t>
            </a:r>
            <a:r>
              <a:rPr lang="es-ES" dirty="0" smtClean="0">
                <a:solidFill>
                  <a:srgbClr val="111111"/>
                </a:solidFill>
                <a:latin typeface="-apple-system"/>
              </a:rPr>
              <a:t>.</a:t>
            </a:r>
          </a:p>
          <a:p>
            <a:endParaRPr lang="es-ES" dirty="0">
              <a:solidFill>
                <a:srgbClr val="111111"/>
              </a:solidFill>
              <a:latin typeface="-apple-system"/>
            </a:endParaRPr>
          </a:p>
          <a:p>
            <a:r>
              <a:rPr lang="es-ES" dirty="0">
                <a:solidFill>
                  <a:srgbClr val="111111"/>
                </a:solidFill>
                <a:latin typeface="-apple-system"/>
              </a:rPr>
              <a:t>¡Bienvenido a bordo! En 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Legion</a:t>
            </a:r>
            <a:r>
              <a:rPr lang="es-ES" b="1" dirty="0">
                <a:solidFill>
                  <a:srgbClr val="111111"/>
                </a:solidFill>
                <a:latin typeface="-apple-system"/>
              </a:rPr>
              <a:t> of </a:t>
            </a:r>
            <a:r>
              <a:rPr lang="es-ES" b="1" dirty="0" err="1">
                <a:solidFill>
                  <a:srgbClr val="111111"/>
                </a:solidFill>
                <a:latin typeface="-apple-system"/>
              </a:rPr>
              <a:t>Pets</a:t>
            </a:r>
            <a:r>
              <a:rPr lang="es-ES" dirty="0">
                <a:solidFill>
                  <a:srgbClr val="111111"/>
                </a:solidFill>
                <a:latin typeface="-apple-system"/>
              </a:rPr>
              <a:t>, nos dedicamos a proteger a nuestras mascotas a través de la vacunación. ¡Únete a nosotros en esta noble causa!</a:t>
            </a:r>
            <a:endParaRPr lang="es-E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3321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1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262626"/>
              </a:solidFill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00842" y="328623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13368" y="3916793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298353" y="4513055"/>
              <a:ext cx="1699909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Registrarse</a:t>
              </a:r>
              <a:endParaRPr lang="es-ES" sz="1400" dirty="0">
                <a:solidFill>
                  <a:srgbClr val="5C415D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6" y="2545162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INGRESAR</a:t>
              </a:r>
            </a:p>
          </p:txBody>
        </p:sp>
      </p:grp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7645993" y="504592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3645648"/>
            <a:ext cx="197360" cy="270000"/>
          </a:xfrm>
          <a:prstGeom prst="rect">
            <a:avLst/>
          </a:prstGeom>
        </p:spPr>
      </p:pic>
      <p:sp>
        <p:nvSpPr>
          <p:cNvPr id="62" name="Rectángulo redondeado 61"/>
          <p:cNvSpPr/>
          <p:nvPr/>
        </p:nvSpPr>
        <p:spPr>
          <a:xfrm>
            <a:off x="740691" y="4175925"/>
            <a:ext cx="1879655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Iniciar Sesión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60" name="Imagen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pic>
        <p:nvPicPr>
          <p:cNvPr id="64" name="Imagen 63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 flipH="1">
            <a:off x="7288078" y="364902"/>
            <a:ext cx="470455" cy="525600"/>
          </a:xfrm>
          <a:prstGeom prst="rect">
            <a:avLst/>
          </a:prstGeom>
        </p:spPr>
      </p:pic>
      <p:grpSp>
        <p:nvGrpSpPr>
          <p:cNvPr id="61" name="Grupo 60"/>
          <p:cNvGrpSpPr/>
          <p:nvPr/>
        </p:nvGrpSpPr>
        <p:grpSpPr>
          <a:xfrm>
            <a:off x="5460486" y="2374995"/>
            <a:ext cx="6432254" cy="4497386"/>
            <a:chOff x="5460486" y="2374995"/>
            <a:chExt cx="6432254" cy="4497386"/>
          </a:xfrm>
        </p:grpSpPr>
        <p:grpSp>
          <p:nvGrpSpPr>
            <p:cNvPr id="54" name="Grupo 53"/>
            <p:cNvGrpSpPr/>
            <p:nvPr/>
          </p:nvGrpSpPr>
          <p:grpSpPr>
            <a:xfrm>
              <a:off x="5596291" y="2374995"/>
              <a:ext cx="6296449" cy="4497386"/>
              <a:chOff x="5596291" y="2377905"/>
              <a:chExt cx="6296449" cy="4497386"/>
            </a:xfrm>
          </p:grpSpPr>
          <p:pic>
            <p:nvPicPr>
              <p:cNvPr id="48" name="Imagen 4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6291" y="3329993"/>
                <a:ext cx="6296449" cy="3545298"/>
              </a:xfrm>
              <a:prstGeom prst="rect">
                <a:avLst/>
              </a:prstGeom>
              <a:effectLst/>
            </p:spPr>
          </p:pic>
        </p:grp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/>
          </p:spPr>
        </p:pic>
      </p:grpSp>
      <p:pic>
        <p:nvPicPr>
          <p:cNvPr id="70" name="Imagen 6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9166" y="1"/>
            <a:ext cx="12192000" cy="6871969"/>
          </a:xfrm>
          <a:prstGeom prst="rect">
            <a:avLst/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4860099" cy="6858000"/>
            <a:chOff x="3620021" y="397795"/>
            <a:chExt cx="4860099" cy="6724204"/>
          </a:xfrm>
        </p:grpSpPr>
        <p:sp>
          <p:nvSpPr>
            <p:cNvPr id="4" name="Rectángulo redondeado 3"/>
            <p:cNvSpPr/>
            <p:nvPr/>
          </p:nvSpPr>
          <p:spPr>
            <a:xfrm>
              <a:off x="3620021" y="397795"/>
              <a:ext cx="4860099" cy="672420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glow rad="304800">
                <a:schemeClr val="bg2">
                  <a:lumMod val="90000"/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4425322" y="3870217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Usuario</a:t>
              </a: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4425322" y="5021409"/>
              <a:ext cx="3482236" cy="375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>
                  <a:solidFill>
                    <a:schemeClr val="bg1">
                      <a:lumMod val="75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Contraseña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6337766" y="5665700"/>
              <a:ext cx="1569792" cy="5294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rgbClr val="5C415D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Iniciar Sesión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08727" y="2638776"/>
              <a:ext cx="3882683" cy="45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REGISTRO</a:t>
              </a:r>
              <a:endParaRPr lang="es-ES" sz="24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5" name="Imagen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16" y="890530"/>
            <a:ext cx="1143862" cy="105892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805301" y="2956485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5301" y="4134022"/>
            <a:ext cx="3482236" cy="375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>
                    <a:lumMod val="75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Carreo Electrónico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52" r="13452"/>
          <a:stretch/>
        </p:blipFill>
        <p:spPr>
          <a:xfrm>
            <a:off x="927989" y="4778592"/>
            <a:ext cx="197360" cy="270000"/>
          </a:xfrm>
          <a:prstGeom prst="rect">
            <a:avLst/>
          </a:prstGeom>
        </p:spPr>
      </p:pic>
      <p:sp>
        <p:nvSpPr>
          <p:cNvPr id="33" name="Rectángulo redondeado 32"/>
          <p:cNvSpPr/>
          <p:nvPr/>
        </p:nvSpPr>
        <p:spPr>
          <a:xfrm>
            <a:off x="805302" y="5304681"/>
            <a:ext cx="1617742" cy="540000"/>
          </a:xfrm>
          <a:prstGeom prst="roundRect">
            <a:avLst>
              <a:gd name="adj" fmla="val 37776"/>
            </a:avLst>
          </a:prstGeo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Registrarse</a:t>
            </a:r>
            <a:endParaRPr lang="es-ES" sz="14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83" y="1603204"/>
            <a:ext cx="391939" cy="36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9284400" y="364902"/>
            <a:ext cx="470455" cy="5256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7288078" y="364902"/>
            <a:ext cx="2108862" cy="525600"/>
            <a:chOff x="7288078" y="364902"/>
            <a:chExt cx="2108862" cy="525600"/>
          </a:xfrm>
        </p:grpSpPr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7645993" y="504592"/>
              <a:ext cx="1750947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rPr>
                <a:t>LEGION OF PETS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0" flipH="1">
              <a:off x="7288078" y="364902"/>
              <a:ext cx="470455" cy="525600"/>
            </a:xfrm>
            <a:prstGeom prst="rect">
              <a:avLst/>
            </a:prstGeom>
          </p:spPr>
        </p:pic>
      </p:grpSp>
      <p:grpSp>
        <p:nvGrpSpPr>
          <p:cNvPr id="10" name="Grupo 9"/>
          <p:cNvGrpSpPr/>
          <p:nvPr/>
        </p:nvGrpSpPr>
        <p:grpSpPr>
          <a:xfrm>
            <a:off x="5460486" y="2374995"/>
            <a:ext cx="6432254" cy="4497385"/>
            <a:chOff x="5460486" y="2374995"/>
            <a:chExt cx="6432254" cy="4497385"/>
          </a:xfrm>
        </p:grpSpPr>
        <p:grpSp>
          <p:nvGrpSpPr>
            <p:cNvPr id="35" name="Grupo 34"/>
            <p:cNvGrpSpPr/>
            <p:nvPr/>
          </p:nvGrpSpPr>
          <p:grpSpPr>
            <a:xfrm>
              <a:off x="5810491" y="2374995"/>
              <a:ext cx="6082249" cy="4497385"/>
              <a:chOff x="5810491" y="2377905"/>
              <a:chExt cx="6082249" cy="4497385"/>
            </a:xfrm>
          </p:grpSpPr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>
                <a:off x="11722348" y="2693282"/>
                <a:ext cx="213424" cy="127360"/>
              </a:xfrm>
              <a:prstGeom prst="rect">
                <a:avLst/>
              </a:prstGeom>
              <a:effectLst>
                <a:glow rad="190500">
                  <a:srgbClr val="262626">
                    <a:alpha val="27000"/>
                  </a:srgbClr>
                </a:glow>
              </a:effectLst>
            </p:spPr>
          </p:pic>
          <p:sp>
            <p:nvSpPr>
              <p:cNvPr id="38" name="CuadroTexto 37"/>
              <p:cNvSpPr txBox="1"/>
              <p:nvPr/>
            </p:nvSpPr>
            <p:spPr>
              <a:xfrm>
                <a:off x="5969113" y="2377905"/>
                <a:ext cx="51958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printing and typesetting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industry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Lorem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</a:t>
                </a:r>
                <a:r>
                  <a:rPr lang="en-US" sz="14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Ipsum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 is simply dummy text of the </a:t>
                </a:r>
                <a:r>
                  <a:rPr lang="en-US" sz="14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, </a:t>
                </a:r>
                <a:r>
                  <a:rPr lang="en-US" sz="14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ascadia Code" panose="020B0609020000020004" pitchFamily="49" charset="0"/>
                  </a:rPr>
                  <a:t>printing and typesetting industry </a:t>
                </a:r>
                <a:endParaRPr lang="es-ES" sz="1400" dirty="0"/>
              </a:p>
            </p:txBody>
          </p:sp>
          <p:pic>
            <p:nvPicPr>
              <p:cNvPr id="39" name="Imagen 38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2" t="14873"/>
              <a:stretch/>
            </p:blipFill>
            <p:spPr>
              <a:xfrm>
                <a:off x="5810491" y="3857279"/>
                <a:ext cx="6082249" cy="3018011"/>
              </a:xfrm>
              <a:prstGeom prst="rect">
                <a:avLst/>
              </a:prstGeom>
              <a:effectLst/>
            </p:spPr>
          </p:pic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417454" y="2691499"/>
              <a:ext cx="213424" cy="127360"/>
            </a:xfrm>
            <a:prstGeom prst="rect">
              <a:avLst/>
            </a:prstGeom>
            <a:effectLst>
              <a:glow rad="190500">
                <a:srgbClr val="262626">
                  <a:alpha val="27000"/>
                </a:srgbClr>
              </a:glow>
            </a:effectLst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49" y="3009375"/>
            <a:ext cx="244039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44" name="Grupo 43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9" name="Grupo 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43" name="Grupo 42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41" name="Rectángulo redondeado 40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0" name="Imagen 9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" name="Imagen 11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29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4" name="Grupo 43"/>
          <p:cNvGrpSpPr/>
          <p:nvPr/>
        </p:nvGrpSpPr>
        <p:grpSpPr>
          <a:xfrm>
            <a:off x="6174383" y="4024161"/>
            <a:ext cx="2844800" cy="2160000"/>
            <a:chOff x="8978416" y="2121926"/>
            <a:chExt cx="2844800" cy="2160000"/>
          </a:xfrm>
        </p:grpSpPr>
        <p:sp>
          <p:nvSpPr>
            <p:cNvPr id="31" name="Rectángulo redondeado 30"/>
            <p:cNvSpPr/>
            <p:nvPr/>
          </p:nvSpPr>
          <p:spPr>
            <a:xfrm>
              <a:off x="8978416" y="2121926"/>
              <a:ext cx="28448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Mascota</a:t>
              </a:r>
            </a:p>
          </p:txBody>
        </p:sp>
        <p:pic>
          <p:nvPicPr>
            <p:cNvPr id="37" name="Imagen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6493" y="2603379"/>
              <a:ext cx="845904" cy="864000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6175183" y="1569408"/>
            <a:ext cx="2844000" cy="2160000"/>
            <a:chOff x="9002790" y="3044662"/>
            <a:chExt cx="2844000" cy="2160000"/>
          </a:xfrm>
        </p:grpSpPr>
        <p:sp>
          <p:nvSpPr>
            <p:cNvPr id="33" name="Rectángulo redondeado 32"/>
            <p:cNvSpPr/>
            <p:nvPr/>
          </p:nvSpPr>
          <p:spPr>
            <a:xfrm>
              <a:off x="9002790" y="3044662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Vacunas</a:t>
              </a:r>
              <a:endPara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352" y="3391512"/>
              <a:ext cx="856076" cy="864000"/>
            </a:xfrm>
            <a:prstGeom prst="rect">
              <a:avLst/>
            </a:prstGeom>
          </p:spPr>
        </p:pic>
      </p:grpSp>
      <p:grpSp>
        <p:nvGrpSpPr>
          <p:cNvPr id="43" name="Grupo 42"/>
          <p:cNvGrpSpPr/>
          <p:nvPr/>
        </p:nvGrpSpPr>
        <p:grpSpPr>
          <a:xfrm>
            <a:off x="2865237" y="4031056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Gestionar Razas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920754" y="1569408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D0CECE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 15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5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23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 27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 8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417073" y="2149530"/>
            <a:ext cx="1052354" cy="279228"/>
            <a:chOff x="9690861" y="2157075"/>
            <a:chExt cx="1052354" cy="27922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6" name="Grupo 85"/>
          <p:cNvGrpSpPr/>
          <p:nvPr/>
        </p:nvGrpSpPr>
        <p:grpSpPr>
          <a:xfrm>
            <a:off x="10420341" y="2688373"/>
            <a:ext cx="1052354" cy="279228"/>
            <a:chOff x="9690861" y="2157075"/>
            <a:chExt cx="1052354" cy="279228"/>
          </a:xfrm>
        </p:grpSpPr>
        <p:pic>
          <p:nvPicPr>
            <p:cNvPr id="87" name="Imagen 8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88" name="Imagen 8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89" name="Grupo 88"/>
          <p:cNvGrpSpPr/>
          <p:nvPr/>
        </p:nvGrpSpPr>
        <p:grpSpPr>
          <a:xfrm>
            <a:off x="10416432" y="3233328"/>
            <a:ext cx="1052354" cy="279228"/>
            <a:chOff x="9690861" y="2157075"/>
            <a:chExt cx="1052354" cy="279228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92" name="Grupo 91"/>
          <p:cNvGrpSpPr/>
          <p:nvPr/>
        </p:nvGrpSpPr>
        <p:grpSpPr>
          <a:xfrm>
            <a:off x="10419700" y="3772171"/>
            <a:ext cx="1052354" cy="279228"/>
            <a:chOff x="9690861" y="2157075"/>
            <a:chExt cx="1052354" cy="279228"/>
          </a:xfrm>
        </p:grpSpPr>
        <p:pic>
          <p:nvPicPr>
            <p:cNvPr id="93" name="Imagen 9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07" name="Grupo 106"/>
          <p:cNvGrpSpPr/>
          <p:nvPr/>
        </p:nvGrpSpPr>
        <p:grpSpPr>
          <a:xfrm>
            <a:off x="10424289" y="4262166"/>
            <a:ext cx="1052354" cy="279228"/>
            <a:chOff x="9690861" y="2157075"/>
            <a:chExt cx="1052354" cy="279228"/>
          </a:xfrm>
        </p:grpSpPr>
        <p:pic>
          <p:nvPicPr>
            <p:cNvPr id="108" name="Imagen 10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09" name="Imagen 10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0" name="Grupo 109"/>
          <p:cNvGrpSpPr/>
          <p:nvPr/>
        </p:nvGrpSpPr>
        <p:grpSpPr>
          <a:xfrm>
            <a:off x="10427557" y="4801009"/>
            <a:ext cx="1052354" cy="279228"/>
            <a:chOff x="9690861" y="2157075"/>
            <a:chExt cx="1052354" cy="279228"/>
          </a:xfrm>
        </p:grpSpPr>
        <p:pic>
          <p:nvPicPr>
            <p:cNvPr id="111" name="Imagen 1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12" name="Imagen 11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grpSp>
        <p:nvGrpSpPr>
          <p:cNvPr id="113" name="Grupo 112"/>
          <p:cNvGrpSpPr/>
          <p:nvPr/>
        </p:nvGrpSpPr>
        <p:grpSpPr>
          <a:xfrm>
            <a:off x="10423648" y="5345964"/>
            <a:ext cx="1052354" cy="279228"/>
            <a:chOff x="9690861" y="2157075"/>
            <a:chExt cx="1052354" cy="279228"/>
          </a:xfrm>
        </p:grpSpPr>
        <p:pic>
          <p:nvPicPr>
            <p:cNvPr id="120" name="Imagen 1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9690861" y="2272828"/>
              <a:ext cx="353359" cy="91538"/>
            </a:xfrm>
            <a:prstGeom prst="rect">
              <a:avLst/>
            </a:prstGeom>
          </p:spPr>
        </p:pic>
        <p:pic>
          <p:nvPicPr>
            <p:cNvPr id="121" name="Imagen 12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5115" y="2157075"/>
              <a:ext cx="208100" cy="279228"/>
            </a:xfrm>
            <a:prstGeom prst="rect">
              <a:avLst/>
            </a:prstGeom>
          </p:spPr>
        </p:pic>
      </p:grpSp>
      <p:pic>
        <p:nvPicPr>
          <p:cNvPr id="27" name="Imagen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48236"/>
            <a:ext cx="360000" cy="360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USOS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33" name="Imagen 1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736" y="156270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-10350" y="926655"/>
            <a:ext cx="12192000" cy="5987145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4" name="Grupo 113"/>
          <p:cNvGrpSpPr/>
          <p:nvPr/>
        </p:nvGrpSpPr>
        <p:grpSpPr>
          <a:xfrm>
            <a:off x="8565164" y="0"/>
            <a:ext cx="3626836" cy="6249666"/>
            <a:chOff x="8565164" y="0"/>
            <a:chExt cx="3626836" cy="6249666"/>
          </a:xfrm>
        </p:grpSpPr>
        <p:sp>
          <p:nvSpPr>
            <p:cNvPr id="115" name="Rectángulo redondeado 17"/>
            <p:cNvSpPr/>
            <p:nvPr/>
          </p:nvSpPr>
          <p:spPr>
            <a:xfrm>
              <a:off x="8565164" y="0"/>
              <a:ext cx="3626836" cy="6249666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6" name="Grupo 115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134" name="Imagen 133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135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6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Administrador</a:t>
                </a:r>
              </a:p>
            </p:txBody>
          </p:sp>
        </p:grpSp>
        <p:pic>
          <p:nvPicPr>
            <p:cNvPr id="117" name="Imagen 1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8978416" y="2118639"/>
              <a:ext cx="2844800" cy="660400"/>
              <a:chOff x="8978416" y="2121926"/>
              <a:chExt cx="2844800" cy="660400"/>
            </a:xfrm>
          </p:grpSpPr>
          <p:sp>
            <p:nvSpPr>
              <p:cNvPr id="132" name="Rectángulo redondeado 131"/>
              <p:cNvSpPr/>
              <p:nvPr/>
            </p:nvSpPr>
            <p:spPr>
              <a:xfrm>
                <a:off x="8978416" y="2121926"/>
                <a:ext cx="28448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</a:t>
                </a:r>
                <a:r>
                  <a:rPr lang="es-ES" sz="1200" dirty="0" smtClean="0"/>
                  <a:t> </a:t>
                </a:r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Gestionar Mascota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3" name="Imagen 132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2386" y="2236014"/>
                <a:ext cx="422952" cy="432000"/>
              </a:xfrm>
              <a:prstGeom prst="rect">
                <a:avLst/>
              </a:prstGeom>
            </p:spPr>
          </p:pic>
        </p:grpSp>
        <p:grpSp>
          <p:nvGrpSpPr>
            <p:cNvPr id="119" name="Grupo 118"/>
            <p:cNvGrpSpPr/>
            <p:nvPr/>
          </p:nvGrpSpPr>
          <p:grpSpPr>
            <a:xfrm>
              <a:off x="9002790" y="3118762"/>
              <a:ext cx="2844000" cy="660400"/>
              <a:chOff x="9002790" y="3044662"/>
              <a:chExt cx="2844000" cy="660400"/>
            </a:xfrm>
          </p:grpSpPr>
          <p:sp>
            <p:nvSpPr>
              <p:cNvPr id="130" name="Rectángulo redondeado 129"/>
              <p:cNvSpPr/>
              <p:nvPr/>
            </p:nvSpPr>
            <p:spPr>
              <a:xfrm>
                <a:off x="9002790" y="3044662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31" name="Imagen 130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3147063"/>
                <a:ext cx="463706" cy="468000"/>
              </a:xfrm>
              <a:prstGeom prst="rect">
                <a:avLst/>
              </a:prstGeom>
            </p:spPr>
          </p:pic>
        </p:grpSp>
        <p:grpSp>
          <p:nvGrpSpPr>
            <p:cNvPr id="122" name="Grupo 121"/>
            <p:cNvGrpSpPr/>
            <p:nvPr/>
          </p:nvGrpSpPr>
          <p:grpSpPr>
            <a:xfrm>
              <a:off x="9002790" y="4085190"/>
              <a:ext cx="2844000" cy="660400"/>
              <a:chOff x="9002790" y="3971285"/>
              <a:chExt cx="2844000" cy="660400"/>
            </a:xfrm>
          </p:grpSpPr>
          <p:sp>
            <p:nvSpPr>
              <p:cNvPr id="125" name="Rectángulo redondeado 124"/>
              <p:cNvSpPr/>
              <p:nvPr/>
            </p:nvSpPr>
            <p:spPr>
              <a:xfrm>
                <a:off x="9002790" y="3971285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Gestionar Razas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grpSp>
            <p:nvGrpSpPr>
              <p:cNvPr id="126" name="Grupo 125"/>
              <p:cNvGrpSpPr/>
              <p:nvPr/>
            </p:nvGrpSpPr>
            <p:grpSpPr>
              <a:xfrm>
                <a:off x="9276659" y="4075952"/>
                <a:ext cx="545316" cy="487323"/>
                <a:chOff x="9348185" y="4163534"/>
                <a:chExt cx="545316" cy="487323"/>
              </a:xfrm>
            </p:grpSpPr>
            <p:pic>
              <p:nvPicPr>
                <p:cNvPr id="128" name="Imagen 12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48185" y="4405418"/>
                  <a:ext cx="247324" cy="245439"/>
                </a:xfrm>
                <a:prstGeom prst="rect">
                  <a:avLst/>
                </a:prstGeom>
              </p:spPr>
            </p:pic>
            <p:pic>
              <p:nvPicPr>
                <p:cNvPr id="129" name="Imagen 128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409734" y="4163534"/>
                  <a:ext cx="483767" cy="48376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3" name="Imagen 122"/>
            <p:cNvPicPr>
              <a:picLocks noChangeAspect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9291" y="5101628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5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Grupo 36"/>
          <p:cNvGrpSpPr/>
          <p:nvPr/>
        </p:nvGrpSpPr>
        <p:grpSpPr>
          <a:xfrm>
            <a:off x="7579672" y="2115274"/>
            <a:ext cx="594000" cy="3541744"/>
            <a:chOff x="8211506" y="2115274"/>
            <a:chExt cx="594000" cy="3541744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3003042"/>
              <a:chOff x="8779831" y="2640648"/>
              <a:chExt cx="594000" cy="3003042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8890763" y="5247690"/>
                <a:ext cx="372136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157075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2650813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207571"/>
            <a:ext cx="1132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3697264"/>
            <a:ext cx="1119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 Dueño Pérez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243866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 Dueño Pérez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	  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4757390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526966" y="5286131"/>
            <a:ext cx="1132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Mascota#7	    Dueño Murallas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31/FEB/1855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69" y="912356"/>
            <a:ext cx="463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291414"/>
            </a:xfrm>
            <a:prstGeom prst="roundRect">
              <a:avLst>
                <a:gd name="adj" fmla="val 12733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72629"/>
              <a:ext cx="11663222" cy="3129117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6" name="CuadroTexto 165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MASCOTA	     NOMBRE DUEÑO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VACUNAS          TIPO          FECHA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NACIMIENTO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94" name="Grupo 93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98" name="Imagen 9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99" name="CuadroTexto 98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CuadroTexto 101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grpSp>
        <p:nvGrpSpPr>
          <p:cNvPr id="103" name="Grupo 102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104" name="Rectángulo 10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11744326" y="2716522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5" name="Grupo 124"/>
          <p:cNvGrpSpPr/>
          <p:nvPr/>
        </p:nvGrpSpPr>
        <p:grpSpPr>
          <a:xfrm>
            <a:off x="8810117" y="2074008"/>
            <a:ext cx="2859185" cy="344153"/>
            <a:chOff x="8744415" y="1605093"/>
            <a:chExt cx="2859185" cy="344153"/>
          </a:xfrm>
        </p:grpSpPr>
        <p:sp>
          <p:nvSpPr>
            <p:cNvPr id="126" name="Rectángulo redondeado 125"/>
            <p:cNvSpPr/>
            <p:nvPr/>
          </p:nvSpPr>
          <p:spPr>
            <a:xfrm>
              <a:off x="8744415" y="1605093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8" name="Rectángulo redondeado 127"/>
            <p:cNvSpPr/>
            <p:nvPr/>
          </p:nvSpPr>
          <p:spPr>
            <a:xfrm>
              <a:off x="10271600" y="1610692"/>
              <a:ext cx="1332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9" name="Grupo 128"/>
          <p:cNvGrpSpPr/>
          <p:nvPr/>
        </p:nvGrpSpPr>
        <p:grpSpPr>
          <a:xfrm>
            <a:off x="2752577" y="2072665"/>
            <a:ext cx="2160000" cy="338554"/>
            <a:chOff x="3074104" y="1609203"/>
            <a:chExt cx="2160000" cy="338554"/>
          </a:xfrm>
          <a:solidFill>
            <a:schemeClr val="bg1"/>
          </a:solidFill>
        </p:grpSpPr>
        <p:sp>
          <p:nvSpPr>
            <p:cNvPr id="130" name="Rectángulo redondeado 129"/>
            <p:cNvSpPr/>
            <p:nvPr/>
          </p:nvSpPr>
          <p:spPr>
            <a:xfrm>
              <a:off x="3074104" y="1609203"/>
              <a:ext cx="2160000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157" y="1684423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2" name="Grupo 131"/>
          <p:cNvGrpSpPr/>
          <p:nvPr/>
        </p:nvGrpSpPr>
        <p:grpSpPr>
          <a:xfrm>
            <a:off x="5041689" y="2070965"/>
            <a:ext cx="1934921" cy="338554"/>
            <a:chOff x="5621243" y="1609203"/>
            <a:chExt cx="1934921" cy="338554"/>
          </a:xfrm>
          <a:solidFill>
            <a:schemeClr val="bg1"/>
          </a:solidFill>
        </p:grpSpPr>
        <p:sp>
          <p:nvSpPr>
            <p:cNvPr id="133" name="Rectángulo redondeado 132"/>
            <p:cNvSpPr/>
            <p:nvPr/>
          </p:nvSpPr>
          <p:spPr>
            <a:xfrm>
              <a:off x="5621243" y="1609203"/>
              <a:ext cx="1934921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4" name="Imagen 13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829" y="1695009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5" name="Grupo 134"/>
          <p:cNvGrpSpPr/>
          <p:nvPr/>
        </p:nvGrpSpPr>
        <p:grpSpPr>
          <a:xfrm>
            <a:off x="7105721" y="2070938"/>
            <a:ext cx="1513454" cy="338554"/>
            <a:chOff x="7721419" y="1608148"/>
            <a:chExt cx="1513454" cy="338554"/>
          </a:xfrm>
          <a:solidFill>
            <a:schemeClr val="bg1"/>
          </a:solidFill>
        </p:grpSpPr>
        <p:sp>
          <p:nvSpPr>
            <p:cNvPr id="136" name="Rectángulo redondeado 135"/>
            <p:cNvSpPr/>
            <p:nvPr/>
          </p:nvSpPr>
          <p:spPr>
            <a:xfrm>
              <a:off x="7721419" y="1608148"/>
              <a:ext cx="1513454" cy="338554"/>
            </a:xfrm>
            <a:prstGeom prst="roundRect">
              <a:avLst>
                <a:gd name="adj" fmla="val 251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485" y="1682460"/>
              <a:ext cx="186582" cy="187200"/>
            </a:xfrm>
            <a:prstGeom prst="rect">
              <a:avLst/>
            </a:prstGeom>
            <a:grpFill/>
          </p:spPr>
        </p:pic>
      </p:grpSp>
      <p:grpSp>
        <p:nvGrpSpPr>
          <p:cNvPr id="138" name="Grupo 137"/>
          <p:cNvGrpSpPr/>
          <p:nvPr/>
        </p:nvGrpSpPr>
        <p:grpSpPr>
          <a:xfrm>
            <a:off x="463465" y="2072665"/>
            <a:ext cx="2160000" cy="338554"/>
            <a:chOff x="526965" y="1609203"/>
            <a:chExt cx="2160000" cy="338554"/>
          </a:xfrm>
        </p:grpSpPr>
        <p:sp>
          <p:nvSpPr>
            <p:cNvPr id="139" name="Rectángulo redondeado 138"/>
            <p:cNvSpPr/>
            <p:nvPr/>
          </p:nvSpPr>
          <p:spPr>
            <a:xfrm>
              <a:off x="526965" y="1609203"/>
              <a:ext cx="2160000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0" name="Imagen 139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479" y="1678434"/>
              <a:ext cx="186582" cy="187200"/>
            </a:xfrm>
            <a:prstGeom prst="rect">
              <a:avLst/>
            </a:prstGeom>
          </p:spPr>
        </p:pic>
      </p:grpSp>
      <p:sp>
        <p:nvSpPr>
          <p:cNvPr id="145" name="CuadroTexto 144"/>
          <p:cNvSpPr txBox="1"/>
          <p:nvPr/>
        </p:nvSpPr>
        <p:spPr>
          <a:xfrm>
            <a:off x="8863288" y="2079607"/>
            <a:ext cx="275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INCIO	       FINAL</a:t>
            </a:r>
            <a:endParaRPr lang="es-ES" sz="1600" dirty="0">
              <a:solidFill>
                <a:schemeClr val="tx1">
                  <a:lumMod val="50000"/>
                  <a:lumOff val="50000"/>
                </a:schemeClr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6" name="CuadroTexto 145"/>
          <p:cNvSpPr txBox="1"/>
          <p:nvPr/>
        </p:nvSpPr>
        <p:spPr>
          <a:xfrm>
            <a:off x="512901" y="268299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Mascota#1	   Dueño Rodríguez	      3				      25/FEB/2021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7" name="CuadroTexto 146"/>
          <p:cNvSpPr txBox="1"/>
          <p:nvPr/>
        </p:nvSpPr>
        <p:spPr>
          <a:xfrm>
            <a:off x="512901" y="318943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Mascota#2	   Dueño Rodríguez	      1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20/ENE/2020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8" name="CuadroTexto 147"/>
          <p:cNvSpPr txBox="1"/>
          <p:nvPr/>
        </p:nvSpPr>
        <p:spPr>
          <a:xfrm>
            <a:off x="526968" y="3746189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Mascota#3	   Dueño Solano	      4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02/MAR/2023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49" name="CuadroTexto 148"/>
          <p:cNvSpPr txBox="1"/>
          <p:nvPr/>
        </p:nvSpPr>
        <p:spPr>
          <a:xfrm>
            <a:off x="526967" y="423588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Mascota#4	   Dueño Pérez	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526966" y="4744906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Mascota#5	   Dueño Pérez		      3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01/MAY/2019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51" name="CuadroTexto 150"/>
          <p:cNvSpPr txBox="1"/>
          <p:nvPr/>
        </p:nvSpPr>
        <p:spPr>
          <a:xfrm>
            <a:off x="526966" y="529600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Mascota#6	   Dueño Soto	 	      2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	 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17/NOV/2020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53" name="Grupo 152"/>
          <p:cNvGrpSpPr/>
          <p:nvPr/>
        </p:nvGrpSpPr>
        <p:grpSpPr>
          <a:xfrm>
            <a:off x="7544498" y="2641366"/>
            <a:ext cx="594000" cy="3007615"/>
            <a:chOff x="8211506" y="2115274"/>
            <a:chExt cx="594000" cy="3007615"/>
          </a:xfrm>
        </p:grpSpPr>
        <p:grpSp>
          <p:nvGrpSpPr>
            <p:cNvPr id="154" name="Grupo 153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156" name="Imagen 1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658796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59" name="Imagen 1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60" name="Imagen 159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155" name="Imagen 154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sp>
        <p:nvSpPr>
          <p:cNvPr id="162" name="Elipse 16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3" name="Imagen 1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pic>
        <p:nvPicPr>
          <p:cNvPr id="164" name="Imagen 16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RAZAS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1"/>
              <a:ext cx="11663222" cy="3680536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5" name="Imagen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     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205786" y="2115274"/>
            <a:ext cx="594000" cy="3557849"/>
            <a:chOff x="3205786" y="2115274"/>
            <a:chExt cx="594000" cy="3557849"/>
          </a:xfrm>
        </p:grpSpPr>
        <p:grpSp>
          <p:nvGrpSpPr>
            <p:cNvPr id="58" name="Grupo 57"/>
            <p:cNvGrpSpPr/>
            <p:nvPr/>
          </p:nvGrpSpPr>
          <p:grpSpPr>
            <a:xfrm>
              <a:off x="3205786" y="2115274"/>
              <a:ext cx="594000" cy="2980670"/>
              <a:chOff x="8211506" y="2115274"/>
              <a:chExt cx="594000" cy="3007615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8211506" y="2653976"/>
                <a:ext cx="594000" cy="2468913"/>
                <a:chOff x="8779831" y="2640648"/>
                <a:chExt cx="594000" cy="2468913"/>
              </a:xfrm>
            </p:grpSpPr>
            <p:pic>
              <p:nvPicPr>
                <p:cNvPr id="62" name="Imagen 6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883789" y="3155931"/>
                  <a:ext cx="386084" cy="394343"/>
                </a:xfrm>
                <a:prstGeom prst="rect">
                  <a:avLst/>
                </a:prstGeom>
              </p:spPr>
            </p:pic>
            <p:pic>
              <p:nvPicPr>
                <p:cNvPr id="65" name="Imagen 64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7311" y="2640648"/>
                  <a:ext cx="399040" cy="396000"/>
                </a:xfrm>
                <a:prstGeom prst="rect">
                  <a:avLst/>
                </a:prstGeom>
              </p:spPr>
            </p:pic>
            <p:pic>
              <p:nvPicPr>
                <p:cNvPr id="66" name="Imagen 6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3708900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79831" y="4184319"/>
                  <a:ext cx="594000" cy="396000"/>
                </a:xfrm>
                <a:prstGeom prst="rect">
                  <a:avLst/>
                </a:prstGeom>
              </p:spPr>
            </p:pic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70" t="14180" r="11905" b="14498"/>
                <a:stretch/>
              </p:blipFill>
              <p:spPr>
                <a:xfrm flipH="1">
                  <a:off x="8843321" y="4713561"/>
                  <a:ext cx="426552" cy="396000"/>
                </a:xfrm>
                <a:prstGeom prst="rect">
                  <a:avLst/>
                </a:prstGeom>
              </p:spPr>
            </p:pic>
          </p:grpSp>
          <p:pic>
            <p:nvPicPr>
              <p:cNvPr id="61" name="Imagen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315464" y="2115274"/>
                <a:ext cx="386084" cy="394343"/>
              </a:xfrm>
              <a:prstGeom prst="rect">
                <a:avLst/>
              </a:prstGeom>
            </p:spPr>
          </p:pic>
        </p:grpSp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8" t="5362" r="11305" b="5219"/>
            <a:stretch/>
          </p:blipFill>
          <p:spPr>
            <a:xfrm>
              <a:off x="3303266" y="5277123"/>
              <a:ext cx="372136" cy="396000"/>
            </a:xfrm>
            <a:prstGeom prst="rect">
              <a:avLst/>
            </a:prstGeom>
          </p:spPr>
        </p:pic>
      </p:grpSp>
      <p:sp>
        <p:nvSpPr>
          <p:cNvPr id="75" name="CuadroTexto 74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Raza#6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Raza#2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Raza#9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10553" y="2112527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17205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1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633295" y="2698265"/>
            <a:ext cx="694246" cy="700674"/>
          </a:xfrm>
          <a:prstGeom prst="rect">
            <a:avLst/>
          </a:prstGeom>
        </p:spPr>
      </p:pic>
      <p:sp>
        <p:nvSpPr>
          <p:cNvPr id="55" name="Elipse 54"/>
          <p:cNvSpPr/>
          <p:nvPr/>
        </p:nvSpPr>
        <p:spPr>
          <a:xfrm>
            <a:off x="5036378" y="847627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4628234" y="430831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sp>
        <p:nvSpPr>
          <p:cNvPr id="57" name="Elipse 56"/>
          <p:cNvSpPr/>
          <p:nvPr/>
        </p:nvSpPr>
        <p:spPr>
          <a:xfrm>
            <a:off x="991557" y="714038"/>
            <a:ext cx="2320214" cy="232021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8" name="Grupo 57"/>
          <p:cNvGrpSpPr/>
          <p:nvPr/>
        </p:nvGrpSpPr>
        <p:grpSpPr>
          <a:xfrm rot="5400000" flipH="1" flipV="1">
            <a:off x="448680" y="544136"/>
            <a:ext cx="2783999" cy="3002545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Grupo 74"/>
          <p:cNvGrpSpPr/>
          <p:nvPr/>
        </p:nvGrpSpPr>
        <p:grpSpPr>
          <a:xfrm rot="16200000" flipV="1">
            <a:off x="1053322" y="544615"/>
            <a:ext cx="2771782" cy="2989369"/>
            <a:chOff x="3334588" y="663926"/>
            <a:chExt cx="5113566" cy="5514982"/>
          </a:xfrm>
        </p:grpSpPr>
        <p:sp>
          <p:nvSpPr>
            <p:cNvPr id="76" name="Arco 75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9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0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3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88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9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2" name="Grupo 91"/>
          <p:cNvGrpSpPr/>
          <p:nvPr/>
        </p:nvGrpSpPr>
        <p:grpSpPr>
          <a:xfrm rot="5400000" flipH="1" flipV="1">
            <a:off x="4401427" y="430892"/>
            <a:ext cx="2552639" cy="2753023"/>
            <a:chOff x="3334588" y="663926"/>
            <a:chExt cx="5113566" cy="5514982"/>
          </a:xfrm>
        </p:grpSpPr>
        <p:sp>
          <p:nvSpPr>
            <p:cNvPr id="93" name="Arco 9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9" name="Grupo 108"/>
          <p:cNvGrpSpPr/>
          <p:nvPr/>
        </p:nvGrpSpPr>
        <p:grpSpPr>
          <a:xfrm rot="16200000" flipV="1">
            <a:off x="4996597" y="431668"/>
            <a:ext cx="2552639" cy="2753023"/>
            <a:chOff x="3334588" y="663926"/>
            <a:chExt cx="5113566" cy="5514982"/>
          </a:xfrm>
        </p:grpSpPr>
        <p:sp>
          <p:nvSpPr>
            <p:cNvPr id="110" name="Arco 10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22912" y="548750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633295" y="2698265"/>
            <a:ext cx="694246" cy="700674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05218" y="5832901"/>
            <a:ext cx="694246" cy="700674"/>
          </a:xfrm>
          <a:prstGeom prst="rect">
            <a:avLst/>
          </a:prstGeom>
        </p:spPr>
      </p:pic>
      <p:sp>
        <p:nvSpPr>
          <p:cNvPr id="147" name="Elipse 146"/>
          <p:cNvSpPr/>
          <p:nvPr/>
        </p:nvSpPr>
        <p:spPr>
          <a:xfrm>
            <a:off x="1108301" y="398226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915" b="16765"/>
          <a:stretch/>
        </p:blipFill>
        <p:spPr>
          <a:xfrm>
            <a:off x="700447" y="3539656"/>
            <a:ext cx="2169023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166" name="Grupo 165"/>
          <p:cNvGrpSpPr/>
          <p:nvPr/>
        </p:nvGrpSpPr>
        <p:grpSpPr>
          <a:xfrm rot="16200000" flipV="1">
            <a:off x="1722221" y="4436038"/>
            <a:ext cx="1734254" cy="1870392"/>
            <a:chOff x="3334588" y="663926"/>
            <a:chExt cx="5113566" cy="5514982"/>
          </a:xfrm>
        </p:grpSpPr>
        <p:sp>
          <p:nvSpPr>
            <p:cNvPr id="167" name="Arco 16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3" name="Imagen 1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05218" y="5832901"/>
            <a:ext cx="694246" cy="700674"/>
          </a:xfrm>
          <a:prstGeom prst="rect">
            <a:avLst/>
          </a:prstGeom>
        </p:spPr>
      </p:pic>
      <p:grpSp>
        <p:nvGrpSpPr>
          <p:cNvPr id="184" name="Grupo 183"/>
          <p:cNvGrpSpPr/>
          <p:nvPr/>
        </p:nvGrpSpPr>
        <p:grpSpPr>
          <a:xfrm rot="5400000" flipH="1" flipV="1">
            <a:off x="695232" y="4436038"/>
            <a:ext cx="1734254" cy="1870392"/>
            <a:chOff x="3334588" y="663926"/>
            <a:chExt cx="5113566" cy="5514982"/>
          </a:xfrm>
        </p:grpSpPr>
        <p:sp>
          <p:nvSpPr>
            <p:cNvPr id="185" name="Arco 18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1" name="Imagen 2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2" name="Imagen 2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756821" y="26084"/>
            <a:ext cx="694246" cy="700674"/>
          </a:xfrm>
          <a:prstGeom prst="rect">
            <a:avLst/>
          </a:prstGeom>
        </p:spPr>
      </p:pic>
      <p:pic>
        <p:nvPicPr>
          <p:cNvPr id="203" name="Imagen 2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662388" y="2707551"/>
            <a:ext cx="694246" cy="700674"/>
          </a:xfrm>
          <a:prstGeom prst="rect">
            <a:avLst/>
          </a:prstGeom>
        </p:spPr>
      </p:pic>
      <p:sp>
        <p:nvSpPr>
          <p:cNvPr id="204" name="Elipse 203"/>
          <p:cNvSpPr/>
          <p:nvPr/>
        </p:nvSpPr>
        <p:spPr>
          <a:xfrm>
            <a:off x="9065471" y="85691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" name="Imagen 2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2365" b="16765"/>
          <a:stretch/>
        </p:blipFill>
        <p:spPr>
          <a:xfrm>
            <a:off x="8657617" y="414306"/>
            <a:ext cx="2379945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206" name="Grupo 205"/>
          <p:cNvGrpSpPr/>
          <p:nvPr/>
        </p:nvGrpSpPr>
        <p:grpSpPr>
          <a:xfrm rot="5400000" flipH="1" flipV="1">
            <a:off x="8430520" y="440178"/>
            <a:ext cx="2552639" cy="2753023"/>
            <a:chOff x="3334588" y="663926"/>
            <a:chExt cx="5113566" cy="5514982"/>
          </a:xfrm>
        </p:grpSpPr>
        <p:sp>
          <p:nvSpPr>
            <p:cNvPr id="207" name="Arco 206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8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9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1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5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6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7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8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9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0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1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2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3" name="Grupo 222"/>
          <p:cNvGrpSpPr/>
          <p:nvPr/>
        </p:nvGrpSpPr>
        <p:grpSpPr>
          <a:xfrm rot="16200000" flipV="1">
            <a:off x="9025690" y="440954"/>
            <a:ext cx="2552639" cy="2753023"/>
            <a:chOff x="3334588" y="663926"/>
            <a:chExt cx="5113566" cy="5514982"/>
          </a:xfrm>
        </p:grpSpPr>
        <p:sp>
          <p:nvSpPr>
            <p:cNvPr id="224" name="Arco 223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5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7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8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9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0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1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2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3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4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5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36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7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8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9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40" name="Imagen 2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662388" y="2707551"/>
            <a:ext cx="694246" cy="700674"/>
          </a:xfrm>
          <a:prstGeom prst="rect">
            <a:avLst/>
          </a:prstGeom>
        </p:spPr>
      </p:pic>
      <p:pic>
        <p:nvPicPr>
          <p:cNvPr id="241" name="Imagen 2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5723129" y="5693071"/>
            <a:ext cx="694246" cy="700674"/>
          </a:xfrm>
          <a:prstGeom prst="rect">
            <a:avLst/>
          </a:prstGeom>
        </p:spPr>
      </p:pic>
      <p:sp>
        <p:nvSpPr>
          <p:cNvPr id="242" name="Elipse 241"/>
          <p:cNvSpPr/>
          <p:nvPr/>
        </p:nvSpPr>
        <p:spPr>
          <a:xfrm>
            <a:off x="5126212" y="3842433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4" name="Grupo 243"/>
          <p:cNvGrpSpPr/>
          <p:nvPr/>
        </p:nvGrpSpPr>
        <p:grpSpPr>
          <a:xfrm rot="5400000" flipH="1" flipV="1">
            <a:off x="4491261" y="3425698"/>
            <a:ext cx="2552639" cy="2753023"/>
            <a:chOff x="3334588" y="663926"/>
            <a:chExt cx="5113566" cy="5514982"/>
          </a:xfrm>
        </p:grpSpPr>
        <p:sp>
          <p:nvSpPr>
            <p:cNvPr id="245" name="Arco 244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6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7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9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0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1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2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3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4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5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6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7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8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9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0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1" name="Grupo 260"/>
          <p:cNvGrpSpPr/>
          <p:nvPr/>
        </p:nvGrpSpPr>
        <p:grpSpPr>
          <a:xfrm rot="16200000" flipV="1">
            <a:off x="5086431" y="3426474"/>
            <a:ext cx="2552639" cy="2753023"/>
            <a:chOff x="3334588" y="663926"/>
            <a:chExt cx="5113566" cy="5514982"/>
          </a:xfrm>
        </p:grpSpPr>
        <p:sp>
          <p:nvSpPr>
            <p:cNvPr id="262" name="Arco 26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78" name="Imagen 2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5723129" y="5693071"/>
            <a:ext cx="694246" cy="700674"/>
          </a:xfrm>
          <a:prstGeom prst="rect">
            <a:avLst/>
          </a:prstGeom>
        </p:spPr>
      </p:pic>
      <p:pic>
        <p:nvPicPr>
          <p:cNvPr id="279" name="Imagen 2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9752222" y="5702357"/>
            <a:ext cx="694246" cy="700674"/>
          </a:xfrm>
          <a:prstGeom prst="rect">
            <a:avLst/>
          </a:prstGeom>
        </p:spPr>
      </p:pic>
      <p:sp>
        <p:nvSpPr>
          <p:cNvPr id="280" name="Elipse 279"/>
          <p:cNvSpPr/>
          <p:nvPr/>
        </p:nvSpPr>
        <p:spPr>
          <a:xfrm>
            <a:off x="9155305" y="3851719"/>
            <a:ext cx="1864838" cy="186483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82" name="Grupo 281"/>
          <p:cNvGrpSpPr/>
          <p:nvPr/>
        </p:nvGrpSpPr>
        <p:grpSpPr>
          <a:xfrm rot="5400000" flipH="1" flipV="1">
            <a:off x="8520354" y="3434984"/>
            <a:ext cx="2552639" cy="2753023"/>
            <a:chOff x="3334588" y="663926"/>
            <a:chExt cx="5113566" cy="5514982"/>
          </a:xfrm>
        </p:grpSpPr>
        <p:sp>
          <p:nvSpPr>
            <p:cNvPr id="283" name="Arco 282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4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5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6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7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8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9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0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1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2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3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4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5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6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7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8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9" name="Grupo 298"/>
          <p:cNvGrpSpPr/>
          <p:nvPr/>
        </p:nvGrpSpPr>
        <p:grpSpPr>
          <a:xfrm rot="16200000" flipV="1">
            <a:off x="9115524" y="3435760"/>
            <a:ext cx="2552639" cy="2753023"/>
            <a:chOff x="3334588" y="663926"/>
            <a:chExt cx="5113566" cy="5514982"/>
          </a:xfrm>
        </p:grpSpPr>
        <p:sp>
          <p:nvSpPr>
            <p:cNvPr id="300" name="Arco 299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1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2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3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4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5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6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7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8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9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2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3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4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5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6" name="Imagen 3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9752222" y="5702357"/>
            <a:ext cx="694246" cy="700674"/>
          </a:xfrm>
          <a:prstGeom prst="rect">
            <a:avLst/>
          </a:prstGeom>
        </p:spPr>
      </p:pic>
      <p:pic>
        <p:nvPicPr>
          <p:cNvPr id="317" name="Imagen 3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4772238" y="3416416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319" name="Imagen 3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21205" b="16765"/>
          <a:stretch/>
        </p:blipFill>
        <p:spPr>
          <a:xfrm>
            <a:off x="8821878" y="3385491"/>
            <a:ext cx="2095288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811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99281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RAZAS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1302073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585535"/>
              <a:ext cx="11663222" cy="3116211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sp>
        <p:nvSpPr>
          <p:cNvPr id="32" name="Elipse 31"/>
          <p:cNvSpPr/>
          <p:nvPr/>
        </p:nvSpPr>
        <p:spPr>
          <a:xfrm>
            <a:off x="10160926" y="5719498"/>
            <a:ext cx="943242" cy="943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8" name="Grupo 37"/>
          <p:cNvGrpSpPr/>
          <p:nvPr/>
        </p:nvGrpSpPr>
        <p:grpSpPr>
          <a:xfrm>
            <a:off x="644915" y="6009157"/>
            <a:ext cx="5318476" cy="419150"/>
            <a:chOff x="644915" y="6009157"/>
            <a:chExt cx="5318476" cy="419150"/>
          </a:xfrm>
        </p:grpSpPr>
        <p:grpSp>
          <p:nvGrpSpPr>
            <p:cNvPr id="20" name="Grupo 19"/>
            <p:cNvGrpSpPr/>
            <p:nvPr/>
          </p:nvGrpSpPr>
          <p:grpSpPr>
            <a:xfrm>
              <a:off x="1162050" y="6009157"/>
              <a:ext cx="4801341" cy="419150"/>
              <a:chOff x="1162050" y="6009157"/>
              <a:chExt cx="4801341" cy="419150"/>
            </a:xfrm>
          </p:grpSpPr>
          <p:pic>
            <p:nvPicPr>
              <p:cNvPr id="63" name="Imagen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1330" y="6009157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3000" y="6016357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67" name="Imagen 6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88" t="5362" r="11305" b="5219"/>
              <a:stretch/>
            </p:blipFill>
            <p:spPr>
              <a:xfrm>
                <a:off x="4937331" y="6023010"/>
                <a:ext cx="372136" cy="396000"/>
              </a:xfrm>
              <a:prstGeom prst="rect">
                <a:avLst/>
              </a:prstGeom>
            </p:spPr>
          </p:pic>
          <p:sp>
            <p:nvSpPr>
              <p:cNvPr id="16" name="CuadroTexto 15"/>
              <p:cNvSpPr txBox="1"/>
              <p:nvPr/>
            </p:nvSpPr>
            <p:spPr>
              <a:xfrm>
                <a:off x="1162050" y="60363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53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2536961" y="604357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4022895" y="6046048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15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5456298" y="6058975"/>
                <a:ext cx="507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10</a:t>
                </a:r>
                <a:endParaRPr lang="es-E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915" y="6028506"/>
              <a:ext cx="386084" cy="394343"/>
            </a:xfrm>
            <a:prstGeom prst="rect">
              <a:avLst/>
            </a:prstGeom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547" y="6020463"/>
            <a:ext cx="468000" cy="468000"/>
          </a:xfrm>
          <a:prstGeom prst="rect">
            <a:avLst/>
          </a:prstGeom>
        </p:spPr>
      </p:pic>
      <p:grpSp>
        <p:nvGrpSpPr>
          <p:cNvPr id="41" name="Grupo 40"/>
          <p:cNvGrpSpPr/>
          <p:nvPr/>
        </p:nvGrpSpPr>
        <p:grpSpPr>
          <a:xfrm>
            <a:off x="11712577" y="2014861"/>
            <a:ext cx="284620" cy="3698287"/>
            <a:chOff x="11712577" y="2014861"/>
            <a:chExt cx="284620" cy="3698287"/>
          </a:xfrm>
        </p:grpSpPr>
        <p:sp>
          <p:nvSpPr>
            <p:cNvPr id="34" name="Rectángulo 33"/>
            <p:cNvSpPr/>
            <p:nvPr/>
          </p:nvSpPr>
          <p:spPr>
            <a:xfrm>
              <a:off x="11712577" y="2014861"/>
              <a:ext cx="284620" cy="369828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redondeado 39"/>
            <p:cNvSpPr/>
            <p:nvPr/>
          </p:nvSpPr>
          <p:spPr>
            <a:xfrm>
              <a:off x="11744460" y="2772530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CuadroTexto 96"/>
          <p:cNvSpPr txBox="1"/>
          <p:nvPr/>
        </p:nvSpPr>
        <p:spPr>
          <a:xfrm>
            <a:off x="443258" y="1580701"/>
            <a:ext cx="1133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MASCOTAS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TIPO	     		RAZA   		   EDAD	      	    ETAPA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512901" y="2691645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5			      		    Raza#1 	      	5A-3M-05D     	   Adulto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12901" y="3185383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27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	      		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Raza#6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9A-6M-11D     	   Anciano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0" name="CuadroTexto 99"/>
          <p:cNvSpPr txBox="1"/>
          <p:nvPr/>
        </p:nvSpPr>
        <p:spPr>
          <a:xfrm>
            <a:off x="526968" y="3742141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22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 		    Raza#2        	1A-2M-02D     	   Joven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1" name="CuadroTexto 100"/>
          <p:cNvSpPr txBox="1"/>
          <p:nvPr/>
        </p:nvSpPr>
        <p:spPr>
          <a:xfrm>
            <a:off x="526967" y="4245902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10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Raza#9 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3A-1M-22D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26966" y="4764368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13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Raza#10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2A-3M-01D     	   Adulto 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26966" y="5291960"/>
            <a:ext cx="111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30	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      		    Raza#8       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	</a:t>
            </a:r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0A-8M-12D     	   Infante  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05" name="Imagen 1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3205786" y="2649845"/>
            <a:ext cx="594000" cy="2980670"/>
            <a:chOff x="8211506" y="2115274"/>
            <a:chExt cx="594000" cy="3007615"/>
          </a:xfrm>
        </p:grpSpPr>
        <p:grpSp>
          <p:nvGrpSpPr>
            <p:cNvPr id="21" name="Grupo 20"/>
            <p:cNvGrpSpPr/>
            <p:nvPr/>
          </p:nvGrpSpPr>
          <p:grpSpPr>
            <a:xfrm>
              <a:off x="8211506" y="2653976"/>
              <a:ext cx="594000" cy="2468913"/>
              <a:chOff x="8779831" y="2640648"/>
              <a:chExt cx="594000" cy="2468913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883789" y="3155931"/>
                <a:ext cx="386084" cy="394343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7311" y="2640648"/>
                <a:ext cx="399040" cy="396000"/>
              </a:xfrm>
              <a:prstGeom prst="rect">
                <a:avLst/>
              </a:prstGeom>
            </p:spPr>
          </p:pic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3708900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59" name="Imagen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831" y="4184319"/>
                <a:ext cx="594000" cy="396000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0" t="14180" r="11905" b="14498"/>
              <a:stretch/>
            </p:blipFill>
            <p:spPr>
              <a:xfrm flipH="1">
                <a:off x="8843321" y="4713561"/>
                <a:ext cx="426552" cy="396000"/>
              </a:xfrm>
              <a:prstGeom prst="rect">
                <a:avLst/>
              </a:prstGeom>
            </p:spPr>
          </p:pic>
        </p:grp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315464" y="2115274"/>
              <a:ext cx="386084" cy="394343"/>
            </a:xfrm>
            <a:prstGeom prst="rect">
              <a:avLst/>
            </a:prstGeom>
          </p:spPr>
        </p:pic>
      </p:grpSp>
      <p:grpSp>
        <p:nvGrpSpPr>
          <p:cNvPr id="50" name="Grupo 49"/>
          <p:cNvGrpSpPr/>
          <p:nvPr/>
        </p:nvGrpSpPr>
        <p:grpSpPr>
          <a:xfrm>
            <a:off x="4830963" y="2082686"/>
            <a:ext cx="2545389" cy="338554"/>
            <a:chOff x="652999" y="1607480"/>
            <a:chExt cx="2709252" cy="338554"/>
          </a:xfrm>
        </p:grpSpPr>
        <p:sp>
          <p:nvSpPr>
            <p:cNvPr id="51" name="Rectángulo redondeado 50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grpSp>
        <p:nvGrpSpPr>
          <p:cNvPr id="61" name="Grupo 60"/>
          <p:cNvGrpSpPr/>
          <p:nvPr/>
        </p:nvGrpSpPr>
        <p:grpSpPr>
          <a:xfrm>
            <a:off x="7499259" y="2067064"/>
            <a:ext cx="1852228" cy="338554"/>
            <a:chOff x="254403" y="1607480"/>
            <a:chExt cx="1852228" cy="338554"/>
          </a:xfrm>
        </p:grpSpPr>
        <p:sp>
          <p:nvSpPr>
            <p:cNvPr id="62" name="Rectángulo redondeado 61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9475112" y="2064194"/>
            <a:ext cx="1852228" cy="338554"/>
            <a:chOff x="254403" y="1607480"/>
            <a:chExt cx="1852228" cy="338554"/>
          </a:xfrm>
        </p:grpSpPr>
        <p:sp>
          <p:nvSpPr>
            <p:cNvPr id="75" name="Rectángulo redondeado 74"/>
            <p:cNvSpPr/>
            <p:nvPr/>
          </p:nvSpPr>
          <p:spPr>
            <a:xfrm>
              <a:off x="254403" y="1607480"/>
              <a:ext cx="1852228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845" y="1691682"/>
              <a:ext cx="186582" cy="18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8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8565164" y="0"/>
            <a:ext cx="3626836" cy="3868615"/>
            <a:chOff x="8565164" y="0"/>
            <a:chExt cx="3626836" cy="3868615"/>
          </a:xfrm>
        </p:grpSpPr>
        <p:sp>
          <p:nvSpPr>
            <p:cNvPr id="26" name="Rectángulo redondeado 17"/>
            <p:cNvSpPr/>
            <p:nvPr/>
          </p:nvSpPr>
          <p:spPr>
            <a:xfrm>
              <a:off x="8565164" y="0"/>
              <a:ext cx="3626836" cy="3868615"/>
            </a:xfrm>
            <a:custGeom>
              <a:avLst/>
              <a:gdLst>
                <a:gd name="connsiteX0" fmla="*/ 0 w 3912296"/>
                <a:gd name="connsiteY0" fmla="*/ 325660 h 5336087"/>
                <a:gd name="connsiteX1" fmla="*/ 325660 w 3912296"/>
                <a:gd name="connsiteY1" fmla="*/ 0 h 5336087"/>
                <a:gd name="connsiteX2" fmla="*/ 3586636 w 3912296"/>
                <a:gd name="connsiteY2" fmla="*/ 0 h 5336087"/>
                <a:gd name="connsiteX3" fmla="*/ 3912296 w 3912296"/>
                <a:gd name="connsiteY3" fmla="*/ 325660 h 5336087"/>
                <a:gd name="connsiteX4" fmla="*/ 3912296 w 3912296"/>
                <a:gd name="connsiteY4" fmla="*/ 5010427 h 5336087"/>
                <a:gd name="connsiteX5" fmla="*/ 3586636 w 3912296"/>
                <a:gd name="connsiteY5" fmla="*/ 5336087 h 5336087"/>
                <a:gd name="connsiteX6" fmla="*/ 325660 w 3912296"/>
                <a:gd name="connsiteY6" fmla="*/ 5336087 h 5336087"/>
                <a:gd name="connsiteX7" fmla="*/ 0 w 3912296"/>
                <a:gd name="connsiteY7" fmla="*/ 5010427 h 5336087"/>
                <a:gd name="connsiteX8" fmla="*/ 0 w 3912296"/>
                <a:gd name="connsiteY8" fmla="*/ 325660 h 5336087"/>
                <a:gd name="connsiteX0" fmla="*/ 0 w 3912296"/>
                <a:gd name="connsiteY0" fmla="*/ 326425 h 5336852"/>
                <a:gd name="connsiteX1" fmla="*/ 325660 w 3912296"/>
                <a:gd name="connsiteY1" fmla="*/ 765 h 5336852"/>
                <a:gd name="connsiteX2" fmla="*/ 2232720 w 3912296"/>
                <a:gd name="connsiteY2" fmla="*/ 0 h 5336852"/>
                <a:gd name="connsiteX3" fmla="*/ 3586636 w 3912296"/>
                <a:gd name="connsiteY3" fmla="*/ 765 h 5336852"/>
                <a:gd name="connsiteX4" fmla="*/ 3912296 w 3912296"/>
                <a:gd name="connsiteY4" fmla="*/ 326425 h 5336852"/>
                <a:gd name="connsiteX5" fmla="*/ 3912296 w 3912296"/>
                <a:gd name="connsiteY5" fmla="*/ 5011192 h 5336852"/>
                <a:gd name="connsiteX6" fmla="*/ 3586636 w 3912296"/>
                <a:gd name="connsiteY6" fmla="*/ 5336852 h 5336852"/>
                <a:gd name="connsiteX7" fmla="*/ 325660 w 3912296"/>
                <a:gd name="connsiteY7" fmla="*/ 5336852 h 5336852"/>
                <a:gd name="connsiteX8" fmla="*/ 0 w 3912296"/>
                <a:gd name="connsiteY8" fmla="*/ 5011192 h 5336852"/>
                <a:gd name="connsiteX9" fmla="*/ 0 w 3912296"/>
                <a:gd name="connsiteY9" fmla="*/ 326425 h 5336852"/>
                <a:gd name="connsiteX0" fmla="*/ 0 w 3912296"/>
                <a:gd name="connsiteY0" fmla="*/ 862235 h 5872662"/>
                <a:gd name="connsiteX1" fmla="*/ 325660 w 3912296"/>
                <a:gd name="connsiteY1" fmla="*/ 536575 h 5872662"/>
                <a:gd name="connsiteX2" fmla="*/ 2232720 w 3912296"/>
                <a:gd name="connsiteY2" fmla="*/ 535810 h 5872662"/>
                <a:gd name="connsiteX3" fmla="*/ 3707286 w 3912296"/>
                <a:gd name="connsiteY3" fmla="*/ 0 h 5872662"/>
                <a:gd name="connsiteX4" fmla="*/ 3912296 w 3912296"/>
                <a:gd name="connsiteY4" fmla="*/ 862235 h 5872662"/>
                <a:gd name="connsiteX5" fmla="*/ 3912296 w 3912296"/>
                <a:gd name="connsiteY5" fmla="*/ 5547002 h 5872662"/>
                <a:gd name="connsiteX6" fmla="*/ 3586636 w 3912296"/>
                <a:gd name="connsiteY6" fmla="*/ 5872662 h 5872662"/>
                <a:gd name="connsiteX7" fmla="*/ 325660 w 3912296"/>
                <a:gd name="connsiteY7" fmla="*/ 5872662 h 5872662"/>
                <a:gd name="connsiteX8" fmla="*/ 0 w 3912296"/>
                <a:gd name="connsiteY8" fmla="*/ 5547002 h 5872662"/>
                <a:gd name="connsiteX9" fmla="*/ 0 w 3912296"/>
                <a:gd name="connsiteY9" fmla="*/ 862235 h 5872662"/>
                <a:gd name="connsiteX0" fmla="*/ 0 w 3912296"/>
                <a:gd name="connsiteY0" fmla="*/ 1215425 h 6225852"/>
                <a:gd name="connsiteX1" fmla="*/ 325660 w 3912296"/>
                <a:gd name="connsiteY1" fmla="*/ 889765 h 6225852"/>
                <a:gd name="connsiteX2" fmla="*/ 2232720 w 3912296"/>
                <a:gd name="connsiteY2" fmla="*/ 889000 h 6225852"/>
                <a:gd name="connsiteX3" fmla="*/ 2283520 w 3912296"/>
                <a:gd name="connsiteY3" fmla="*/ 0 h 6225852"/>
                <a:gd name="connsiteX4" fmla="*/ 3707286 w 3912296"/>
                <a:gd name="connsiteY4" fmla="*/ 353190 h 6225852"/>
                <a:gd name="connsiteX5" fmla="*/ 3912296 w 3912296"/>
                <a:gd name="connsiteY5" fmla="*/ 1215425 h 6225852"/>
                <a:gd name="connsiteX6" fmla="*/ 3912296 w 3912296"/>
                <a:gd name="connsiteY6" fmla="*/ 5900192 h 6225852"/>
                <a:gd name="connsiteX7" fmla="*/ 3586636 w 3912296"/>
                <a:gd name="connsiteY7" fmla="*/ 6225852 h 6225852"/>
                <a:gd name="connsiteX8" fmla="*/ 325660 w 3912296"/>
                <a:gd name="connsiteY8" fmla="*/ 6225852 h 6225852"/>
                <a:gd name="connsiteX9" fmla="*/ 0 w 3912296"/>
                <a:gd name="connsiteY9" fmla="*/ 5900192 h 6225852"/>
                <a:gd name="connsiteX10" fmla="*/ 0 w 3912296"/>
                <a:gd name="connsiteY10" fmla="*/ 1215425 h 6225852"/>
                <a:gd name="connsiteX0" fmla="*/ 0 w 3965216"/>
                <a:gd name="connsiteY0" fmla="*/ 1228948 h 6239375"/>
                <a:gd name="connsiteX1" fmla="*/ 325660 w 3965216"/>
                <a:gd name="connsiteY1" fmla="*/ 903288 h 6239375"/>
                <a:gd name="connsiteX2" fmla="*/ 2232720 w 3965216"/>
                <a:gd name="connsiteY2" fmla="*/ 902523 h 6239375"/>
                <a:gd name="connsiteX3" fmla="*/ 2283520 w 3965216"/>
                <a:gd name="connsiteY3" fmla="*/ 13523 h 6239375"/>
                <a:gd name="connsiteX4" fmla="*/ 3873973 w 3965216"/>
                <a:gd name="connsiteY4" fmla="*/ 0 h 6239375"/>
                <a:gd name="connsiteX5" fmla="*/ 3912296 w 3965216"/>
                <a:gd name="connsiteY5" fmla="*/ 1228948 h 6239375"/>
                <a:gd name="connsiteX6" fmla="*/ 3912296 w 3965216"/>
                <a:gd name="connsiteY6" fmla="*/ 5913715 h 6239375"/>
                <a:gd name="connsiteX7" fmla="*/ 3586636 w 3965216"/>
                <a:gd name="connsiteY7" fmla="*/ 6239375 h 6239375"/>
                <a:gd name="connsiteX8" fmla="*/ 325660 w 3965216"/>
                <a:gd name="connsiteY8" fmla="*/ 6239375 h 6239375"/>
                <a:gd name="connsiteX9" fmla="*/ 0 w 3965216"/>
                <a:gd name="connsiteY9" fmla="*/ 5913715 h 6239375"/>
                <a:gd name="connsiteX10" fmla="*/ 0 w 3965216"/>
                <a:gd name="connsiteY10" fmla="*/ 1228948 h 6239375"/>
                <a:gd name="connsiteX0" fmla="*/ 0 w 3965216"/>
                <a:gd name="connsiteY0" fmla="*/ 1234476 h 6244903"/>
                <a:gd name="connsiteX1" fmla="*/ 325660 w 3965216"/>
                <a:gd name="connsiteY1" fmla="*/ 908816 h 6244903"/>
                <a:gd name="connsiteX2" fmla="*/ 2232720 w 3965216"/>
                <a:gd name="connsiteY2" fmla="*/ 908051 h 6244903"/>
                <a:gd name="connsiteX3" fmla="*/ 2283520 w 3965216"/>
                <a:gd name="connsiteY3" fmla="*/ 0 h 6244903"/>
                <a:gd name="connsiteX4" fmla="*/ 3873973 w 3965216"/>
                <a:gd name="connsiteY4" fmla="*/ 5528 h 6244903"/>
                <a:gd name="connsiteX5" fmla="*/ 3912296 w 3965216"/>
                <a:gd name="connsiteY5" fmla="*/ 1234476 h 6244903"/>
                <a:gd name="connsiteX6" fmla="*/ 3912296 w 3965216"/>
                <a:gd name="connsiteY6" fmla="*/ 5919243 h 6244903"/>
                <a:gd name="connsiteX7" fmla="*/ 3586636 w 3965216"/>
                <a:gd name="connsiteY7" fmla="*/ 6244903 h 6244903"/>
                <a:gd name="connsiteX8" fmla="*/ 325660 w 3965216"/>
                <a:gd name="connsiteY8" fmla="*/ 6244903 h 6244903"/>
                <a:gd name="connsiteX9" fmla="*/ 0 w 3965216"/>
                <a:gd name="connsiteY9" fmla="*/ 5919243 h 6244903"/>
                <a:gd name="connsiteX10" fmla="*/ 0 w 3965216"/>
                <a:gd name="connsiteY10" fmla="*/ 1234476 h 6244903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59707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65216"/>
                <a:gd name="connsiteY0" fmla="*/ 1239239 h 6249666"/>
                <a:gd name="connsiteX1" fmla="*/ 325660 w 3965216"/>
                <a:gd name="connsiteY1" fmla="*/ 913579 h 6249666"/>
                <a:gd name="connsiteX2" fmla="*/ 2232720 w 3965216"/>
                <a:gd name="connsiteY2" fmla="*/ 912814 h 6249666"/>
                <a:gd name="connsiteX3" fmla="*/ 2226369 w 3965216"/>
                <a:gd name="connsiteY3" fmla="*/ 0 h 6249666"/>
                <a:gd name="connsiteX4" fmla="*/ 3873973 w 3965216"/>
                <a:gd name="connsiteY4" fmla="*/ 10291 h 6249666"/>
                <a:gd name="connsiteX5" fmla="*/ 3912296 w 3965216"/>
                <a:gd name="connsiteY5" fmla="*/ 1239239 h 6249666"/>
                <a:gd name="connsiteX6" fmla="*/ 3912296 w 3965216"/>
                <a:gd name="connsiteY6" fmla="*/ 5924006 h 6249666"/>
                <a:gd name="connsiteX7" fmla="*/ 3586636 w 3965216"/>
                <a:gd name="connsiteY7" fmla="*/ 6249666 h 6249666"/>
                <a:gd name="connsiteX8" fmla="*/ 325660 w 3965216"/>
                <a:gd name="connsiteY8" fmla="*/ 6249666 h 6249666"/>
                <a:gd name="connsiteX9" fmla="*/ 0 w 3965216"/>
                <a:gd name="connsiteY9" fmla="*/ 5924006 h 6249666"/>
                <a:gd name="connsiteX10" fmla="*/ 0 w 3965216"/>
                <a:gd name="connsiteY10" fmla="*/ 1239239 h 6249666"/>
                <a:gd name="connsiteX0" fmla="*/ 0 w 3985092"/>
                <a:gd name="connsiteY0" fmla="*/ 1239239 h 6249666"/>
                <a:gd name="connsiteX1" fmla="*/ 325660 w 3985092"/>
                <a:gd name="connsiteY1" fmla="*/ 913579 h 6249666"/>
                <a:gd name="connsiteX2" fmla="*/ 2232720 w 3985092"/>
                <a:gd name="connsiteY2" fmla="*/ 912814 h 6249666"/>
                <a:gd name="connsiteX3" fmla="*/ 2226369 w 3985092"/>
                <a:gd name="connsiteY3" fmla="*/ 0 h 6249666"/>
                <a:gd name="connsiteX4" fmla="*/ 3902548 w 3985092"/>
                <a:gd name="connsiteY4" fmla="*/ 10291 h 6249666"/>
                <a:gd name="connsiteX5" fmla="*/ 3912296 w 3985092"/>
                <a:gd name="connsiteY5" fmla="*/ 1239239 h 6249666"/>
                <a:gd name="connsiteX6" fmla="*/ 3912296 w 3985092"/>
                <a:gd name="connsiteY6" fmla="*/ 5924006 h 6249666"/>
                <a:gd name="connsiteX7" fmla="*/ 3586636 w 3985092"/>
                <a:gd name="connsiteY7" fmla="*/ 6249666 h 6249666"/>
                <a:gd name="connsiteX8" fmla="*/ 325660 w 3985092"/>
                <a:gd name="connsiteY8" fmla="*/ 6249666 h 6249666"/>
                <a:gd name="connsiteX9" fmla="*/ 0 w 3985092"/>
                <a:gd name="connsiteY9" fmla="*/ 5924006 h 6249666"/>
                <a:gd name="connsiteX10" fmla="*/ 0 w 3985092"/>
                <a:gd name="connsiteY10" fmla="*/ 1239239 h 6249666"/>
                <a:gd name="connsiteX0" fmla="*/ 0 w 3912696"/>
                <a:gd name="connsiteY0" fmla="*/ 1239239 h 6249666"/>
                <a:gd name="connsiteX1" fmla="*/ 325660 w 3912696"/>
                <a:gd name="connsiteY1" fmla="*/ 913579 h 6249666"/>
                <a:gd name="connsiteX2" fmla="*/ 2232720 w 3912696"/>
                <a:gd name="connsiteY2" fmla="*/ 912814 h 6249666"/>
                <a:gd name="connsiteX3" fmla="*/ 2226369 w 3912696"/>
                <a:gd name="connsiteY3" fmla="*/ 0 h 6249666"/>
                <a:gd name="connsiteX4" fmla="*/ 3902548 w 3912696"/>
                <a:gd name="connsiteY4" fmla="*/ 10291 h 6249666"/>
                <a:gd name="connsiteX5" fmla="*/ 3912296 w 3912696"/>
                <a:gd name="connsiteY5" fmla="*/ 1239239 h 6249666"/>
                <a:gd name="connsiteX6" fmla="*/ 3912296 w 3912696"/>
                <a:gd name="connsiteY6" fmla="*/ 5924006 h 6249666"/>
                <a:gd name="connsiteX7" fmla="*/ 3586636 w 3912696"/>
                <a:gd name="connsiteY7" fmla="*/ 6249666 h 6249666"/>
                <a:gd name="connsiteX8" fmla="*/ 325660 w 3912696"/>
                <a:gd name="connsiteY8" fmla="*/ 6249666 h 6249666"/>
                <a:gd name="connsiteX9" fmla="*/ 0 w 3912696"/>
                <a:gd name="connsiteY9" fmla="*/ 5924006 h 6249666"/>
                <a:gd name="connsiteX10" fmla="*/ 0 w 3912696"/>
                <a:gd name="connsiteY10" fmla="*/ 1239239 h 624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12696" h="6249666">
                  <a:moveTo>
                    <a:pt x="0" y="1239239"/>
                  </a:moveTo>
                  <a:cubicBezTo>
                    <a:pt x="0" y="1059382"/>
                    <a:pt x="145803" y="913579"/>
                    <a:pt x="325660" y="913579"/>
                  </a:cubicBezTo>
                  <a:lnTo>
                    <a:pt x="2232720" y="912814"/>
                  </a:lnTo>
                  <a:cubicBezTo>
                    <a:pt x="2219491" y="-10054"/>
                    <a:pt x="2234837" y="994305"/>
                    <a:pt x="2226369" y="0"/>
                  </a:cubicBezTo>
                  <a:lnTo>
                    <a:pt x="3902548" y="10291"/>
                  </a:lnTo>
                  <a:cubicBezTo>
                    <a:pt x="3915718" y="1334266"/>
                    <a:pt x="3912296" y="1059382"/>
                    <a:pt x="3912296" y="1239239"/>
                  </a:cubicBezTo>
                  <a:lnTo>
                    <a:pt x="3912296" y="5924006"/>
                  </a:lnTo>
                  <a:cubicBezTo>
                    <a:pt x="3912296" y="6103863"/>
                    <a:pt x="3766493" y="6249666"/>
                    <a:pt x="3586636" y="6249666"/>
                  </a:cubicBezTo>
                  <a:lnTo>
                    <a:pt x="325660" y="6249666"/>
                  </a:lnTo>
                  <a:cubicBezTo>
                    <a:pt x="145803" y="6249666"/>
                    <a:pt x="0" y="6103863"/>
                    <a:pt x="0" y="5924006"/>
                  </a:cubicBezTo>
                  <a:lnTo>
                    <a:pt x="0" y="1239239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rgbClr val="5C415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8978417" y="1248036"/>
              <a:ext cx="2321847" cy="535196"/>
              <a:chOff x="8978417" y="1248036"/>
              <a:chExt cx="2321847" cy="535196"/>
            </a:xfrm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rgbClr val="4F5355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4786" y="266248"/>
              <a:ext cx="464615" cy="360000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9002790" y="2118639"/>
              <a:ext cx="2844000" cy="660400"/>
              <a:chOff x="9002790" y="2044539"/>
              <a:chExt cx="2844000" cy="6604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9002790" y="2044539"/>
                <a:ext cx="2844000" cy="660400"/>
              </a:xfrm>
              <a:prstGeom prst="roundRect">
                <a:avLst/>
              </a:prstGeom>
              <a:solidFill>
                <a:srgbClr val="393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12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	Registro Vacunas</a:t>
                </a:r>
                <a:endParaRPr lang="es-ES" sz="12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40" name="Imagen 3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21" y="2146940"/>
                <a:ext cx="463706" cy="468000"/>
              </a:xfrm>
              <a:prstGeom prst="rect">
                <a:avLst/>
              </a:prstGeom>
            </p:spPr>
          </p:pic>
        </p:grp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790" y="3180065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2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84923"/>
            <a:ext cx="12192000" cy="5987145"/>
          </a:xfrm>
          <a:prstGeom prst="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381449" y="4030218"/>
            <a:ext cx="2844000" cy="2160000"/>
          </a:xfrm>
          <a:prstGeom prst="roundRect">
            <a:avLst/>
          </a:prstGeom>
          <a:gradFill flip="none" rotWithShape="1">
            <a:gsLst>
              <a:gs pos="0">
                <a:srgbClr val="393E41">
                  <a:shade val="30000"/>
                  <a:satMod val="115000"/>
                </a:srgbClr>
              </a:gs>
              <a:gs pos="50000">
                <a:srgbClr val="393E41">
                  <a:shade val="67500"/>
                  <a:satMod val="115000"/>
                </a:srgbClr>
              </a:gs>
              <a:gs pos="100000">
                <a:srgbClr val="393E41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 smtClean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Registro De </a:t>
            </a:r>
            <a:r>
              <a:rPr lang="es-ES" sz="16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3086883" y="4018887"/>
            <a:ext cx="2844000" cy="2160000"/>
            <a:chOff x="9002790" y="3971285"/>
            <a:chExt cx="2844000" cy="2160000"/>
          </a:xfrm>
        </p:grpSpPr>
        <p:sp>
          <p:nvSpPr>
            <p:cNvPr id="41" name="Rectángulo redondeado 40"/>
            <p:cNvSpPr/>
            <p:nvPr/>
          </p:nvSpPr>
          <p:spPr>
            <a:xfrm>
              <a:off x="9002790" y="3971285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393E41">
                    <a:shade val="30000"/>
                    <a:satMod val="115000"/>
                  </a:srgbClr>
                </a:gs>
                <a:gs pos="50000">
                  <a:srgbClr val="393E41">
                    <a:shade val="67500"/>
                    <a:satMod val="115000"/>
                  </a:srgbClr>
                </a:gs>
                <a:gs pos="100000">
                  <a:srgbClr val="393E4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  <a:p>
              <a:pPr algn="ctr"/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Mis </a:t>
              </a:r>
              <a:r>
                <a:rPr lang="es-ES" sz="1600" dirty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Mascotas</a:t>
              </a: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9985070" y="4449477"/>
              <a:ext cx="1065793" cy="872022"/>
              <a:chOff x="10056596" y="4537059"/>
              <a:chExt cx="1065793" cy="872022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56596" y="4905081"/>
                <a:ext cx="507873" cy="504000"/>
              </a:xfrm>
              <a:prstGeom prst="rect">
                <a:avLst/>
              </a:prstGeom>
            </p:spPr>
          </p:pic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258389" y="4537059"/>
                <a:ext cx="864000" cy="864000"/>
              </a:xfrm>
              <a:prstGeom prst="rect">
                <a:avLst/>
              </a:prstGeom>
            </p:spPr>
          </p:pic>
        </p:grpSp>
      </p:grpSp>
      <p:pic>
        <p:nvPicPr>
          <p:cNvPr id="48" name="Imagen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674000" y="1626564"/>
            <a:ext cx="2844000" cy="2160000"/>
            <a:chOff x="1106469" y="1645621"/>
            <a:chExt cx="2844000" cy="2160000"/>
          </a:xfrm>
          <a:gradFill flip="none" rotWithShape="1">
            <a:gsLst>
              <a:gs pos="0">
                <a:srgbClr val="5C415D">
                  <a:shade val="30000"/>
                  <a:satMod val="115000"/>
                </a:srgbClr>
              </a:gs>
              <a:gs pos="50000">
                <a:srgbClr val="5C415D">
                  <a:shade val="67500"/>
                  <a:satMod val="115000"/>
                </a:srgbClr>
              </a:gs>
              <a:gs pos="100000">
                <a:srgbClr val="5C415D">
                  <a:shade val="100000"/>
                  <a:satMod val="115000"/>
                </a:srgbClr>
              </a:gs>
            </a:gsLst>
            <a:lin ang="2700000" scaled="1"/>
            <a:tileRect/>
          </a:gradFill>
        </p:grpSpPr>
        <p:sp>
          <p:nvSpPr>
            <p:cNvPr id="24" name="Rectángulo redondeado 23"/>
            <p:cNvSpPr/>
            <p:nvPr/>
          </p:nvSpPr>
          <p:spPr>
            <a:xfrm>
              <a:off x="1106469" y="1645621"/>
              <a:ext cx="2844000" cy="2160000"/>
            </a:xfrm>
            <a:prstGeom prst="roundRect">
              <a:avLst/>
            </a:prstGeom>
            <a:gradFill flip="none" rotWithShape="1">
              <a:gsLst>
                <a:gs pos="0">
                  <a:srgbClr val="5C415D">
                    <a:shade val="30000"/>
                    <a:satMod val="115000"/>
                  </a:srgbClr>
                </a:gs>
                <a:gs pos="50000">
                  <a:srgbClr val="5C415D">
                    <a:shade val="67500"/>
                    <a:satMod val="115000"/>
                  </a:srgbClr>
                </a:gs>
                <a:gs pos="100000">
                  <a:srgbClr val="5C415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367545" y="1889275"/>
              <a:ext cx="2321847" cy="535196"/>
              <a:chOff x="8978417" y="1248036"/>
              <a:chExt cx="2321847" cy="535196"/>
            </a:xfrm>
            <a:grpFill/>
          </p:grpSpPr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417" y="1306030"/>
                <a:ext cx="431317" cy="477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sp>
            <p:nvSpPr>
              <p:cNvPr id="28" name="Rectangle 2"/>
              <p:cNvSpPr>
                <a:spLocks noChangeArrowheads="1"/>
              </p:cNvSpPr>
              <p:nvPr/>
            </p:nvSpPr>
            <p:spPr bwMode="auto">
              <a:xfrm>
                <a:off x="9549317" y="1248036"/>
                <a:ext cx="1750947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RAFAEL SOLANO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29" name="Rectangle 2"/>
              <p:cNvSpPr>
                <a:spLocks noChangeArrowheads="1"/>
              </p:cNvSpPr>
              <p:nvPr/>
            </p:nvSpPr>
            <p:spPr bwMode="auto">
              <a:xfrm>
                <a:off x="9562805" y="1525867"/>
                <a:ext cx="1612494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es-ES" sz="1600" dirty="0">
                    <a:solidFill>
                      <a:srgbClr val="D0CECE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Usuario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rgbClr val="D0CECE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</p:grp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262" y="251294"/>
            <a:ext cx="396000" cy="39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10" y="4425420"/>
            <a:ext cx="998077" cy="10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09270" y="912356"/>
            <a:ext cx="41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Gestión de </a:t>
            </a:r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7" y="1478744"/>
            <a:ext cx="11665388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30021" y="3634092"/>
            <a:ext cx="11664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11628000" cy="522619"/>
          </a:xfrm>
          <a:prstGeom prst="rect">
            <a:avLst/>
          </a:prstGeom>
          <a:solidFill>
            <a:srgbClr val="4F5355"/>
          </a:solidFill>
          <a:ln>
            <a:solidFill>
              <a:srgbClr val="4F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1" y="214552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28934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811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83921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512900" y="5337173"/>
            <a:ext cx="982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90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						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11712577" y="2014861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51" name="Grupo 50"/>
          <p:cNvGrpSpPr/>
          <p:nvPr/>
        </p:nvGrpSpPr>
        <p:grpSpPr>
          <a:xfrm>
            <a:off x="2472952" y="1589696"/>
            <a:ext cx="2545389" cy="338554"/>
            <a:chOff x="652999" y="1607480"/>
            <a:chExt cx="2709252" cy="338554"/>
          </a:xfrm>
        </p:grpSpPr>
        <p:sp>
          <p:nvSpPr>
            <p:cNvPr id="52" name="Rectángulo redondeado 51"/>
            <p:cNvSpPr/>
            <p:nvPr/>
          </p:nvSpPr>
          <p:spPr>
            <a:xfrm>
              <a:off x="652999" y="1607480"/>
              <a:ext cx="2709252" cy="338554"/>
            </a:xfrm>
            <a:prstGeom prst="roundRect">
              <a:avLst>
                <a:gd name="adj" fmla="val 25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370" y="1681343"/>
              <a:ext cx="186582" cy="187200"/>
            </a:xfrm>
            <a:prstGeom prst="rect">
              <a:avLst/>
            </a:prstGeom>
          </p:spPr>
        </p:pic>
      </p:grpSp>
      <p:sp>
        <p:nvSpPr>
          <p:cNvPr id="3" name="CuadroTexto 2"/>
          <p:cNvSpPr txBox="1"/>
          <p:nvPr/>
        </p:nvSpPr>
        <p:spPr>
          <a:xfrm>
            <a:off x="2472952" y="1589696"/>
            <a:ext cx="193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Buscar</a:t>
            </a:r>
          </a:p>
        </p:txBody>
      </p:sp>
    </p:spTree>
    <p:extLst>
      <p:ext uri="{BB962C8B-B14F-4D97-AF65-F5344CB8AC3E}">
        <p14:creationId xmlns:p14="http://schemas.microsoft.com/office/powerpoint/2010/main" val="29862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1152" y="888348"/>
            <a:ext cx="12192000" cy="5987145"/>
          </a:xfrm>
          <a:prstGeom prst="rect">
            <a:avLst/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1" y="912356"/>
            <a:ext cx="441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MIS MASCOTAS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70" y="302980"/>
            <a:ext cx="325231" cy="252000"/>
          </a:xfrm>
          <a:prstGeom prst="rect">
            <a:avLst/>
          </a:prstGeom>
        </p:spPr>
      </p:pic>
      <p:pic>
        <p:nvPicPr>
          <p:cNvPr id="105" name="Imagen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2" name="Rectángulo redondeado 91"/>
          <p:cNvSpPr/>
          <p:nvPr/>
        </p:nvSpPr>
        <p:spPr>
          <a:xfrm>
            <a:off x="4269196" y="1680764"/>
            <a:ext cx="3600000" cy="4867421"/>
          </a:xfrm>
          <a:prstGeom prst="roundRect">
            <a:avLst>
              <a:gd name="adj" fmla="val 452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4" name="Imagen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06" y="3565398"/>
            <a:ext cx="654910" cy="6549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049901" y="4287610"/>
            <a:ext cx="166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AGREGAR MASCOTA</a:t>
            </a:r>
            <a:endParaRPr lang="es-ES" sz="12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97" name="Rectángulo redondeado 96"/>
          <p:cNvSpPr/>
          <p:nvPr/>
        </p:nvSpPr>
        <p:spPr>
          <a:xfrm>
            <a:off x="4377196" y="2819891"/>
            <a:ext cx="3384000" cy="3587262"/>
          </a:xfrm>
          <a:prstGeom prst="roundRect">
            <a:avLst>
              <a:gd name="adj" fmla="val 2532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330021" y="1673416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redondeado 97"/>
          <p:cNvSpPr/>
          <p:nvPr/>
        </p:nvSpPr>
        <p:spPr>
          <a:xfrm>
            <a:off x="438021" y="2854745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redondeado 99"/>
          <p:cNvSpPr/>
          <p:nvPr/>
        </p:nvSpPr>
        <p:spPr>
          <a:xfrm>
            <a:off x="334598" y="4287610"/>
            <a:ext cx="3600000" cy="2250829"/>
          </a:xfrm>
          <a:prstGeom prst="roundRect">
            <a:avLst>
              <a:gd name="adj" fmla="val 3746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redondeado 101"/>
          <p:cNvSpPr/>
          <p:nvPr/>
        </p:nvSpPr>
        <p:spPr>
          <a:xfrm>
            <a:off x="442598" y="5468939"/>
            <a:ext cx="3384000" cy="970670"/>
          </a:xfrm>
          <a:prstGeom prst="roundRect">
            <a:avLst>
              <a:gd name="adj" fmla="val 11228"/>
            </a:avLst>
          </a:prstGeom>
          <a:solidFill>
            <a:srgbClr val="39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/>
          <p:cNvGrpSpPr/>
          <p:nvPr/>
        </p:nvGrpSpPr>
        <p:grpSpPr>
          <a:xfrm>
            <a:off x="438021" y="1785958"/>
            <a:ext cx="3384000" cy="970670"/>
            <a:chOff x="438021" y="1785958"/>
            <a:chExt cx="3384000" cy="970670"/>
          </a:xfrm>
        </p:grpSpPr>
        <p:sp>
          <p:nvSpPr>
            <p:cNvPr id="95" name="Rectángulo redondeado 94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07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5C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08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0" name="Imagen 109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1" name="Grupo 110"/>
          <p:cNvGrpSpPr/>
          <p:nvPr/>
        </p:nvGrpSpPr>
        <p:grpSpPr>
          <a:xfrm>
            <a:off x="451865" y="4401182"/>
            <a:ext cx="3384000" cy="970670"/>
            <a:chOff x="438021" y="1785958"/>
            <a:chExt cx="3384000" cy="970670"/>
          </a:xfrm>
        </p:grpSpPr>
        <p:sp>
          <p:nvSpPr>
            <p:cNvPr id="112" name="Rectángulo redondeado 111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14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16" name="Imagen 115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17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119" name="Grupo 118"/>
          <p:cNvGrpSpPr/>
          <p:nvPr/>
        </p:nvGrpSpPr>
        <p:grpSpPr>
          <a:xfrm>
            <a:off x="4377196" y="1768013"/>
            <a:ext cx="3384000" cy="970670"/>
            <a:chOff x="438021" y="1785958"/>
            <a:chExt cx="3384000" cy="970670"/>
          </a:xfrm>
        </p:grpSpPr>
        <p:sp>
          <p:nvSpPr>
            <p:cNvPr id="120" name="Rectángulo redondeado 119"/>
            <p:cNvSpPr/>
            <p:nvPr/>
          </p:nvSpPr>
          <p:spPr>
            <a:xfrm>
              <a:off x="438021" y="1785958"/>
              <a:ext cx="3384000" cy="970670"/>
            </a:xfrm>
            <a:prstGeom prst="roundRect">
              <a:avLst>
                <a:gd name="adj" fmla="val 11228"/>
              </a:avLst>
            </a:prstGeom>
            <a:solidFill>
              <a:srgbClr val="393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1" name="Grupo 120"/>
            <p:cNvGrpSpPr/>
            <p:nvPr/>
          </p:nvGrpSpPr>
          <p:grpSpPr>
            <a:xfrm>
              <a:off x="539364" y="1879169"/>
              <a:ext cx="3155475" cy="787016"/>
              <a:chOff x="539364" y="1879169"/>
              <a:chExt cx="3155475" cy="787016"/>
            </a:xfrm>
          </p:grpSpPr>
          <p:sp>
            <p:nvSpPr>
              <p:cNvPr id="122" name="Rectangle 2"/>
              <p:cNvSpPr>
                <a:spLocks noChangeArrowheads="1"/>
              </p:cNvSpPr>
              <p:nvPr/>
            </p:nvSpPr>
            <p:spPr bwMode="auto">
              <a:xfrm>
                <a:off x="1418938" y="1928616"/>
                <a:ext cx="2148519" cy="2462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600" dirty="0" smtClean="0">
                    <a:solidFill>
                      <a:schemeClr val="bg1"/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N</a:t>
                </a:r>
                <a:r>
                  <a:rPr kumimoji="0" lang="es-ES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ombre</a:t>
                </a:r>
                <a:r>
                  <a:rPr kumimoji="0" lang="es-ES" sz="1600" b="0" i="0" u="none" strike="noStrike" cap="none" normalizeH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 Mascota</a:t>
                </a:r>
                <a:endParaRPr kumimoji="0" lang="es-E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>
              <a:xfrm>
                <a:off x="539364" y="1879169"/>
                <a:ext cx="787016" cy="787016"/>
              </a:xfrm>
              <a:prstGeom prst="ellipse">
                <a:avLst/>
              </a:prstGeom>
              <a:solidFill>
                <a:srgbClr val="FFF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24" name="Imagen 123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57115" y="2020392"/>
                <a:ext cx="528691" cy="540000"/>
              </a:xfrm>
              <a:prstGeom prst="rect">
                <a:avLst/>
              </a:prstGeom>
            </p:spPr>
          </p:pic>
          <p:sp>
            <p:nvSpPr>
              <p:cNvPr id="125" name="Rectangle 2"/>
              <p:cNvSpPr>
                <a:spLocks noChangeArrowheads="1"/>
              </p:cNvSpPr>
              <p:nvPr/>
            </p:nvSpPr>
            <p:spPr bwMode="auto">
              <a:xfrm>
                <a:off x="1418936" y="2204072"/>
                <a:ext cx="2148519" cy="1846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E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CR A Extended" panose="02010509020102010303" pitchFamily="50" charset="0"/>
                    <a:cs typeface="Cascadia Code" panose="020B0609020000020004" pitchFamily="49" charset="0"/>
                  </a:rPr>
                  <a:t>01/ENE/2019</a:t>
                </a:r>
                <a:endParaRPr kumimoji="0" lang="es-ES" sz="12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CR A Extended" panose="02010509020102010303" pitchFamily="50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6" name="Imagen 125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3341480" y="2244623"/>
                <a:ext cx="353359" cy="91538"/>
              </a:xfrm>
              <a:prstGeom prst="rect">
                <a:avLst/>
              </a:prstGeom>
            </p:spPr>
          </p:pic>
        </p:grpSp>
      </p:grpSp>
      <p:grpSp>
        <p:nvGrpSpPr>
          <p:cNvPr id="21" name="Grupo 20"/>
          <p:cNvGrpSpPr/>
          <p:nvPr/>
        </p:nvGrpSpPr>
        <p:grpSpPr>
          <a:xfrm>
            <a:off x="5301822" y="5339860"/>
            <a:ext cx="1534748" cy="632132"/>
            <a:chOff x="5305766" y="5648816"/>
            <a:chExt cx="1534748" cy="632132"/>
          </a:xfrm>
        </p:grpSpPr>
        <p:pic>
          <p:nvPicPr>
            <p:cNvPr id="127" name="Imagen 1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597" y="5648816"/>
              <a:ext cx="360000" cy="360000"/>
            </a:xfrm>
            <a:prstGeom prst="rect">
              <a:avLst/>
            </a:prstGeom>
          </p:spPr>
        </p:pic>
        <p:sp>
          <p:nvSpPr>
            <p:cNvPr id="128" name="CuadroTexto 127"/>
            <p:cNvSpPr txBox="1"/>
            <p:nvPr/>
          </p:nvSpPr>
          <p:spPr>
            <a:xfrm>
              <a:off x="5305766" y="6003949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1362647" y="3017476"/>
            <a:ext cx="1534748" cy="751566"/>
            <a:chOff x="5328626" y="5648417"/>
            <a:chExt cx="1534748" cy="751566"/>
          </a:xfrm>
        </p:grpSpPr>
        <p:pic>
          <p:nvPicPr>
            <p:cNvPr id="131" name="Imagen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6984" y="5648417"/>
              <a:ext cx="478033" cy="478033"/>
            </a:xfrm>
            <a:prstGeom prst="rect">
              <a:avLst/>
            </a:prstGeom>
          </p:spPr>
        </p:pic>
        <p:sp>
          <p:nvSpPr>
            <p:cNvPr id="132" name="CuadroTexto 131"/>
            <p:cNvSpPr txBox="1"/>
            <p:nvPr/>
          </p:nvSpPr>
          <p:spPr>
            <a:xfrm>
              <a:off x="5328626" y="6122984"/>
              <a:ext cx="1534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AGREGAR VACUNA</a:t>
              </a:r>
              <a:endParaRPr lang="es-ES" sz="1200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98" y="6286527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pic>
        <p:nvPicPr>
          <p:cNvPr id="139" name="Imagen 13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06000" y="6239965"/>
            <a:ext cx="180000" cy="87160"/>
          </a:xfrm>
          <a:prstGeom prst="rect">
            <a:avLst/>
          </a:prstGeom>
          <a:effectLst>
            <a:glow rad="190500">
              <a:srgbClr val="262626">
                <a:alpha val="27000"/>
              </a:srgbClr>
            </a:glow>
          </a:effectLst>
        </p:spPr>
      </p:pic>
      <p:grpSp>
        <p:nvGrpSpPr>
          <p:cNvPr id="25" name="Grupo 24"/>
          <p:cNvGrpSpPr/>
          <p:nvPr/>
        </p:nvGrpSpPr>
        <p:grpSpPr>
          <a:xfrm>
            <a:off x="4453653" y="2879831"/>
            <a:ext cx="3276000" cy="720000"/>
            <a:chOff x="4453653" y="2879831"/>
            <a:chExt cx="3276000" cy="720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40" name="Imagen 139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23" name="Rectángulo redondeado 22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Rectángulo redondeado 140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0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1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4453653" y="3698214"/>
            <a:ext cx="3276000" cy="720000"/>
            <a:chOff x="4453653" y="2879831"/>
            <a:chExt cx="3276000" cy="720000"/>
          </a:xfrm>
        </p:grpSpPr>
        <p:sp>
          <p:nvSpPr>
            <p:cNvPr id="153" name="Rectángulo redondeado 152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54" name="Grupo 153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58" name="Rectángulo redondeado 157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9" name="Rectángulo redondeado 158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55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56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0" name="Grupo 159"/>
          <p:cNvGrpSpPr/>
          <p:nvPr/>
        </p:nvGrpSpPr>
        <p:grpSpPr>
          <a:xfrm>
            <a:off x="4453653" y="4507467"/>
            <a:ext cx="3276000" cy="720000"/>
            <a:chOff x="4453653" y="2879831"/>
            <a:chExt cx="3276000" cy="720000"/>
          </a:xfrm>
        </p:grpSpPr>
        <p:sp>
          <p:nvSpPr>
            <p:cNvPr id="161" name="Rectángulo redondeado 160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2" name="Grupo 161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65" name="Imagen 16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66" name="Rectángulo redondeado 165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7" name="Rectángulo redondeado 166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64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  <p:grpSp>
        <p:nvGrpSpPr>
          <p:cNvPr id="168" name="Grupo 167"/>
          <p:cNvGrpSpPr/>
          <p:nvPr/>
        </p:nvGrpSpPr>
        <p:grpSpPr>
          <a:xfrm>
            <a:off x="492021" y="5532220"/>
            <a:ext cx="3276000" cy="720000"/>
            <a:chOff x="4453653" y="2879831"/>
            <a:chExt cx="3276000" cy="720000"/>
          </a:xfrm>
        </p:grpSpPr>
        <p:sp>
          <p:nvSpPr>
            <p:cNvPr id="169" name="Rectángulo redondeado 168"/>
            <p:cNvSpPr/>
            <p:nvPr/>
          </p:nvSpPr>
          <p:spPr>
            <a:xfrm>
              <a:off x="4453653" y="2879831"/>
              <a:ext cx="3276000" cy="720000"/>
            </a:xfrm>
            <a:prstGeom prst="roundRect">
              <a:avLst>
                <a:gd name="adj" fmla="val 11228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70" name="Grupo 169"/>
            <p:cNvGrpSpPr/>
            <p:nvPr/>
          </p:nvGrpSpPr>
          <p:grpSpPr>
            <a:xfrm>
              <a:off x="4637637" y="3040514"/>
              <a:ext cx="397913" cy="401596"/>
              <a:chOff x="4624937" y="3013033"/>
              <a:chExt cx="516029" cy="520805"/>
            </a:xfrm>
          </p:grpSpPr>
          <p:pic>
            <p:nvPicPr>
              <p:cNvPr id="173" name="Imagen 17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937" y="3013033"/>
                <a:ext cx="516029" cy="520805"/>
              </a:xfrm>
              <a:prstGeom prst="rect">
                <a:avLst/>
              </a:prstGeom>
            </p:spPr>
          </p:pic>
          <p:sp>
            <p:nvSpPr>
              <p:cNvPr id="174" name="Rectángulo redondeado 173"/>
              <p:cNvSpPr/>
              <p:nvPr/>
            </p:nvSpPr>
            <p:spPr>
              <a:xfrm rot="-2700000">
                <a:off x="4712616" y="3228544"/>
                <a:ext cx="360000" cy="72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5" name="Rectángulo redondeado 174"/>
              <p:cNvSpPr/>
              <p:nvPr/>
            </p:nvSpPr>
            <p:spPr>
              <a:xfrm rot="18900000">
                <a:off x="4651397" y="3305513"/>
                <a:ext cx="360000" cy="36000"/>
              </a:xfrm>
              <a:prstGeom prst="roundRect">
                <a:avLst>
                  <a:gd name="adj" fmla="val 393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71" name="Rectangle 2"/>
            <p:cNvSpPr>
              <a:spLocks noChangeArrowheads="1"/>
            </p:cNvSpPr>
            <p:nvPr/>
          </p:nvSpPr>
          <p:spPr bwMode="auto">
            <a:xfrm>
              <a:off x="5197393" y="2929487"/>
              <a:ext cx="2148519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600" dirty="0" smtClean="0">
                  <a:solidFill>
                    <a:schemeClr val="bg1"/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Nombre Vacuna</a:t>
              </a:r>
              <a:endPara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endParaRPr>
            </a:p>
          </p:txBody>
        </p:sp>
        <p:sp>
          <p:nvSpPr>
            <p:cNvPr id="172" name="Rectangle 2"/>
            <p:cNvSpPr>
              <a:spLocks noChangeArrowheads="1"/>
            </p:cNvSpPr>
            <p:nvPr/>
          </p:nvSpPr>
          <p:spPr bwMode="auto">
            <a:xfrm>
              <a:off x="5188035" y="3238818"/>
              <a:ext cx="2148519" cy="1846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CR A Extended" panose="02010509020102010303" pitchFamily="50" charset="0"/>
                  <a:cs typeface="Cascadia Code" panose="020B0609020000020004" pitchFamily="49" charset="0"/>
                </a:rPr>
                <a:t>02/NOV/2019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6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870855"/>
            <a:ext cx="12192000" cy="5987145"/>
          </a:xfrm>
          <a:prstGeom prst="rect">
            <a:avLst/>
          </a:prstGeom>
          <a:solidFill>
            <a:srgbClr val="393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12192000" cy="9024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30020" y="912356"/>
            <a:ext cx="394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VACUNA</a:t>
            </a:r>
            <a:endParaRPr lang="es-ES" sz="28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32186" y="1478744"/>
            <a:ext cx="6004827" cy="5195728"/>
            <a:chOff x="332187" y="1478744"/>
            <a:chExt cx="11665388" cy="5195728"/>
          </a:xfrm>
        </p:grpSpPr>
        <p:sp>
          <p:nvSpPr>
            <p:cNvPr id="8" name="Rectángulo redondeado 7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0" name="Rectángulo 29"/>
          <p:cNvSpPr/>
          <p:nvPr/>
        </p:nvSpPr>
        <p:spPr>
          <a:xfrm>
            <a:off x="331798" y="257263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44089" y="3634092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31798" y="4640284"/>
            <a:ext cx="5955528" cy="522619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CuadroTexto 169"/>
          <p:cNvSpPr txBox="1"/>
          <p:nvPr/>
        </p:nvSpPr>
        <p:spPr>
          <a:xfrm>
            <a:off x="512902" y="2145523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Vacuna#1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1" name="CuadroTexto 170"/>
          <p:cNvSpPr txBox="1"/>
          <p:nvPr/>
        </p:nvSpPr>
        <p:spPr>
          <a:xfrm>
            <a:off x="512900" y="267568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2" name="CuadroTexto 171"/>
          <p:cNvSpPr txBox="1"/>
          <p:nvPr/>
        </p:nvSpPr>
        <p:spPr>
          <a:xfrm>
            <a:off x="512900" y="320079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Vacuna#3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331273" y="4145967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CuadroTexto 172"/>
          <p:cNvSpPr txBox="1"/>
          <p:nvPr/>
        </p:nvSpPr>
        <p:spPr>
          <a:xfrm>
            <a:off x="512900" y="373895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Vacuna#4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4" name="CuadroTexto 173"/>
          <p:cNvSpPr txBox="1"/>
          <p:nvPr/>
        </p:nvSpPr>
        <p:spPr>
          <a:xfrm>
            <a:off x="512900" y="4253762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6" name="Rectángulo 75"/>
          <p:cNvSpPr/>
          <p:nvPr/>
        </p:nvSpPr>
        <p:spPr>
          <a:xfrm>
            <a:off x="356278" y="5170090"/>
            <a:ext cx="5955528" cy="522619"/>
          </a:xfrm>
          <a:prstGeom prst="rect">
            <a:avLst/>
          </a:prstGeom>
          <a:solidFill>
            <a:srgbClr val="5C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512900" y="475578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Vacuna#6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76" name="CuadroTexto 175"/>
          <p:cNvSpPr txBox="1"/>
          <p:nvPr/>
        </p:nvSpPr>
        <p:spPr>
          <a:xfrm>
            <a:off x="493270" y="5267141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36" y="350409"/>
            <a:ext cx="325231" cy="25200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12901" y="1562705"/>
            <a:ext cx="187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NOMBRE VACUNA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grpSp>
        <p:nvGrpSpPr>
          <p:cNvPr id="126" name="Grupo 125"/>
          <p:cNvGrpSpPr/>
          <p:nvPr/>
        </p:nvGrpSpPr>
        <p:grpSpPr>
          <a:xfrm>
            <a:off x="6039577" y="2007576"/>
            <a:ext cx="284620" cy="3846189"/>
            <a:chOff x="11712577" y="2014861"/>
            <a:chExt cx="284620" cy="3846189"/>
          </a:xfrm>
        </p:grpSpPr>
        <p:sp>
          <p:nvSpPr>
            <p:cNvPr id="128" name="Rectángulo 127"/>
            <p:cNvSpPr/>
            <p:nvPr/>
          </p:nvSpPr>
          <p:spPr>
            <a:xfrm>
              <a:off x="11712577" y="2014861"/>
              <a:ext cx="284620" cy="3846189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9" name="Rectángulo redondeado 128"/>
            <p:cNvSpPr/>
            <p:nvPr/>
          </p:nvSpPr>
          <p:spPr>
            <a:xfrm>
              <a:off x="11744326" y="2115274"/>
              <a:ext cx="216000" cy="596176"/>
            </a:xfrm>
            <a:prstGeom prst="roundRect">
              <a:avLst>
                <a:gd name="adj" fmla="val 47025"/>
              </a:avLst>
            </a:prstGeom>
            <a:solidFill>
              <a:srgbClr val="5C41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06" y="6004117"/>
            <a:ext cx="568159" cy="573420"/>
          </a:xfrm>
          <a:prstGeom prst="rect">
            <a:avLst/>
          </a:prstGeom>
        </p:spPr>
      </p:pic>
      <p:sp>
        <p:nvSpPr>
          <p:cNvPr id="130" name="CuadroTexto 129"/>
          <p:cNvSpPr txBox="1"/>
          <p:nvPr/>
        </p:nvSpPr>
        <p:spPr>
          <a:xfrm>
            <a:off x="1430473" y="6108260"/>
            <a:ext cx="50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53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1" name="Imagen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" y="72763"/>
            <a:ext cx="806888" cy="746970"/>
          </a:xfrm>
          <a:prstGeom prst="rect">
            <a:avLst/>
          </a:prstGeom>
        </p:spPr>
      </p:pic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1597479" y="302794"/>
            <a:ext cx="175094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40" y="2146079"/>
            <a:ext cx="360000" cy="360000"/>
          </a:xfrm>
          <a:prstGeom prst="rect">
            <a:avLst/>
          </a:prstGeom>
        </p:spPr>
      </p:pic>
      <p:grpSp>
        <p:nvGrpSpPr>
          <p:cNvPr id="52" name="Grupo 51"/>
          <p:cNvGrpSpPr/>
          <p:nvPr/>
        </p:nvGrpSpPr>
        <p:grpSpPr>
          <a:xfrm>
            <a:off x="6763168" y="1456940"/>
            <a:ext cx="5106799" cy="5195728"/>
            <a:chOff x="332187" y="1478744"/>
            <a:chExt cx="11665388" cy="5195728"/>
          </a:xfrm>
        </p:grpSpPr>
        <p:sp>
          <p:nvSpPr>
            <p:cNvPr id="53" name="Rectángulo redondeado 52"/>
            <p:cNvSpPr/>
            <p:nvPr/>
          </p:nvSpPr>
          <p:spPr>
            <a:xfrm>
              <a:off x="334353" y="1478744"/>
              <a:ext cx="11663222" cy="678331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332187" y="5491293"/>
              <a:ext cx="11664000" cy="1183179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Rectángulo redondeado 54"/>
            <p:cNvSpPr/>
            <p:nvPr/>
          </p:nvSpPr>
          <p:spPr>
            <a:xfrm>
              <a:off x="332187" y="2021210"/>
              <a:ext cx="11663222" cy="3787043"/>
            </a:xfrm>
            <a:prstGeom prst="roundRect">
              <a:avLst>
                <a:gd name="adj" fmla="val 0"/>
              </a:avLst>
            </a:prstGeom>
            <a:solidFill>
              <a:srgbClr val="393E41"/>
            </a:solidFill>
            <a:ln>
              <a:solidFill>
                <a:srgbClr val="393E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56" name="Imagen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2676238"/>
            <a:ext cx="360000" cy="36000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12" y="3208311"/>
            <a:ext cx="360000" cy="360000"/>
          </a:xfrm>
          <a:prstGeom prst="rect">
            <a:avLst/>
          </a:prstGeom>
        </p:spPr>
      </p:pic>
      <p:pic>
        <p:nvPicPr>
          <p:cNvPr id="59" name="Imagen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53" y="3706083"/>
            <a:ext cx="360000" cy="360000"/>
          </a:xfrm>
          <a:prstGeom prst="rect">
            <a:avLst/>
          </a:prstGeom>
        </p:spPr>
      </p:pic>
      <p:pic>
        <p:nvPicPr>
          <p:cNvPr id="60" name="Imagen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125" y="4236242"/>
            <a:ext cx="360000" cy="360000"/>
          </a:xfrm>
          <a:prstGeom prst="rect">
            <a:avLst/>
          </a:prstGeom>
        </p:spPr>
      </p:pic>
      <p:pic>
        <p:nvPicPr>
          <p:cNvPr id="62" name="Imagen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5262632"/>
            <a:ext cx="360000" cy="360000"/>
          </a:xfrm>
          <a:prstGeom prst="rect">
            <a:avLst/>
          </a:prstGeom>
        </p:spPr>
      </p:pic>
      <p:pic>
        <p:nvPicPr>
          <p:cNvPr id="63" name="Imagen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7" y="4752387"/>
            <a:ext cx="360000" cy="360000"/>
          </a:xfrm>
          <a:prstGeom prst="rect">
            <a:avLst/>
          </a:prstGeom>
        </p:spPr>
      </p:pic>
      <p:sp>
        <p:nvSpPr>
          <p:cNvPr id="64" name="Rectángulo 63"/>
          <p:cNvSpPr/>
          <p:nvPr/>
        </p:nvSpPr>
        <p:spPr>
          <a:xfrm>
            <a:off x="6764458" y="2664461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6762682" y="3969564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/>
          <p:cNvSpPr/>
          <p:nvPr/>
        </p:nvSpPr>
        <p:spPr>
          <a:xfrm>
            <a:off x="6762682" y="5135200"/>
            <a:ext cx="5104561" cy="648000"/>
          </a:xfrm>
          <a:prstGeom prst="rect">
            <a:avLst/>
          </a:prstGeom>
          <a:solidFill>
            <a:srgbClr val="4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/>
          <p:cNvSpPr txBox="1"/>
          <p:nvPr/>
        </p:nvSpPr>
        <p:spPr>
          <a:xfrm>
            <a:off x="6855698" y="2161688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Vacuna#2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6855698" y="2836849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Vacuna#5		 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55698" y="3379315"/>
            <a:ext cx="12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Vacuna#7</a:t>
            </a:r>
            <a:endParaRPr lang="es-ES" sz="1600" dirty="0">
              <a:solidFill>
                <a:schemeClr val="bg1"/>
              </a:solidFill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9591795" y="2037931"/>
            <a:ext cx="590844" cy="5908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Elipse 71"/>
          <p:cNvSpPr/>
          <p:nvPr/>
        </p:nvSpPr>
        <p:spPr>
          <a:xfrm>
            <a:off x="10358081" y="2037931"/>
            <a:ext cx="590844" cy="590844"/>
          </a:xfrm>
          <a:prstGeom prst="ellipse">
            <a:avLst/>
          </a:prstGeom>
          <a:solidFill>
            <a:srgbClr val="FFFC31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11124367" y="2035374"/>
            <a:ext cx="590844" cy="590844"/>
          </a:xfrm>
          <a:prstGeom prst="ellipse">
            <a:avLst/>
          </a:prstGeom>
          <a:solidFill>
            <a:srgbClr val="5C415D"/>
          </a:solidFill>
          <a:ln>
            <a:noFill/>
          </a:ln>
          <a:effectLst>
            <a:glow rad="190500">
              <a:srgbClr val="262626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7009409" y="154446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Asignar </a:t>
            </a:r>
            <a:endParaRPr lang="es-ES" dirty="0"/>
          </a:p>
        </p:txBody>
      </p:sp>
      <p:sp>
        <p:nvSpPr>
          <p:cNvPr id="77" name="Elipse 76"/>
          <p:cNvSpPr/>
          <p:nvPr/>
        </p:nvSpPr>
        <p:spPr>
          <a:xfrm>
            <a:off x="11186346" y="2722119"/>
            <a:ext cx="540000" cy="54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11186346" y="3370119"/>
            <a:ext cx="540000" cy="540000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10413792" y="2714382"/>
            <a:ext cx="590844" cy="590844"/>
          </a:xfrm>
          <a:prstGeom prst="ellipse">
            <a:avLst/>
          </a:prstGeom>
          <a:solidFill>
            <a:srgbClr val="FFFC3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3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" t="4220" b="4135"/>
          <a:stretch/>
        </p:blipFill>
        <p:spPr>
          <a:xfrm>
            <a:off x="659757" y="289367"/>
            <a:ext cx="11171770" cy="62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objetivo de este proyecto es desarrollar un sistema web de registro de vacunas para mascotas con las siguientes funcionalidades: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1. </a:t>
            </a:r>
            <a:r>
              <a:rPr lang="es-ES" dirty="0"/>
              <a:t>Pantalla de Bienvenida: Se mostrará una pantalla de bienvenida con el icono de la aplicación durante al menos 5 segundos al iniciar la aplicación.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2</a:t>
            </a:r>
            <a:r>
              <a:rPr lang="es-ES" dirty="0"/>
              <a:t>. Diseño Corporativo: La aplicación utilizará el icono de la empresa y las fuentes de la empresa que se encuentran en el recurso de la prueba.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3</a:t>
            </a:r>
            <a:r>
              <a:rPr lang="es-ES" dirty="0"/>
              <a:t>. </a:t>
            </a:r>
            <a:r>
              <a:rPr lang="es-ES" b="1" u="sng" dirty="0">
                <a:solidFill>
                  <a:srgbClr val="E94F37"/>
                </a:solidFill>
              </a:rPr>
              <a:t>Gestión de Vacunas</a:t>
            </a:r>
            <a:r>
              <a:rPr lang="es-ES" dirty="0"/>
              <a:t>: • CRUD (Crear, Leer, Actualizar y Eliminar) para gestionar las vacunas administradas a las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4</a:t>
            </a:r>
            <a:r>
              <a:rPr lang="es-ES" dirty="0"/>
              <a:t>. Registro de Razas: • Se permitirá registrar la raza de las mascotas y mostrar la cantidad de mascotas registradas por cada raza.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5</a:t>
            </a:r>
            <a:r>
              <a:rPr lang="es-ES" dirty="0"/>
              <a:t>. </a:t>
            </a:r>
            <a:r>
              <a:rPr lang="es-ES" dirty="0">
                <a:solidFill>
                  <a:srgbClr val="00B0F0"/>
                </a:solidFill>
              </a:rPr>
              <a:t>Clasificación de Mascotas</a:t>
            </a:r>
            <a:r>
              <a:rPr lang="es-ES" dirty="0"/>
              <a:t>: • Las mascotas se clasificarán según su tipo (perro, gato, etc.). • Se incluirá un CRUD para agregar tipos de mascotas.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</a:t>
            </a:r>
            <a:r>
              <a:rPr lang="es-ES" u="sng" dirty="0"/>
              <a:t>. </a:t>
            </a:r>
            <a:r>
              <a:rPr lang="es-ES" b="1" u="sng" dirty="0">
                <a:solidFill>
                  <a:srgbClr val="00B0F0"/>
                </a:solidFill>
              </a:rPr>
              <a:t>Gestión de Mascotas</a:t>
            </a:r>
            <a:r>
              <a:rPr lang="es-ES" dirty="0"/>
              <a:t>: • Se permitirá agregar nuevas mascotas con la siguiente información: nombre, tipo de mascota, raza y fecha de nacimiento. • Se proporcionará la opción de eliminar y editar mascotas existentes. </a:t>
            </a:r>
            <a:r>
              <a:rPr lang="es-ES" b="1" dirty="0"/>
              <a:t>• Al visualizar las mascotas, se mostrará un </a:t>
            </a:r>
            <a:r>
              <a:rPr lang="es-ES" b="1" dirty="0">
                <a:solidFill>
                  <a:srgbClr val="00B0F0"/>
                </a:solidFill>
              </a:rPr>
              <a:t>botón</a:t>
            </a:r>
            <a:r>
              <a:rPr lang="es-ES" b="1" dirty="0"/>
              <a:t> para ver el historial de </a:t>
            </a:r>
            <a:r>
              <a:rPr lang="es-ES" b="1" dirty="0">
                <a:solidFill>
                  <a:srgbClr val="00B0F0"/>
                </a:solidFill>
              </a:rPr>
              <a:t>vacunas aplicadas </a:t>
            </a:r>
            <a:r>
              <a:rPr lang="es-ES" b="1" dirty="0"/>
              <a:t>a cada mascota con </a:t>
            </a:r>
            <a:r>
              <a:rPr lang="es-ES" b="1" dirty="0">
                <a:solidFill>
                  <a:srgbClr val="00B0F0"/>
                </a:solidFill>
              </a:rPr>
              <a:t>nombre</a:t>
            </a:r>
            <a:r>
              <a:rPr lang="es-ES" b="1" dirty="0"/>
              <a:t> de la vacuna y </a:t>
            </a:r>
            <a:r>
              <a:rPr lang="es-ES" b="1" dirty="0">
                <a:solidFill>
                  <a:srgbClr val="00B0F0"/>
                </a:solidFill>
              </a:rPr>
              <a:t>fecha</a:t>
            </a:r>
            <a:r>
              <a:rPr lang="es-ES" b="1" dirty="0"/>
              <a:t>. 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7</a:t>
            </a:r>
            <a:r>
              <a:rPr lang="es-ES" dirty="0"/>
              <a:t>. Control de Vacunas: • Se establecerá un control de vacunas para cada mascota, almacenando las fechas de vacunación y las vacunas aplicadas. 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8</a:t>
            </a:r>
            <a:r>
              <a:rPr lang="es-ES" dirty="0"/>
              <a:t>. Gestión de Datos de Mascotas: • Se gestionarán los datos de las mascotas, incluyendo su raza, tipo y control de vacunas. • Se podrán realizar operaciones básicas como agregar, consultar, actualizar y eliminar registros de vacunas. • </a:t>
            </a:r>
            <a:r>
              <a:rPr lang="es-ES" dirty="0">
                <a:solidFill>
                  <a:srgbClr val="00B0F0"/>
                </a:solidFill>
              </a:rPr>
              <a:t>Se mostrará la cantidad de mascotas registradas por cada raza y se permitirá la clasificación por tipo de mascota</a:t>
            </a:r>
            <a:r>
              <a:rPr lang="es-ES" dirty="0" smtClean="0">
                <a:solidFill>
                  <a:srgbClr val="00B0F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9</a:t>
            </a:r>
            <a:r>
              <a:rPr lang="es-ES" dirty="0"/>
              <a:t>. </a:t>
            </a:r>
            <a:r>
              <a:rPr lang="es-ES" b="1" u="sng" dirty="0">
                <a:solidFill>
                  <a:schemeClr val="accent2">
                    <a:lumMod val="75000"/>
                  </a:schemeClr>
                </a:solidFill>
              </a:rPr>
              <a:t>Filtrado de Mascotas</a:t>
            </a:r>
            <a:r>
              <a:rPr lang="es-ES" dirty="0"/>
              <a:t>: • • Al visualizar el listado de mascotas, se ofrecerá la opción de filtrar por nombre, tipo de raza, tipo de mascota y rango de fecha de nacimiento, especificando una fecha inicial y final. Este sistema de registro de vacunas para mascotas proporcionará a los usuarios la capacidad de gestionar de manera eficiente la información relacionada con las mascotas, su historial de vacunas y clasificación, y permitirá búsquedas y filtrados avanzados para facilitar el acceso a la información requerida.</a:t>
            </a:r>
          </a:p>
        </p:txBody>
      </p:sp>
    </p:spTree>
    <p:extLst>
      <p:ext uri="{BB962C8B-B14F-4D97-AF65-F5344CB8AC3E}">
        <p14:creationId xmlns:p14="http://schemas.microsoft.com/office/powerpoint/2010/main" val="36587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857833" y="294164"/>
            <a:ext cx="5143602" cy="1384010"/>
            <a:chOff x="2847975" y="2492241"/>
            <a:chExt cx="5143602" cy="1384010"/>
          </a:xfrm>
        </p:grpSpPr>
        <p:sp>
          <p:nvSpPr>
            <p:cNvPr id="8" name="Rectángulo redondeado 7"/>
            <p:cNvSpPr/>
            <p:nvPr/>
          </p:nvSpPr>
          <p:spPr>
            <a:xfrm>
              <a:off x="2847975" y="2581274"/>
              <a:ext cx="3867150" cy="1190625"/>
            </a:xfrm>
            <a:custGeom>
              <a:avLst/>
              <a:gdLst>
                <a:gd name="connsiteX0" fmla="*/ 0 w 3810000"/>
                <a:gd name="connsiteY0" fmla="*/ 80968 h 1171575"/>
                <a:gd name="connsiteX1" fmla="*/ 809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919168 w 3810000"/>
                <a:gd name="connsiteY1" fmla="*/ 381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80968 w 3810000"/>
                <a:gd name="connsiteY6" fmla="*/ 11715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243018 w 3810000"/>
                <a:gd name="connsiteY6" fmla="*/ 10382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57318 w 3810000"/>
                <a:gd name="connsiteY6" fmla="*/ 111442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300168 w 3810000"/>
                <a:gd name="connsiteY1" fmla="*/ 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80968 h 1171575"/>
                <a:gd name="connsiteX1" fmla="*/ 1243018 w 3810000"/>
                <a:gd name="connsiteY1" fmla="*/ 190500 h 1171575"/>
                <a:gd name="connsiteX2" fmla="*/ 3729032 w 3810000"/>
                <a:gd name="connsiteY2" fmla="*/ 0 h 1171575"/>
                <a:gd name="connsiteX3" fmla="*/ 3810000 w 3810000"/>
                <a:gd name="connsiteY3" fmla="*/ 80968 h 1171575"/>
                <a:gd name="connsiteX4" fmla="*/ 3810000 w 3810000"/>
                <a:gd name="connsiteY4" fmla="*/ 1090607 h 1171575"/>
                <a:gd name="connsiteX5" fmla="*/ 3729032 w 3810000"/>
                <a:gd name="connsiteY5" fmla="*/ 1171575 h 1171575"/>
                <a:gd name="connsiteX6" fmla="*/ 1300168 w 3810000"/>
                <a:gd name="connsiteY6" fmla="*/ 1095375 h 1171575"/>
                <a:gd name="connsiteX7" fmla="*/ 0 w 3810000"/>
                <a:gd name="connsiteY7" fmla="*/ 1090607 h 1171575"/>
                <a:gd name="connsiteX8" fmla="*/ 0 w 3810000"/>
                <a:gd name="connsiteY8" fmla="*/ 80968 h 117157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00168 w 3810000"/>
                <a:gd name="connsiteY6" fmla="*/ 11144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1096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38100 w 3810000"/>
                <a:gd name="connsiteY7" fmla="*/ 690557 h 1190625"/>
                <a:gd name="connsiteX8" fmla="*/ 0 w 3810000"/>
                <a:gd name="connsiteY8" fmla="*/ 100018 h 1190625"/>
                <a:gd name="connsiteX0" fmla="*/ 0 w 3810000"/>
                <a:gd name="connsiteY0" fmla="*/ 100018 h 1190625"/>
                <a:gd name="connsiteX1" fmla="*/ 1300168 w 3810000"/>
                <a:gd name="connsiteY1" fmla="*/ 0 h 1190625"/>
                <a:gd name="connsiteX2" fmla="*/ 3729032 w 3810000"/>
                <a:gd name="connsiteY2" fmla="*/ 19050 h 1190625"/>
                <a:gd name="connsiteX3" fmla="*/ 3810000 w 3810000"/>
                <a:gd name="connsiteY3" fmla="*/ 100018 h 1190625"/>
                <a:gd name="connsiteX4" fmla="*/ 3810000 w 3810000"/>
                <a:gd name="connsiteY4" fmla="*/ 1109657 h 1190625"/>
                <a:gd name="connsiteX5" fmla="*/ 3729032 w 3810000"/>
                <a:gd name="connsiteY5" fmla="*/ 1190625 h 1190625"/>
                <a:gd name="connsiteX6" fmla="*/ 1319218 w 3810000"/>
                <a:gd name="connsiteY6" fmla="*/ 1190625 h 1190625"/>
                <a:gd name="connsiteX7" fmla="*/ 0 w 3810000"/>
                <a:gd name="connsiteY7" fmla="*/ 1000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29050"/>
                <a:gd name="connsiteY0" fmla="*/ 557218 h 1190625"/>
                <a:gd name="connsiteX1" fmla="*/ 1319218 w 3829050"/>
                <a:gd name="connsiteY1" fmla="*/ 0 h 1190625"/>
                <a:gd name="connsiteX2" fmla="*/ 3748082 w 3829050"/>
                <a:gd name="connsiteY2" fmla="*/ 19050 h 1190625"/>
                <a:gd name="connsiteX3" fmla="*/ 3829050 w 3829050"/>
                <a:gd name="connsiteY3" fmla="*/ 100018 h 1190625"/>
                <a:gd name="connsiteX4" fmla="*/ 3829050 w 3829050"/>
                <a:gd name="connsiteY4" fmla="*/ 1109657 h 1190625"/>
                <a:gd name="connsiteX5" fmla="*/ 3748082 w 3829050"/>
                <a:gd name="connsiteY5" fmla="*/ 1190625 h 1190625"/>
                <a:gd name="connsiteX6" fmla="*/ 1338268 w 3829050"/>
                <a:gd name="connsiteY6" fmla="*/ 1190625 h 1190625"/>
                <a:gd name="connsiteX7" fmla="*/ 0 w 3829050"/>
                <a:gd name="connsiteY7" fmla="*/ 55721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21129 h 1197386"/>
                <a:gd name="connsiteX1" fmla="*/ 1357318 w 3867150"/>
                <a:gd name="connsiteY1" fmla="*/ 6761 h 1197386"/>
                <a:gd name="connsiteX2" fmla="*/ 3786182 w 3867150"/>
                <a:gd name="connsiteY2" fmla="*/ 25811 h 1197386"/>
                <a:gd name="connsiteX3" fmla="*/ 3867150 w 3867150"/>
                <a:gd name="connsiteY3" fmla="*/ 106779 h 1197386"/>
                <a:gd name="connsiteX4" fmla="*/ 3867150 w 3867150"/>
                <a:gd name="connsiteY4" fmla="*/ 1116418 h 1197386"/>
                <a:gd name="connsiteX5" fmla="*/ 3786182 w 3867150"/>
                <a:gd name="connsiteY5" fmla="*/ 1197386 h 1197386"/>
                <a:gd name="connsiteX6" fmla="*/ 1376368 w 3867150"/>
                <a:gd name="connsiteY6" fmla="*/ 1197386 h 1197386"/>
                <a:gd name="connsiteX7" fmla="*/ 0 w 3867150"/>
                <a:gd name="connsiteY7" fmla="*/ 621129 h 1197386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  <a:gd name="connsiteX0" fmla="*/ 0 w 3867150"/>
                <a:gd name="connsiteY0" fmla="*/ 614368 h 1190625"/>
                <a:gd name="connsiteX1" fmla="*/ 1357318 w 3867150"/>
                <a:gd name="connsiteY1" fmla="*/ 0 h 1190625"/>
                <a:gd name="connsiteX2" fmla="*/ 3786182 w 3867150"/>
                <a:gd name="connsiteY2" fmla="*/ 19050 h 1190625"/>
                <a:gd name="connsiteX3" fmla="*/ 3867150 w 3867150"/>
                <a:gd name="connsiteY3" fmla="*/ 100018 h 1190625"/>
                <a:gd name="connsiteX4" fmla="*/ 3867150 w 3867150"/>
                <a:gd name="connsiteY4" fmla="*/ 1109657 h 1190625"/>
                <a:gd name="connsiteX5" fmla="*/ 3786182 w 3867150"/>
                <a:gd name="connsiteY5" fmla="*/ 1190625 h 1190625"/>
                <a:gd name="connsiteX6" fmla="*/ 1376368 w 3867150"/>
                <a:gd name="connsiteY6" fmla="*/ 1190625 h 1190625"/>
                <a:gd name="connsiteX7" fmla="*/ 0 w 3867150"/>
                <a:gd name="connsiteY7" fmla="*/ 614368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7150" h="1190625">
                  <a:moveTo>
                    <a:pt x="0" y="614368"/>
                  </a:moveTo>
                  <a:cubicBezTo>
                    <a:pt x="1581150" y="-116149"/>
                    <a:pt x="698239" y="290513"/>
                    <a:pt x="1357318" y="0"/>
                  </a:cubicBezTo>
                  <a:lnTo>
                    <a:pt x="3786182" y="19050"/>
                  </a:lnTo>
                  <a:cubicBezTo>
                    <a:pt x="3830899" y="19050"/>
                    <a:pt x="3867150" y="55301"/>
                    <a:pt x="3867150" y="100018"/>
                  </a:cubicBezTo>
                  <a:lnTo>
                    <a:pt x="3867150" y="1109657"/>
                  </a:lnTo>
                  <a:cubicBezTo>
                    <a:pt x="3867150" y="1154374"/>
                    <a:pt x="3830899" y="1190625"/>
                    <a:pt x="3786182" y="1190625"/>
                  </a:cubicBezTo>
                  <a:lnTo>
                    <a:pt x="1376368" y="1190625"/>
                  </a:lnTo>
                  <a:cubicBezTo>
                    <a:pt x="-235737" y="510382"/>
                    <a:pt x="1482725" y="1231905"/>
                    <a:pt x="0" y="614368"/>
                  </a:cubicBez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>
              <a:off x="6858000" y="2508251"/>
              <a:ext cx="381000" cy="136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7304408" y="2492241"/>
              <a:ext cx="687169" cy="1368000"/>
            </a:xfrm>
            <a:custGeom>
              <a:avLst/>
              <a:gdLst>
                <a:gd name="connsiteX0" fmla="*/ 0 w 456405"/>
                <a:gd name="connsiteY0" fmla="*/ 76069 h 1190625"/>
                <a:gd name="connsiteX1" fmla="*/ 76069 w 456405"/>
                <a:gd name="connsiteY1" fmla="*/ 0 h 1190625"/>
                <a:gd name="connsiteX2" fmla="*/ 380336 w 456405"/>
                <a:gd name="connsiteY2" fmla="*/ 0 h 1190625"/>
                <a:gd name="connsiteX3" fmla="*/ 456405 w 456405"/>
                <a:gd name="connsiteY3" fmla="*/ 76069 h 1190625"/>
                <a:gd name="connsiteX4" fmla="*/ 456405 w 456405"/>
                <a:gd name="connsiteY4" fmla="*/ 1114556 h 1190625"/>
                <a:gd name="connsiteX5" fmla="*/ 380336 w 456405"/>
                <a:gd name="connsiteY5" fmla="*/ 1190625 h 1190625"/>
                <a:gd name="connsiteX6" fmla="*/ 76069 w 456405"/>
                <a:gd name="connsiteY6" fmla="*/ 1190625 h 1190625"/>
                <a:gd name="connsiteX7" fmla="*/ 0 w 456405"/>
                <a:gd name="connsiteY7" fmla="*/ 1114556 h 1190625"/>
                <a:gd name="connsiteX8" fmla="*/ 0 w 456405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456405 w 687068"/>
                <a:gd name="connsiteY3" fmla="*/ 76069 h 1190625"/>
                <a:gd name="connsiteX4" fmla="*/ 687068 w 687068"/>
                <a:gd name="connsiteY4" fmla="*/ 581027 h 1190625"/>
                <a:gd name="connsiteX5" fmla="*/ 456405 w 687068"/>
                <a:gd name="connsiteY5" fmla="*/ 1114556 h 1190625"/>
                <a:gd name="connsiteX6" fmla="*/ 380336 w 687068"/>
                <a:gd name="connsiteY6" fmla="*/ 1190625 h 1190625"/>
                <a:gd name="connsiteX7" fmla="*/ 76069 w 687068"/>
                <a:gd name="connsiteY7" fmla="*/ 1190625 h 1190625"/>
                <a:gd name="connsiteX8" fmla="*/ 0 w 687068"/>
                <a:gd name="connsiteY8" fmla="*/ 1114556 h 1190625"/>
                <a:gd name="connsiteX9" fmla="*/ 0 w 687068"/>
                <a:gd name="connsiteY9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456405 w 687068"/>
                <a:gd name="connsiteY4" fmla="*/ 1114556 h 1190625"/>
                <a:gd name="connsiteX5" fmla="*/ 380336 w 687068"/>
                <a:gd name="connsiteY5" fmla="*/ 1190625 h 1190625"/>
                <a:gd name="connsiteX6" fmla="*/ 76069 w 687068"/>
                <a:gd name="connsiteY6" fmla="*/ 1190625 h 1190625"/>
                <a:gd name="connsiteX7" fmla="*/ 0 w 687068"/>
                <a:gd name="connsiteY7" fmla="*/ 1114556 h 1190625"/>
                <a:gd name="connsiteX8" fmla="*/ 0 w 687068"/>
                <a:gd name="connsiteY8" fmla="*/ 76069 h 1190625"/>
                <a:gd name="connsiteX0" fmla="*/ 0 w 687068"/>
                <a:gd name="connsiteY0" fmla="*/ 76069 h 1190625"/>
                <a:gd name="connsiteX1" fmla="*/ 76069 w 687068"/>
                <a:gd name="connsiteY1" fmla="*/ 0 h 1190625"/>
                <a:gd name="connsiteX2" fmla="*/ 380336 w 687068"/>
                <a:gd name="connsiteY2" fmla="*/ 0 h 1190625"/>
                <a:gd name="connsiteX3" fmla="*/ 687068 w 687068"/>
                <a:gd name="connsiteY3" fmla="*/ 581027 h 1190625"/>
                <a:gd name="connsiteX4" fmla="*/ 380336 w 687068"/>
                <a:gd name="connsiteY4" fmla="*/ 1190625 h 1190625"/>
                <a:gd name="connsiteX5" fmla="*/ 76069 w 687068"/>
                <a:gd name="connsiteY5" fmla="*/ 1190625 h 1190625"/>
                <a:gd name="connsiteX6" fmla="*/ 0 w 687068"/>
                <a:gd name="connsiteY6" fmla="*/ 1114556 h 1190625"/>
                <a:gd name="connsiteX7" fmla="*/ 0 w 687068"/>
                <a:gd name="connsiteY7" fmla="*/ 76069 h 1190625"/>
                <a:gd name="connsiteX0" fmla="*/ 0 w 687101"/>
                <a:gd name="connsiteY0" fmla="*/ 76069 h 1190625"/>
                <a:gd name="connsiteX1" fmla="*/ 76069 w 687101"/>
                <a:gd name="connsiteY1" fmla="*/ 0 h 1190625"/>
                <a:gd name="connsiteX2" fmla="*/ 380336 w 687101"/>
                <a:gd name="connsiteY2" fmla="*/ 0 h 1190625"/>
                <a:gd name="connsiteX3" fmla="*/ 687068 w 687101"/>
                <a:gd name="connsiteY3" fmla="*/ 581027 h 1190625"/>
                <a:gd name="connsiteX4" fmla="*/ 380336 w 687101"/>
                <a:gd name="connsiteY4" fmla="*/ 1190625 h 1190625"/>
                <a:gd name="connsiteX5" fmla="*/ 76069 w 687101"/>
                <a:gd name="connsiteY5" fmla="*/ 1190625 h 1190625"/>
                <a:gd name="connsiteX6" fmla="*/ 0 w 687101"/>
                <a:gd name="connsiteY6" fmla="*/ 1114556 h 1190625"/>
                <a:gd name="connsiteX7" fmla="*/ 0 w 687101"/>
                <a:gd name="connsiteY7" fmla="*/ 76069 h 1190625"/>
                <a:gd name="connsiteX0" fmla="*/ 0 w 687101"/>
                <a:gd name="connsiteY0" fmla="*/ 76774 h 1191330"/>
                <a:gd name="connsiteX1" fmla="*/ 76069 w 687101"/>
                <a:gd name="connsiteY1" fmla="*/ 705 h 1191330"/>
                <a:gd name="connsiteX2" fmla="*/ 380336 w 687101"/>
                <a:gd name="connsiteY2" fmla="*/ 705 h 1191330"/>
                <a:gd name="connsiteX3" fmla="*/ 687068 w 687101"/>
                <a:gd name="connsiteY3" fmla="*/ 581732 h 1191330"/>
                <a:gd name="connsiteX4" fmla="*/ 380336 w 687101"/>
                <a:gd name="connsiteY4" fmla="*/ 1191330 h 1191330"/>
                <a:gd name="connsiteX5" fmla="*/ 76069 w 687101"/>
                <a:gd name="connsiteY5" fmla="*/ 1191330 h 1191330"/>
                <a:gd name="connsiteX6" fmla="*/ 0 w 687101"/>
                <a:gd name="connsiteY6" fmla="*/ 1115261 h 1191330"/>
                <a:gd name="connsiteX7" fmla="*/ 0 w 687101"/>
                <a:gd name="connsiteY7" fmla="*/ 76774 h 1191330"/>
                <a:gd name="connsiteX0" fmla="*/ 0 w 687169"/>
                <a:gd name="connsiteY0" fmla="*/ 76774 h 1191348"/>
                <a:gd name="connsiteX1" fmla="*/ 76069 w 687169"/>
                <a:gd name="connsiteY1" fmla="*/ 705 h 1191348"/>
                <a:gd name="connsiteX2" fmla="*/ 380336 w 687169"/>
                <a:gd name="connsiteY2" fmla="*/ 705 h 1191348"/>
                <a:gd name="connsiteX3" fmla="*/ 687068 w 687169"/>
                <a:gd name="connsiteY3" fmla="*/ 581732 h 1191348"/>
                <a:gd name="connsiteX4" fmla="*/ 380336 w 687169"/>
                <a:gd name="connsiteY4" fmla="*/ 1191330 h 1191348"/>
                <a:gd name="connsiteX5" fmla="*/ 76069 w 687169"/>
                <a:gd name="connsiteY5" fmla="*/ 1191330 h 1191348"/>
                <a:gd name="connsiteX6" fmla="*/ 0 w 687169"/>
                <a:gd name="connsiteY6" fmla="*/ 1115261 h 1191348"/>
                <a:gd name="connsiteX7" fmla="*/ 0 w 687169"/>
                <a:gd name="connsiteY7" fmla="*/ 76774 h 119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69" h="1191348">
                  <a:moveTo>
                    <a:pt x="0" y="76774"/>
                  </a:moveTo>
                  <a:cubicBezTo>
                    <a:pt x="0" y="34762"/>
                    <a:pt x="34057" y="705"/>
                    <a:pt x="76069" y="705"/>
                  </a:cubicBezTo>
                  <a:cubicBezTo>
                    <a:pt x="177491" y="705"/>
                    <a:pt x="107053" y="-883"/>
                    <a:pt x="380336" y="705"/>
                  </a:cubicBezTo>
                  <a:cubicBezTo>
                    <a:pt x="653619" y="2293"/>
                    <a:pt x="683915" y="376923"/>
                    <a:pt x="687068" y="581732"/>
                  </a:cubicBezTo>
                  <a:cubicBezTo>
                    <a:pt x="690123" y="780145"/>
                    <a:pt x="625044" y="1194505"/>
                    <a:pt x="380336" y="1191330"/>
                  </a:cubicBezTo>
                  <a:cubicBezTo>
                    <a:pt x="135628" y="1188155"/>
                    <a:pt x="177491" y="1191330"/>
                    <a:pt x="76069" y="1191330"/>
                  </a:cubicBezTo>
                  <a:cubicBezTo>
                    <a:pt x="34057" y="1191330"/>
                    <a:pt x="0" y="1157273"/>
                    <a:pt x="0" y="1115261"/>
                  </a:cubicBezTo>
                  <a:lnTo>
                    <a:pt x="0" y="76774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isósceles 12"/>
            <p:cNvSpPr/>
            <p:nvPr/>
          </p:nvSpPr>
          <p:spPr>
            <a:xfrm rot="16200000">
              <a:off x="3135592" y="2804889"/>
              <a:ext cx="597347" cy="742705"/>
            </a:xfrm>
            <a:custGeom>
              <a:avLst/>
              <a:gdLst>
                <a:gd name="connsiteX0" fmla="*/ 0 w 597347"/>
                <a:gd name="connsiteY0" fmla="*/ 645492 h 645492"/>
                <a:gd name="connsiteX1" fmla="*/ 298674 w 597347"/>
                <a:gd name="connsiteY1" fmla="*/ 0 h 645492"/>
                <a:gd name="connsiteX2" fmla="*/ 597347 w 597347"/>
                <a:gd name="connsiteY2" fmla="*/ 645492 h 645492"/>
                <a:gd name="connsiteX3" fmla="*/ 0 w 597347"/>
                <a:gd name="connsiteY3" fmla="*/ 645492 h 64549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0742"/>
                <a:gd name="connsiteX1" fmla="*/ 298674 w 597347"/>
                <a:gd name="connsiteY1" fmla="*/ 0 h 740742"/>
                <a:gd name="connsiteX2" fmla="*/ 597347 w 597347"/>
                <a:gd name="connsiteY2" fmla="*/ 645492 h 740742"/>
                <a:gd name="connsiteX3" fmla="*/ 317378 w 597347"/>
                <a:gd name="connsiteY3" fmla="*/ 740742 h 740742"/>
                <a:gd name="connsiteX4" fmla="*/ 0 w 597347"/>
                <a:gd name="connsiteY4" fmla="*/ 645492 h 740742"/>
                <a:gd name="connsiteX0" fmla="*/ 0 w 597347"/>
                <a:gd name="connsiteY0" fmla="*/ 645492 h 741211"/>
                <a:gd name="connsiteX1" fmla="*/ 298674 w 597347"/>
                <a:gd name="connsiteY1" fmla="*/ 0 h 741211"/>
                <a:gd name="connsiteX2" fmla="*/ 597347 w 597347"/>
                <a:gd name="connsiteY2" fmla="*/ 645492 h 741211"/>
                <a:gd name="connsiteX3" fmla="*/ 317378 w 597347"/>
                <a:gd name="connsiteY3" fmla="*/ 740742 h 741211"/>
                <a:gd name="connsiteX4" fmla="*/ 0 w 597347"/>
                <a:gd name="connsiteY4" fmla="*/ 645492 h 741211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  <a:gd name="connsiteX0" fmla="*/ 0 w 597347"/>
                <a:gd name="connsiteY0" fmla="*/ 645492 h 742705"/>
                <a:gd name="connsiteX1" fmla="*/ 298674 w 597347"/>
                <a:gd name="connsiteY1" fmla="*/ 0 h 742705"/>
                <a:gd name="connsiteX2" fmla="*/ 597347 w 597347"/>
                <a:gd name="connsiteY2" fmla="*/ 645492 h 742705"/>
                <a:gd name="connsiteX3" fmla="*/ 317378 w 597347"/>
                <a:gd name="connsiteY3" fmla="*/ 740742 h 742705"/>
                <a:gd name="connsiteX4" fmla="*/ 0 w 597347"/>
                <a:gd name="connsiteY4" fmla="*/ 645492 h 7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347" h="742705">
                  <a:moveTo>
                    <a:pt x="0" y="645492"/>
                  </a:moveTo>
                  <a:lnTo>
                    <a:pt x="298674" y="0"/>
                  </a:lnTo>
                  <a:lnTo>
                    <a:pt x="597347" y="645492"/>
                  </a:lnTo>
                  <a:cubicBezTo>
                    <a:pt x="475449" y="747094"/>
                    <a:pt x="410539" y="746246"/>
                    <a:pt x="317378" y="740742"/>
                  </a:cubicBezTo>
                  <a:cubicBezTo>
                    <a:pt x="209998" y="734398"/>
                    <a:pt x="102618" y="712170"/>
                    <a:pt x="0" y="6454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9410983" y="3185109"/>
            <a:ext cx="2628000" cy="3349382"/>
            <a:chOff x="8154683" y="2503414"/>
            <a:chExt cx="2628000" cy="3349382"/>
          </a:xfrm>
        </p:grpSpPr>
        <p:sp>
          <p:nvSpPr>
            <p:cNvPr id="20" name="Rectángulo redondeado 19"/>
            <p:cNvSpPr/>
            <p:nvPr/>
          </p:nvSpPr>
          <p:spPr>
            <a:xfrm rot="16200000">
              <a:off x="8271270" y="3579349"/>
              <a:ext cx="2394827" cy="2152068"/>
            </a:xfrm>
            <a:custGeom>
              <a:avLst/>
              <a:gdLst>
                <a:gd name="connsiteX0" fmla="*/ 0 w 1886778"/>
                <a:gd name="connsiteY0" fmla="*/ 255206 h 2145817"/>
                <a:gd name="connsiteX1" fmla="*/ 255206 w 1886778"/>
                <a:gd name="connsiteY1" fmla="*/ 0 h 2145817"/>
                <a:gd name="connsiteX2" fmla="*/ 1631572 w 1886778"/>
                <a:gd name="connsiteY2" fmla="*/ 0 h 2145817"/>
                <a:gd name="connsiteX3" fmla="*/ 1886778 w 1886778"/>
                <a:gd name="connsiteY3" fmla="*/ 255206 h 2145817"/>
                <a:gd name="connsiteX4" fmla="*/ 1886778 w 1886778"/>
                <a:gd name="connsiteY4" fmla="*/ 1890611 h 2145817"/>
                <a:gd name="connsiteX5" fmla="*/ 1631572 w 1886778"/>
                <a:gd name="connsiteY5" fmla="*/ 2145817 h 2145817"/>
                <a:gd name="connsiteX6" fmla="*/ 255206 w 1886778"/>
                <a:gd name="connsiteY6" fmla="*/ 2145817 h 2145817"/>
                <a:gd name="connsiteX7" fmla="*/ 0 w 1886778"/>
                <a:gd name="connsiteY7" fmla="*/ 1890611 h 2145817"/>
                <a:gd name="connsiteX8" fmla="*/ 0 w 1886778"/>
                <a:gd name="connsiteY8" fmla="*/ 255206 h 2145817"/>
                <a:gd name="connsiteX0" fmla="*/ 0 w 1886778"/>
                <a:gd name="connsiteY0" fmla="*/ 259908 h 2150519"/>
                <a:gd name="connsiteX1" fmla="*/ 255206 w 1886778"/>
                <a:gd name="connsiteY1" fmla="*/ 4702 h 2150519"/>
                <a:gd name="connsiteX2" fmla="*/ 1631572 w 1886778"/>
                <a:gd name="connsiteY2" fmla="*/ 4702 h 2150519"/>
                <a:gd name="connsiteX3" fmla="*/ 1886778 w 1886778"/>
                <a:gd name="connsiteY3" fmla="*/ 107511 h 2150519"/>
                <a:gd name="connsiteX4" fmla="*/ 1886778 w 1886778"/>
                <a:gd name="connsiteY4" fmla="*/ 1895313 h 2150519"/>
                <a:gd name="connsiteX5" fmla="*/ 1631572 w 1886778"/>
                <a:gd name="connsiteY5" fmla="*/ 2150519 h 2150519"/>
                <a:gd name="connsiteX6" fmla="*/ 255206 w 1886778"/>
                <a:gd name="connsiteY6" fmla="*/ 2150519 h 2150519"/>
                <a:gd name="connsiteX7" fmla="*/ 0 w 1886778"/>
                <a:gd name="connsiteY7" fmla="*/ 1895313 h 2150519"/>
                <a:gd name="connsiteX8" fmla="*/ 0 w 1886778"/>
                <a:gd name="connsiteY8" fmla="*/ 259908 h 2150519"/>
                <a:gd name="connsiteX0" fmla="*/ 0 w 1887656"/>
                <a:gd name="connsiteY0" fmla="*/ 257258 h 2147869"/>
                <a:gd name="connsiteX1" fmla="*/ 255206 w 1887656"/>
                <a:gd name="connsiteY1" fmla="*/ 2052 h 2147869"/>
                <a:gd name="connsiteX2" fmla="*/ 1631572 w 1887656"/>
                <a:gd name="connsiteY2" fmla="*/ 2052 h 2147869"/>
                <a:gd name="connsiteX3" fmla="*/ 1886778 w 1887656"/>
                <a:gd name="connsiteY3" fmla="*/ 104861 h 2147869"/>
                <a:gd name="connsiteX4" fmla="*/ 1886778 w 1887656"/>
                <a:gd name="connsiteY4" fmla="*/ 1892663 h 2147869"/>
                <a:gd name="connsiteX5" fmla="*/ 1631572 w 1887656"/>
                <a:gd name="connsiteY5" fmla="*/ 2147869 h 2147869"/>
                <a:gd name="connsiteX6" fmla="*/ 255206 w 1887656"/>
                <a:gd name="connsiteY6" fmla="*/ 2147869 h 2147869"/>
                <a:gd name="connsiteX7" fmla="*/ 0 w 1887656"/>
                <a:gd name="connsiteY7" fmla="*/ 1892663 h 2147869"/>
                <a:gd name="connsiteX8" fmla="*/ 0 w 1887656"/>
                <a:gd name="connsiteY8" fmla="*/ 257258 h 2147869"/>
                <a:gd name="connsiteX0" fmla="*/ 0 w 1887656"/>
                <a:gd name="connsiteY0" fmla="*/ 257258 h 2149659"/>
                <a:gd name="connsiteX1" fmla="*/ 255206 w 1887656"/>
                <a:gd name="connsiteY1" fmla="*/ 2052 h 2149659"/>
                <a:gd name="connsiteX2" fmla="*/ 1631572 w 1887656"/>
                <a:gd name="connsiteY2" fmla="*/ 2052 h 2149659"/>
                <a:gd name="connsiteX3" fmla="*/ 1886778 w 1887656"/>
                <a:gd name="connsiteY3" fmla="*/ 104861 h 2149659"/>
                <a:gd name="connsiteX4" fmla="*/ 1886781 w 1887656"/>
                <a:gd name="connsiteY4" fmla="*/ 2032366 h 2149659"/>
                <a:gd name="connsiteX5" fmla="*/ 1631572 w 1887656"/>
                <a:gd name="connsiteY5" fmla="*/ 2147869 h 2149659"/>
                <a:gd name="connsiteX6" fmla="*/ 255206 w 1887656"/>
                <a:gd name="connsiteY6" fmla="*/ 2147869 h 2149659"/>
                <a:gd name="connsiteX7" fmla="*/ 0 w 1887656"/>
                <a:gd name="connsiteY7" fmla="*/ 1892663 h 2149659"/>
                <a:gd name="connsiteX8" fmla="*/ 0 w 1887656"/>
                <a:gd name="connsiteY8" fmla="*/ 257258 h 2149659"/>
                <a:gd name="connsiteX0" fmla="*/ 0 w 1887656"/>
                <a:gd name="connsiteY0" fmla="*/ 257258 h 2152068"/>
                <a:gd name="connsiteX1" fmla="*/ 255206 w 1887656"/>
                <a:gd name="connsiteY1" fmla="*/ 2052 h 2152068"/>
                <a:gd name="connsiteX2" fmla="*/ 1631572 w 1887656"/>
                <a:gd name="connsiteY2" fmla="*/ 2052 h 2152068"/>
                <a:gd name="connsiteX3" fmla="*/ 1886778 w 1887656"/>
                <a:gd name="connsiteY3" fmla="*/ 104861 h 2152068"/>
                <a:gd name="connsiteX4" fmla="*/ 1886781 w 1887656"/>
                <a:gd name="connsiteY4" fmla="*/ 2032366 h 2152068"/>
                <a:gd name="connsiteX5" fmla="*/ 1631572 w 1887656"/>
                <a:gd name="connsiteY5" fmla="*/ 2147869 h 2152068"/>
                <a:gd name="connsiteX6" fmla="*/ 255206 w 1887656"/>
                <a:gd name="connsiteY6" fmla="*/ 2147869 h 2152068"/>
                <a:gd name="connsiteX7" fmla="*/ 0 w 1887656"/>
                <a:gd name="connsiteY7" fmla="*/ 1892663 h 2152068"/>
                <a:gd name="connsiteX8" fmla="*/ 0 w 1887656"/>
                <a:gd name="connsiteY8" fmla="*/ 257258 h 215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7656" h="2152068">
                  <a:moveTo>
                    <a:pt x="0" y="257258"/>
                  </a:moveTo>
                  <a:cubicBezTo>
                    <a:pt x="0" y="116312"/>
                    <a:pt x="114260" y="2052"/>
                    <a:pt x="255206" y="2052"/>
                  </a:cubicBezTo>
                  <a:lnTo>
                    <a:pt x="1631572" y="2052"/>
                  </a:lnTo>
                  <a:cubicBezTo>
                    <a:pt x="1772518" y="2052"/>
                    <a:pt x="1899478" y="-23382"/>
                    <a:pt x="1886778" y="104861"/>
                  </a:cubicBezTo>
                  <a:cubicBezTo>
                    <a:pt x="1886779" y="747363"/>
                    <a:pt x="1886780" y="1389864"/>
                    <a:pt x="1886781" y="2032366"/>
                  </a:cubicBezTo>
                  <a:cubicBezTo>
                    <a:pt x="1874084" y="2186015"/>
                    <a:pt x="1772518" y="2147869"/>
                    <a:pt x="1631572" y="2147869"/>
                  </a:cubicBezTo>
                  <a:lnTo>
                    <a:pt x="255206" y="2147869"/>
                  </a:lnTo>
                  <a:cubicBezTo>
                    <a:pt x="114260" y="2147869"/>
                    <a:pt x="0" y="2033609"/>
                    <a:pt x="0" y="1892663"/>
                  </a:cubicBezTo>
                  <a:lnTo>
                    <a:pt x="0" y="257258"/>
                  </a:lnTo>
                  <a:close/>
                </a:path>
              </a:pathLst>
            </a:cu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8154683" y="2927349"/>
              <a:ext cx="2628000" cy="324000"/>
            </a:xfrm>
            <a:custGeom>
              <a:avLst/>
              <a:gdLst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000"/>
                <a:gd name="connsiteX1" fmla="*/ 126000 w 2321718"/>
                <a:gd name="connsiteY1" fmla="*/ 0 h 252000"/>
                <a:gd name="connsiteX2" fmla="*/ 2195718 w 2321718"/>
                <a:gd name="connsiteY2" fmla="*/ 0 h 252000"/>
                <a:gd name="connsiteX3" fmla="*/ 2321718 w 2321718"/>
                <a:gd name="connsiteY3" fmla="*/ 126000 h 252000"/>
                <a:gd name="connsiteX4" fmla="*/ 2321718 w 2321718"/>
                <a:gd name="connsiteY4" fmla="*/ 126000 h 252000"/>
                <a:gd name="connsiteX5" fmla="*/ 2195718 w 2321718"/>
                <a:gd name="connsiteY5" fmla="*/ 252000 h 252000"/>
                <a:gd name="connsiteX6" fmla="*/ 126000 w 2321718"/>
                <a:gd name="connsiteY6" fmla="*/ 252000 h 252000"/>
                <a:gd name="connsiteX7" fmla="*/ 0 w 2321718"/>
                <a:gd name="connsiteY7" fmla="*/ 126000 h 25200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321718 w 2321718"/>
                <a:gd name="connsiteY4" fmla="*/ 126000 h 252350"/>
                <a:gd name="connsiteX5" fmla="*/ 2195718 w 2321718"/>
                <a:gd name="connsiteY5" fmla="*/ 252000 h 252350"/>
                <a:gd name="connsiteX6" fmla="*/ 126000 w 2321718"/>
                <a:gd name="connsiteY6" fmla="*/ 252000 h 252350"/>
                <a:gd name="connsiteX7" fmla="*/ 0 w 2321718"/>
                <a:gd name="connsiteY7" fmla="*/ 126000 h 252350"/>
                <a:gd name="connsiteX0" fmla="*/ 0 w 2324464"/>
                <a:gd name="connsiteY0" fmla="*/ 126000 h 252350"/>
                <a:gd name="connsiteX1" fmla="*/ 126000 w 2324464"/>
                <a:gd name="connsiteY1" fmla="*/ 0 h 252350"/>
                <a:gd name="connsiteX2" fmla="*/ 2195718 w 2324464"/>
                <a:gd name="connsiteY2" fmla="*/ 0 h 252350"/>
                <a:gd name="connsiteX3" fmla="*/ 2321718 w 2324464"/>
                <a:gd name="connsiteY3" fmla="*/ 126000 h 252350"/>
                <a:gd name="connsiteX4" fmla="*/ 2321718 w 2324464"/>
                <a:gd name="connsiteY4" fmla="*/ 126000 h 252350"/>
                <a:gd name="connsiteX5" fmla="*/ 2195718 w 2324464"/>
                <a:gd name="connsiteY5" fmla="*/ 252000 h 252350"/>
                <a:gd name="connsiteX6" fmla="*/ 126000 w 2324464"/>
                <a:gd name="connsiteY6" fmla="*/ 252000 h 252350"/>
                <a:gd name="connsiteX7" fmla="*/ 0 w 2324464"/>
                <a:gd name="connsiteY7" fmla="*/ 126000 h 252350"/>
                <a:gd name="connsiteX0" fmla="*/ 0 w 2321718"/>
                <a:gd name="connsiteY0" fmla="*/ 126000 h 252350"/>
                <a:gd name="connsiteX1" fmla="*/ 126000 w 2321718"/>
                <a:gd name="connsiteY1" fmla="*/ 0 h 252350"/>
                <a:gd name="connsiteX2" fmla="*/ 2195718 w 2321718"/>
                <a:gd name="connsiteY2" fmla="*/ 0 h 252350"/>
                <a:gd name="connsiteX3" fmla="*/ 2321718 w 2321718"/>
                <a:gd name="connsiteY3" fmla="*/ 126000 h 252350"/>
                <a:gd name="connsiteX4" fmla="*/ 2195718 w 2321718"/>
                <a:gd name="connsiteY4" fmla="*/ 252000 h 252350"/>
                <a:gd name="connsiteX5" fmla="*/ 126000 w 2321718"/>
                <a:gd name="connsiteY5" fmla="*/ 252000 h 252350"/>
                <a:gd name="connsiteX6" fmla="*/ 0 w 2321718"/>
                <a:gd name="connsiteY6" fmla="*/ 126000 h 252350"/>
                <a:gd name="connsiteX0" fmla="*/ 0 w 2321724"/>
                <a:gd name="connsiteY0" fmla="*/ 126000 h 252350"/>
                <a:gd name="connsiteX1" fmla="*/ 126000 w 2321724"/>
                <a:gd name="connsiteY1" fmla="*/ 0 h 252350"/>
                <a:gd name="connsiteX2" fmla="*/ 2195718 w 2321724"/>
                <a:gd name="connsiteY2" fmla="*/ 0 h 252350"/>
                <a:gd name="connsiteX3" fmla="*/ 2321718 w 2321724"/>
                <a:gd name="connsiteY3" fmla="*/ 126000 h 252350"/>
                <a:gd name="connsiteX4" fmla="*/ 2195718 w 2321724"/>
                <a:gd name="connsiteY4" fmla="*/ 252000 h 252350"/>
                <a:gd name="connsiteX5" fmla="*/ 126000 w 2321724"/>
                <a:gd name="connsiteY5" fmla="*/ 252000 h 252350"/>
                <a:gd name="connsiteX6" fmla="*/ 0 w 2321724"/>
                <a:gd name="connsiteY6" fmla="*/ 126000 h 252350"/>
                <a:gd name="connsiteX0" fmla="*/ 0 w 2323077"/>
                <a:gd name="connsiteY0" fmla="*/ 126000 h 266983"/>
                <a:gd name="connsiteX1" fmla="*/ 126000 w 2323077"/>
                <a:gd name="connsiteY1" fmla="*/ 0 h 266983"/>
                <a:gd name="connsiteX2" fmla="*/ 2195718 w 2323077"/>
                <a:gd name="connsiteY2" fmla="*/ 0 h 266983"/>
                <a:gd name="connsiteX3" fmla="*/ 2321718 w 2323077"/>
                <a:gd name="connsiteY3" fmla="*/ 126000 h 266983"/>
                <a:gd name="connsiteX4" fmla="*/ 2195718 w 2323077"/>
                <a:gd name="connsiteY4" fmla="*/ 252000 h 266983"/>
                <a:gd name="connsiteX5" fmla="*/ 126000 w 2323077"/>
                <a:gd name="connsiteY5" fmla="*/ 252000 h 266983"/>
                <a:gd name="connsiteX6" fmla="*/ 0 w 2323077"/>
                <a:gd name="connsiteY6" fmla="*/ 126000 h 266983"/>
                <a:gd name="connsiteX0" fmla="*/ 0 w 2325046"/>
                <a:gd name="connsiteY0" fmla="*/ 126000 h 257637"/>
                <a:gd name="connsiteX1" fmla="*/ 126000 w 2325046"/>
                <a:gd name="connsiteY1" fmla="*/ 0 h 257637"/>
                <a:gd name="connsiteX2" fmla="*/ 2195718 w 2325046"/>
                <a:gd name="connsiteY2" fmla="*/ 0 h 257637"/>
                <a:gd name="connsiteX3" fmla="*/ 2321718 w 2325046"/>
                <a:gd name="connsiteY3" fmla="*/ 126000 h 257637"/>
                <a:gd name="connsiteX4" fmla="*/ 2195718 w 2325046"/>
                <a:gd name="connsiteY4" fmla="*/ 252000 h 257637"/>
                <a:gd name="connsiteX5" fmla="*/ 126000 w 2325046"/>
                <a:gd name="connsiteY5" fmla="*/ 252000 h 257637"/>
                <a:gd name="connsiteX6" fmla="*/ 0 w 2325046"/>
                <a:gd name="connsiteY6" fmla="*/ 126000 h 257637"/>
                <a:gd name="connsiteX0" fmla="*/ 0 w 2323077"/>
                <a:gd name="connsiteY0" fmla="*/ 126000 h 255607"/>
                <a:gd name="connsiteX1" fmla="*/ 126000 w 2323077"/>
                <a:gd name="connsiteY1" fmla="*/ 0 h 255607"/>
                <a:gd name="connsiteX2" fmla="*/ 2195718 w 2323077"/>
                <a:gd name="connsiteY2" fmla="*/ 0 h 255607"/>
                <a:gd name="connsiteX3" fmla="*/ 2321718 w 2323077"/>
                <a:gd name="connsiteY3" fmla="*/ 126000 h 255607"/>
                <a:gd name="connsiteX4" fmla="*/ 2195718 w 2323077"/>
                <a:gd name="connsiteY4" fmla="*/ 252000 h 255607"/>
                <a:gd name="connsiteX5" fmla="*/ 126000 w 2323077"/>
                <a:gd name="connsiteY5" fmla="*/ 252000 h 255607"/>
                <a:gd name="connsiteX6" fmla="*/ 0 w 2323077"/>
                <a:gd name="connsiteY6" fmla="*/ 126000 h 255607"/>
                <a:gd name="connsiteX0" fmla="*/ 0 w 2323077"/>
                <a:gd name="connsiteY0" fmla="*/ 126000 h 253359"/>
                <a:gd name="connsiteX1" fmla="*/ 126000 w 2323077"/>
                <a:gd name="connsiteY1" fmla="*/ 0 h 253359"/>
                <a:gd name="connsiteX2" fmla="*/ 2195718 w 2323077"/>
                <a:gd name="connsiteY2" fmla="*/ 0 h 253359"/>
                <a:gd name="connsiteX3" fmla="*/ 2321718 w 2323077"/>
                <a:gd name="connsiteY3" fmla="*/ 126000 h 253359"/>
                <a:gd name="connsiteX4" fmla="*/ 2195718 w 2323077"/>
                <a:gd name="connsiteY4" fmla="*/ 252000 h 253359"/>
                <a:gd name="connsiteX5" fmla="*/ 126000 w 2323077"/>
                <a:gd name="connsiteY5" fmla="*/ 252000 h 253359"/>
                <a:gd name="connsiteX6" fmla="*/ 0 w 2323077"/>
                <a:gd name="connsiteY6" fmla="*/ 126000 h 25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077" h="253359">
                  <a:moveTo>
                    <a:pt x="0" y="126000"/>
                  </a:moveTo>
                  <a:cubicBezTo>
                    <a:pt x="0" y="56412"/>
                    <a:pt x="56412" y="0"/>
                    <a:pt x="126000" y="0"/>
                  </a:cubicBezTo>
                  <a:lnTo>
                    <a:pt x="2195718" y="0"/>
                  </a:lnTo>
                  <a:cubicBezTo>
                    <a:pt x="2265306" y="0"/>
                    <a:pt x="2321718" y="56412"/>
                    <a:pt x="2321718" y="126000"/>
                  </a:cubicBezTo>
                  <a:cubicBezTo>
                    <a:pt x="2322581" y="272774"/>
                    <a:pt x="2342493" y="252863"/>
                    <a:pt x="2195718" y="252000"/>
                  </a:cubicBezTo>
                  <a:lnTo>
                    <a:pt x="126000" y="252000"/>
                  </a:lnTo>
                  <a:cubicBezTo>
                    <a:pt x="-738" y="252000"/>
                    <a:pt x="0" y="265438"/>
                    <a:pt x="0" y="12600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8392649" y="2749638"/>
              <a:ext cx="2160000" cy="32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9122608" y="2503414"/>
              <a:ext cx="692150" cy="335079"/>
            </a:xfrm>
            <a:prstGeom prst="roundRect">
              <a:avLst/>
            </a:prstGeom>
            <a:noFill/>
            <a:ln w="1905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6" y="310174"/>
            <a:ext cx="5389331" cy="1396105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3" y="2559355"/>
            <a:ext cx="2639797" cy="3542083"/>
          </a:xfrm>
          <a:prstGeom prst="rect">
            <a:avLst/>
          </a:prstGeom>
        </p:spPr>
      </p:pic>
      <p:grpSp>
        <p:nvGrpSpPr>
          <p:cNvPr id="33" name="Grupo 32"/>
          <p:cNvGrpSpPr/>
          <p:nvPr/>
        </p:nvGrpSpPr>
        <p:grpSpPr>
          <a:xfrm>
            <a:off x="4811354" y="3212377"/>
            <a:ext cx="4368466" cy="3672000"/>
            <a:chOff x="5670295" y="2594664"/>
            <a:chExt cx="4368466" cy="3672000"/>
          </a:xfrm>
        </p:grpSpPr>
        <p:sp>
          <p:nvSpPr>
            <p:cNvPr id="29" name="Rectángulo redondeado 28"/>
            <p:cNvSpPr/>
            <p:nvPr/>
          </p:nvSpPr>
          <p:spPr>
            <a:xfrm rot="2700000">
              <a:off x="4032295" y="4232664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 redondeado 29"/>
            <p:cNvSpPr/>
            <p:nvPr/>
          </p:nvSpPr>
          <p:spPr>
            <a:xfrm rot="18900000">
              <a:off x="6366761" y="4232663"/>
              <a:ext cx="3672000" cy="396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4" name="Imagen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92" y="2063377"/>
            <a:ext cx="5066215" cy="2731245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162050" y="2739119"/>
            <a:ext cx="762980" cy="1018205"/>
            <a:chOff x="4768395" y="613734"/>
            <a:chExt cx="762980" cy="1018205"/>
          </a:xfrm>
        </p:grpSpPr>
        <p:sp>
          <p:nvSpPr>
            <p:cNvPr id="19" name="Elipse 18"/>
            <p:cNvSpPr/>
            <p:nvPr/>
          </p:nvSpPr>
          <p:spPr>
            <a:xfrm>
              <a:off x="4768395" y="613734"/>
              <a:ext cx="633550" cy="63355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22"/>
            <p:cNvSpPr/>
            <p:nvPr/>
          </p:nvSpPr>
          <p:spPr>
            <a:xfrm rot="2700000">
              <a:off x="5177105" y="1277668"/>
              <a:ext cx="572558" cy="135983"/>
            </a:xfrm>
            <a:custGeom>
              <a:avLst/>
              <a:gdLst>
                <a:gd name="connsiteX0" fmla="*/ 0 w 540000"/>
                <a:gd name="connsiteY0" fmla="*/ 0 h 72000"/>
                <a:gd name="connsiteX1" fmla="*/ 540000 w 540000"/>
                <a:gd name="connsiteY1" fmla="*/ 0 h 72000"/>
                <a:gd name="connsiteX2" fmla="*/ 540000 w 540000"/>
                <a:gd name="connsiteY2" fmla="*/ 72000 h 72000"/>
                <a:gd name="connsiteX3" fmla="*/ 0 w 540000"/>
                <a:gd name="connsiteY3" fmla="*/ 72000 h 72000"/>
                <a:gd name="connsiteX4" fmla="*/ 0 w 540000"/>
                <a:gd name="connsiteY4" fmla="*/ 0 h 72000"/>
                <a:gd name="connsiteX0" fmla="*/ 0 w 545051"/>
                <a:gd name="connsiteY0" fmla="*/ 0 h 90521"/>
                <a:gd name="connsiteX1" fmla="*/ 540000 w 545051"/>
                <a:gd name="connsiteY1" fmla="*/ 0 h 90521"/>
                <a:gd name="connsiteX2" fmla="*/ 545051 w 545051"/>
                <a:gd name="connsiteY2" fmla="*/ 90521 h 90521"/>
                <a:gd name="connsiteX3" fmla="*/ 0 w 545051"/>
                <a:gd name="connsiteY3" fmla="*/ 72000 h 90521"/>
                <a:gd name="connsiteX4" fmla="*/ 0 w 545051"/>
                <a:gd name="connsiteY4" fmla="*/ 0 h 90521"/>
                <a:gd name="connsiteX0" fmla="*/ 0 w 545051"/>
                <a:gd name="connsiteY0" fmla="*/ 18521 h 109042"/>
                <a:gd name="connsiteX1" fmla="*/ 541684 w 545051"/>
                <a:gd name="connsiteY1" fmla="*/ 0 h 109042"/>
                <a:gd name="connsiteX2" fmla="*/ 545051 w 545051"/>
                <a:gd name="connsiteY2" fmla="*/ 109042 h 109042"/>
                <a:gd name="connsiteX3" fmla="*/ 0 w 545051"/>
                <a:gd name="connsiteY3" fmla="*/ 90521 h 109042"/>
                <a:gd name="connsiteX4" fmla="*/ 0 w 545051"/>
                <a:gd name="connsiteY4" fmla="*/ 18521 h 109042"/>
                <a:gd name="connsiteX0" fmla="*/ 0 w 556308"/>
                <a:gd name="connsiteY0" fmla="*/ 18521 h 109042"/>
                <a:gd name="connsiteX1" fmla="*/ 541684 w 556308"/>
                <a:gd name="connsiteY1" fmla="*/ 0 h 109042"/>
                <a:gd name="connsiteX2" fmla="*/ 545051 w 556308"/>
                <a:gd name="connsiteY2" fmla="*/ 109042 h 109042"/>
                <a:gd name="connsiteX3" fmla="*/ 0 w 556308"/>
                <a:gd name="connsiteY3" fmla="*/ 90521 h 109042"/>
                <a:gd name="connsiteX4" fmla="*/ 0 w 556308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09042"/>
                <a:gd name="connsiteX1" fmla="*/ 541684 w 563581"/>
                <a:gd name="connsiteY1" fmla="*/ 0 h 109042"/>
                <a:gd name="connsiteX2" fmla="*/ 545051 w 563581"/>
                <a:gd name="connsiteY2" fmla="*/ 109042 h 109042"/>
                <a:gd name="connsiteX3" fmla="*/ 0 w 563581"/>
                <a:gd name="connsiteY3" fmla="*/ 90521 h 109042"/>
                <a:gd name="connsiteX4" fmla="*/ 0 w 563581"/>
                <a:gd name="connsiteY4" fmla="*/ 18521 h 109042"/>
                <a:gd name="connsiteX0" fmla="*/ 0 w 563581"/>
                <a:gd name="connsiteY0" fmla="*/ 18521 h 115778"/>
                <a:gd name="connsiteX1" fmla="*/ 541684 w 563581"/>
                <a:gd name="connsiteY1" fmla="*/ 0 h 115778"/>
                <a:gd name="connsiteX2" fmla="*/ 545051 w 563581"/>
                <a:gd name="connsiteY2" fmla="*/ 109042 h 115778"/>
                <a:gd name="connsiteX3" fmla="*/ 5051 w 563581"/>
                <a:gd name="connsiteY3" fmla="*/ 115778 h 115778"/>
                <a:gd name="connsiteX4" fmla="*/ 0 w 563581"/>
                <a:gd name="connsiteY4" fmla="*/ 18521 h 115778"/>
                <a:gd name="connsiteX0" fmla="*/ 1685 w 558530"/>
                <a:gd name="connsiteY0" fmla="*/ 0 h 124198"/>
                <a:gd name="connsiteX1" fmla="*/ 536633 w 558530"/>
                <a:gd name="connsiteY1" fmla="*/ 8420 h 124198"/>
                <a:gd name="connsiteX2" fmla="*/ 540000 w 558530"/>
                <a:gd name="connsiteY2" fmla="*/ 117462 h 124198"/>
                <a:gd name="connsiteX3" fmla="*/ 0 w 558530"/>
                <a:gd name="connsiteY3" fmla="*/ 124198 h 124198"/>
                <a:gd name="connsiteX4" fmla="*/ 1685 w 558530"/>
                <a:gd name="connsiteY4" fmla="*/ 0 h 124198"/>
                <a:gd name="connsiteX0" fmla="*/ 1685 w 556491"/>
                <a:gd name="connsiteY0" fmla="*/ 0 h 135422"/>
                <a:gd name="connsiteX1" fmla="*/ 536633 w 556491"/>
                <a:gd name="connsiteY1" fmla="*/ 8420 h 135422"/>
                <a:gd name="connsiteX2" fmla="*/ 535509 w 556491"/>
                <a:gd name="connsiteY2" fmla="*/ 135422 h 135422"/>
                <a:gd name="connsiteX3" fmla="*/ 0 w 556491"/>
                <a:gd name="connsiteY3" fmla="*/ 124198 h 135422"/>
                <a:gd name="connsiteX4" fmla="*/ 1685 w 556491"/>
                <a:gd name="connsiteY4" fmla="*/ 0 h 135422"/>
                <a:gd name="connsiteX0" fmla="*/ 1685 w 562148"/>
                <a:gd name="connsiteY0" fmla="*/ 561 h 135983"/>
                <a:gd name="connsiteX1" fmla="*/ 545613 w 562148"/>
                <a:gd name="connsiteY1" fmla="*/ 0 h 135983"/>
                <a:gd name="connsiteX2" fmla="*/ 535509 w 562148"/>
                <a:gd name="connsiteY2" fmla="*/ 135983 h 135983"/>
                <a:gd name="connsiteX3" fmla="*/ 0 w 562148"/>
                <a:gd name="connsiteY3" fmla="*/ 124759 h 135983"/>
                <a:gd name="connsiteX4" fmla="*/ 1685 w 562148"/>
                <a:gd name="connsiteY4" fmla="*/ 561 h 135983"/>
                <a:gd name="connsiteX0" fmla="*/ 1685 w 572558"/>
                <a:gd name="connsiteY0" fmla="*/ 561 h 135983"/>
                <a:gd name="connsiteX1" fmla="*/ 545613 w 572558"/>
                <a:gd name="connsiteY1" fmla="*/ 0 h 135983"/>
                <a:gd name="connsiteX2" fmla="*/ 535509 w 572558"/>
                <a:gd name="connsiteY2" fmla="*/ 135983 h 135983"/>
                <a:gd name="connsiteX3" fmla="*/ 0 w 572558"/>
                <a:gd name="connsiteY3" fmla="*/ 124759 h 135983"/>
                <a:gd name="connsiteX4" fmla="*/ 1685 w 572558"/>
                <a:gd name="connsiteY4" fmla="*/ 561 h 1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58" h="135983">
                  <a:moveTo>
                    <a:pt x="1685" y="561"/>
                  </a:moveTo>
                  <a:cubicBezTo>
                    <a:pt x="192349" y="21327"/>
                    <a:pt x="365052" y="6174"/>
                    <a:pt x="545613" y="0"/>
                  </a:cubicBezTo>
                  <a:cubicBezTo>
                    <a:pt x="577043" y="46450"/>
                    <a:pt x="589391" y="94024"/>
                    <a:pt x="535509" y="135983"/>
                  </a:cubicBezTo>
                  <a:cubicBezTo>
                    <a:pt x="353825" y="129809"/>
                    <a:pt x="188418" y="93889"/>
                    <a:pt x="0" y="124759"/>
                  </a:cubicBezTo>
                  <a:cubicBezTo>
                    <a:pt x="562" y="83360"/>
                    <a:pt x="1123" y="41960"/>
                    <a:pt x="1685" y="5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21715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734622" y="357076"/>
            <a:ext cx="1299098" cy="1882120"/>
            <a:chOff x="3955242" y="613610"/>
            <a:chExt cx="4005877" cy="5803676"/>
          </a:xfrm>
        </p:grpSpPr>
        <p:sp>
          <p:nvSpPr>
            <p:cNvPr id="3" name="Rectángulo redondeado 2"/>
            <p:cNvSpPr/>
            <p:nvPr/>
          </p:nvSpPr>
          <p:spPr>
            <a:xfrm rot="3240000">
              <a:off x="1517862" y="3050990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18360000" flipH="1">
              <a:off x="4594824" y="3050991"/>
              <a:ext cx="5803675" cy="9289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/>
            <p:cNvSpPr/>
            <p:nvPr/>
          </p:nvSpPr>
          <p:spPr>
            <a:xfrm>
              <a:off x="5445710" y="5026482"/>
              <a:ext cx="1024940" cy="1024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903" b="17025"/>
          <a:stretch/>
        </p:blipFill>
        <p:spPr>
          <a:xfrm>
            <a:off x="340380" y="4989061"/>
            <a:ext cx="1089730" cy="720000"/>
          </a:xfrm>
          <a:prstGeom prst="rect">
            <a:avLst/>
          </a:prstGeom>
        </p:spPr>
      </p:pic>
      <p:pic>
        <p:nvPicPr>
          <p:cNvPr id="1026" name="Picture 2" descr="Nombre de usuario en - Iconos Interfaz de usuario y Gest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493" r="3700" b="3649"/>
          <a:stretch/>
        </p:blipFill>
        <p:spPr bwMode="auto">
          <a:xfrm>
            <a:off x="304561" y="377646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bre - Iconos gratis de negoci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" b="7438"/>
          <a:stretch/>
        </p:blipFill>
        <p:spPr bwMode="auto">
          <a:xfrm>
            <a:off x="3394433" y="1407886"/>
            <a:ext cx="1080000" cy="9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4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1665962" y="613774"/>
            <a:ext cx="1440000" cy="1440000"/>
          </a:xfrm>
          <a:prstGeom prst="round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223360" y="613774"/>
            <a:ext cx="1440000" cy="1440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6780758" y="613774"/>
            <a:ext cx="1440000" cy="1440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9338156" y="613774"/>
            <a:ext cx="1440000" cy="144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9" y="3011190"/>
            <a:ext cx="9962490" cy="2461407"/>
          </a:xfrm>
          <a:prstGeom prst="rect">
            <a:avLst/>
          </a:prstGeom>
          <a:ln>
            <a:solidFill>
              <a:srgbClr val="FFFC31"/>
            </a:solidFill>
          </a:ln>
        </p:spPr>
      </p:pic>
    </p:spTree>
    <p:extLst>
      <p:ext uri="{BB962C8B-B14F-4D97-AF65-F5344CB8AC3E}">
        <p14:creationId xmlns:p14="http://schemas.microsoft.com/office/powerpoint/2010/main" val="1347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" y="493485"/>
            <a:ext cx="11215675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9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" name="Grupo 1"/>
          <p:cNvGrpSpPr/>
          <p:nvPr/>
        </p:nvGrpSpPr>
        <p:grpSpPr>
          <a:xfrm>
            <a:off x="895835" y="3362998"/>
            <a:ext cx="3209610" cy="3321850"/>
            <a:chOff x="6430159" y="2310413"/>
            <a:chExt cx="2325518" cy="2406842"/>
          </a:xfrm>
        </p:grpSpPr>
        <p:sp>
          <p:nvSpPr>
            <p:cNvPr id="3" name="Rectángulo redondeado 2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redondeado 3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redondeado 4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redondeado 5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redondeado 6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redondeado 7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redondeado 9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redondeado 10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redondeado 11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3065292" y="274335"/>
            <a:ext cx="3209610" cy="3321850"/>
            <a:chOff x="6430159" y="2310413"/>
            <a:chExt cx="2325518" cy="2406842"/>
          </a:xfrm>
        </p:grpSpPr>
        <p:sp>
          <p:nvSpPr>
            <p:cNvPr id="17" name="Rectángulo redondeado 16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redondeado 17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redondeado 22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redondeado 23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 redondeado 24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 redondeado 25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Rectángulo redondeado 26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redondeado 27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9" name="Conector recto 28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304230" y="100297"/>
            <a:ext cx="3209610" cy="3321850"/>
            <a:chOff x="6430159" y="2310413"/>
            <a:chExt cx="2325518" cy="2406842"/>
          </a:xfrm>
        </p:grpSpPr>
        <p:sp>
          <p:nvSpPr>
            <p:cNvPr id="60" name="Rectángulo redondeado 59"/>
            <p:cNvSpPr/>
            <p:nvPr/>
          </p:nvSpPr>
          <p:spPr>
            <a:xfrm rot="-2700000">
              <a:off x="6818007" y="3303044"/>
              <a:ext cx="1690997" cy="368153"/>
            </a:xfrm>
            <a:prstGeom prst="roundRect">
              <a:avLst>
                <a:gd name="adj" fmla="val 32217"/>
              </a:avLst>
            </a:prstGeom>
            <a:solidFill>
              <a:srgbClr val="26262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redondeado 60"/>
            <p:cNvSpPr/>
            <p:nvPr/>
          </p:nvSpPr>
          <p:spPr>
            <a:xfrm rot="-2700000">
              <a:off x="7028890" y="3727009"/>
              <a:ext cx="551821" cy="223347"/>
            </a:xfrm>
            <a:prstGeom prst="roundRect">
              <a:avLst>
                <a:gd name="adj" fmla="val 2855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redondeado 61"/>
            <p:cNvSpPr/>
            <p:nvPr/>
          </p:nvSpPr>
          <p:spPr>
            <a:xfrm rot="18900000">
              <a:off x="7537335" y="346634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Rectángulo redondeado 62"/>
            <p:cNvSpPr/>
            <p:nvPr/>
          </p:nvSpPr>
          <p:spPr>
            <a:xfrm rot="18900000">
              <a:off x="7650251" y="335604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redondeado 63"/>
            <p:cNvSpPr/>
            <p:nvPr/>
          </p:nvSpPr>
          <p:spPr>
            <a:xfrm rot="18900000">
              <a:off x="7755545" y="3250501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redondeado 64"/>
            <p:cNvSpPr/>
            <p:nvPr/>
          </p:nvSpPr>
          <p:spPr>
            <a:xfrm rot="18900000">
              <a:off x="7874781" y="3145453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Rectángulo redondeado 65"/>
            <p:cNvSpPr/>
            <p:nvPr/>
          </p:nvSpPr>
          <p:spPr>
            <a:xfrm rot="18900000">
              <a:off x="7987697" y="303515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Rectángulo redondeado 66"/>
            <p:cNvSpPr/>
            <p:nvPr/>
          </p:nvSpPr>
          <p:spPr>
            <a:xfrm rot="18900000">
              <a:off x="8092991" y="2929612"/>
              <a:ext cx="67735" cy="2233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Rectángulo redondeado 67"/>
            <p:cNvSpPr/>
            <p:nvPr/>
          </p:nvSpPr>
          <p:spPr>
            <a:xfrm rot="2700000">
              <a:off x="7916229" y="2883076"/>
              <a:ext cx="649946" cy="70459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Rectángulo redondeado 68"/>
            <p:cNvSpPr/>
            <p:nvPr/>
          </p:nvSpPr>
          <p:spPr>
            <a:xfrm rot="18900000">
              <a:off x="8159174" y="2633567"/>
              <a:ext cx="596503" cy="94514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 redondeado 69"/>
            <p:cNvSpPr/>
            <p:nvPr/>
          </p:nvSpPr>
          <p:spPr>
            <a:xfrm rot="2700000">
              <a:off x="8483741" y="2457652"/>
              <a:ext cx="343199" cy="48722"/>
            </a:xfrm>
            <a:prstGeom prst="roundRect">
              <a:avLst>
                <a:gd name="adj" fmla="val 12738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Rectángulo redondeado 70"/>
            <p:cNvSpPr/>
            <p:nvPr/>
          </p:nvSpPr>
          <p:spPr>
            <a:xfrm rot="-2700000">
              <a:off x="6747093" y="4142263"/>
              <a:ext cx="377300" cy="151541"/>
            </a:xfrm>
            <a:prstGeom prst="roundRect">
              <a:avLst>
                <a:gd name="adj" fmla="val 1491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2" name="Conector recto 71"/>
            <p:cNvCxnSpPr/>
            <p:nvPr/>
          </p:nvCxnSpPr>
          <p:spPr>
            <a:xfrm flipH="1">
              <a:off x="6430159" y="4350065"/>
              <a:ext cx="371475" cy="36719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o 72"/>
          <p:cNvGrpSpPr/>
          <p:nvPr/>
        </p:nvGrpSpPr>
        <p:grpSpPr>
          <a:xfrm>
            <a:off x="8159926" y="576755"/>
            <a:ext cx="3107849" cy="2705107"/>
            <a:chOff x="458980" y="433124"/>
            <a:chExt cx="3107849" cy="2705107"/>
          </a:xfrm>
        </p:grpSpPr>
        <p:sp>
          <p:nvSpPr>
            <p:cNvPr id="74" name="Elipse 73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75" name="Grupo 74"/>
            <p:cNvGrpSpPr/>
            <p:nvPr/>
          </p:nvGrpSpPr>
          <p:grpSpPr>
            <a:xfrm rot="4975733" flipH="1" flipV="1">
              <a:off x="559173" y="485400"/>
              <a:ext cx="2552638" cy="2753023"/>
              <a:chOff x="3334588" y="663926"/>
              <a:chExt cx="5113566" cy="5514982"/>
            </a:xfrm>
          </p:grpSpPr>
          <p:sp>
            <p:nvSpPr>
              <p:cNvPr id="94" name="Arco 9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6" name="Grupo 75"/>
            <p:cNvGrpSpPr/>
            <p:nvPr/>
          </p:nvGrpSpPr>
          <p:grpSpPr>
            <a:xfrm rot="15775733" flipH="1" flipV="1">
              <a:off x="913999" y="355160"/>
              <a:ext cx="2552638" cy="2753023"/>
              <a:chOff x="3334588" y="663926"/>
              <a:chExt cx="5113566" cy="5514982"/>
            </a:xfrm>
          </p:grpSpPr>
          <p:sp>
            <p:nvSpPr>
              <p:cNvPr id="78" name="Arco 77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9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0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1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2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3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5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77" name="Imagen 7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10" name="Grupo 109"/>
          <p:cNvGrpSpPr/>
          <p:nvPr/>
        </p:nvGrpSpPr>
        <p:grpSpPr>
          <a:xfrm>
            <a:off x="8327628" y="3751292"/>
            <a:ext cx="3107848" cy="2705106"/>
            <a:chOff x="458981" y="433124"/>
            <a:chExt cx="3107848" cy="2705106"/>
          </a:xfrm>
        </p:grpSpPr>
        <p:sp>
          <p:nvSpPr>
            <p:cNvPr id="111" name="Elipse 110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2" name="Grupo 111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131" name="Arco 13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4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3" name="Grupo 112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115" name="Arco 11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2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grpSp>
        <p:nvGrpSpPr>
          <p:cNvPr id="147" name="Grupo 146"/>
          <p:cNvGrpSpPr/>
          <p:nvPr/>
        </p:nvGrpSpPr>
        <p:grpSpPr>
          <a:xfrm>
            <a:off x="4818852" y="3033421"/>
            <a:ext cx="2710555" cy="2730634"/>
            <a:chOff x="3860800" y="3500720"/>
            <a:chExt cx="2710555" cy="2730634"/>
          </a:xfrm>
        </p:grpSpPr>
        <p:pic>
          <p:nvPicPr>
            <p:cNvPr id="148" name="Imagen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0" y="3500720"/>
              <a:ext cx="2710555" cy="2730634"/>
            </a:xfrm>
            <a:prstGeom prst="rect">
              <a:avLst/>
            </a:prstGeom>
          </p:spPr>
        </p:pic>
        <p:pic>
          <p:nvPicPr>
            <p:cNvPr id="149" name="Imagen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60800" y="3500720"/>
              <a:ext cx="2710555" cy="273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0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33736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620332" y="121063"/>
            <a:ext cx="2379945" cy="2211855"/>
            <a:chOff x="620332" y="121063"/>
            <a:chExt cx="2379945" cy="2211855"/>
          </a:xfrm>
        </p:grpSpPr>
        <p:sp>
          <p:nvSpPr>
            <p:cNvPr id="5" name="Elipse 4"/>
            <p:cNvSpPr/>
            <p:nvPr/>
          </p:nvSpPr>
          <p:spPr>
            <a:xfrm>
              <a:off x="1188653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620332" y="121063"/>
              <a:ext cx="2379945" cy="2197341"/>
            </a:xfrm>
            <a:prstGeom prst="rect">
              <a:avLst/>
            </a:prstGeom>
            <a:ln>
              <a:noFill/>
            </a:ln>
            <a:effectLst>
              <a:glow rad="38100">
                <a:srgbClr val="262626"/>
              </a:glow>
            </a:effectLst>
          </p:spPr>
        </p:pic>
      </p:grpSp>
      <p:grpSp>
        <p:nvGrpSpPr>
          <p:cNvPr id="10" name="Grupo 9"/>
          <p:cNvGrpSpPr/>
          <p:nvPr/>
        </p:nvGrpSpPr>
        <p:grpSpPr>
          <a:xfrm>
            <a:off x="3620609" y="178439"/>
            <a:ext cx="2379945" cy="2197341"/>
            <a:chOff x="3620609" y="178439"/>
            <a:chExt cx="2379945" cy="2197341"/>
          </a:xfrm>
        </p:grpSpPr>
        <p:sp>
          <p:nvSpPr>
            <p:cNvPr id="8" name="Elipse 7"/>
            <p:cNvSpPr/>
            <p:nvPr/>
          </p:nvSpPr>
          <p:spPr>
            <a:xfrm>
              <a:off x="4188930" y="753878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3620609" y="178439"/>
              <a:ext cx="2379945" cy="2197341"/>
            </a:xfrm>
            <a:prstGeom prst="rect">
              <a:avLst/>
            </a:prstGeom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69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/>
          <p:cNvGrpSpPr/>
          <p:nvPr/>
        </p:nvGrpSpPr>
        <p:grpSpPr>
          <a:xfrm>
            <a:off x="7013127" y="447847"/>
            <a:ext cx="5277746" cy="5277746"/>
            <a:chOff x="7013127" y="447847"/>
            <a:chExt cx="5277746" cy="5277746"/>
          </a:xfrm>
        </p:grpSpPr>
        <p:cxnSp>
          <p:nvCxnSpPr>
            <p:cNvPr id="122" name="Conector recto 121"/>
            <p:cNvCxnSpPr/>
            <p:nvPr/>
          </p:nvCxnSpPr>
          <p:spPr>
            <a:xfrm>
              <a:off x="9652000" y="447847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rot="16200000">
              <a:off x="9652000" y="548494"/>
              <a:ext cx="0" cy="527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upo 78"/>
          <p:cNvGrpSpPr/>
          <p:nvPr/>
        </p:nvGrpSpPr>
        <p:grpSpPr>
          <a:xfrm>
            <a:off x="458981" y="433124"/>
            <a:ext cx="3107848" cy="2705106"/>
            <a:chOff x="458981" y="433124"/>
            <a:chExt cx="3107848" cy="2705106"/>
          </a:xfrm>
        </p:grpSpPr>
        <p:sp>
          <p:nvSpPr>
            <p:cNvPr id="2" name="Elipse 1"/>
            <p:cNvSpPr/>
            <p:nvPr/>
          </p:nvSpPr>
          <p:spPr>
            <a:xfrm>
              <a:off x="1232196" y="1016806"/>
              <a:ext cx="1579040" cy="157904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" name="Grupo 2"/>
            <p:cNvGrpSpPr/>
            <p:nvPr/>
          </p:nvGrpSpPr>
          <p:grpSpPr>
            <a:xfrm rot="4975733" flipH="1" flipV="1">
              <a:off x="559173" y="485399"/>
              <a:ext cx="2552639" cy="2753023"/>
              <a:chOff x="3334588" y="663926"/>
              <a:chExt cx="5113566" cy="5514982"/>
            </a:xfrm>
          </p:grpSpPr>
          <p:sp>
            <p:nvSpPr>
              <p:cNvPr id="4" name="Arco 3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 rot="15775733" flipH="1" flipV="1">
              <a:off x="913998" y="355161"/>
              <a:ext cx="2552639" cy="2753023"/>
              <a:chOff x="3334588" y="663926"/>
              <a:chExt cx="5113566" cy="5514982"/>
            </a:xfrm>
          </p:grpSpPr>
          <p:sp>
            <p:nvSpPr>
              <p:cNvPr id="21" name="Arco 2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28" t="10003" r="12365" b="21665"/>
            <a:stretch/>
          </p:blipFill>
          <p:spPr>
            <a:xfrm>
              <a:off x="708231" y="433124"/>
              <a:ext cx="2379945" cy="2197341"/>
            </a:xfrm>
            <a:prstGeom prst="rect">
              <a:avLst/>
            </a:prstGeom>
            <a:effectLst>
              <a:glow rad="38100">
                <a:schemeClr val="bg1"/>
              </a:glow>
            </a:effectLst>
          </p:spPr>
        </p:pic>
      </p:grpSp>
      <p:pic>
        <p:nvPicPr>
          <p:cNvPr id="38" name="Imagen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854063" y="5754514"/>
            <a:ext cx="694246" cy="700674"/>
          </a:xfrm>
          <a:prstGeom prst="rect">
            <a:avLst/>
          </a:prstGeom>
        </p:spPr>
      </p:pic>
      <p:sp>
        <p:nvSpPr>
          <p:cNvPr id="39" name="Elipse 38"/>
          <p:cNvSpPr/>
          <p:nvPr/>
        </p:nvSpPr>
        <p:spPr>
          <a:xfrm>
            <a:off x="1257146" y="3903876"/>
            <a:ext cx="1864838" cy="186483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t="10004" r="18779" b="16765"/>
          <a:stretch/>
        </p:blipFill>
        <p:spPr>
          <a:xfrm>
            <a:off x="849002" y="3487080"/>
            <a:ext cx="2173400" cy="2354893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grpSp>
        <p:nvGrpSpPr>
          <p:cNvPr id="41" name="Grupo 40"/>
          <p:cNvGrpSpPr/>
          <p:nvPr/>
        </p:nvGrpSpPr>
        <p:grpSpPr>
          <a:xfrm rot="5400000" flipH="1" flipV="1">
            <a:off x="622195" y="3487141"/>
            <a:ext cx="2552639" cy="2753023"/>
            <a:chOff x="3334588" y="663926"/>
            <a:chExt cx="5113566" cy="5514982"/>
          </a:xfrm>
        </p:grpSpPr>
        <p:sp>
          <p:nvSpPr>
            <p:cNvPr id="42" name="Arco 41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4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o 57"/>
          <p:cNvGrpSpPr/>
          <p:nvPr/>
        </p:nvGrpSpPr>
        <p:grpSpPr>
          <a:xfrm rot="16200000" flipV="1">
            <a:off x="1217365" y="3487917"/>
            <a:ext cx="2552639" cy="2753023"/>
            <a:chOff x="3334588" y="663926"/>
            <a:chExt cx="5113566" cy="5514982"/>
          </a:xfrm>
        </p:grpSpPr>
        <p:sp>
          <p:nvSpPr>
            <p:cNvPr id="59" name="Arco 58"/>
            <p:cNvSpPr/>
            <p:nvPr/>
          </p:nvSpPr>
          <p:spPr>
            <a:xfrm rot="16200000">
              <a:off x="3408152" y="1138907"/>
              <a:ext cx="5040001" cy="5040002"/>
            </a:xfrm>
            <a:prstGeom prst="arc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Elipse 27"/>
            <p:cNvSpPr/>
            <p:nvPr/>
          </p:nvSpPr>
          <p:spPr>
            <a:xfrm rot="5035591">
              <a:off x="6246239" y="859906"/>
              <a:ext cx="168693" cy="475589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27"/>
            <p:cNvSpPr/>
            <p:nvPr/>
          </p:nvSpPr>
          <p:spPr>
            <a:xfrm rot="2539313">
              <a:off x="5845169" y="663926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27"/>
            <p:cNvSpPr/>
            <p:nvPr/>
          </p:nvSpPr>
          <p:spPr>
            <a:xfrm rot="1686837">
              <a:off x="5301125" y="73120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27"/>
            <p:cNvSpPr/>
            <p:nvPr/>
          </p:nvSpPr>
          <p:spPr>
            <a:xfrm rot="1201029">
              <a:off x="4777263" y="869243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Elipse 27"/>
            <p:cNvSpPr/>
            <p:nvPr/>
          </p:nvSpPr>
          <p:spPr>
            <a:xfrm rot="834803">
              <a:off x="4350501" y="1108685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Elipse 27"/>
            <p:cNvSpPr/>
            <p:nvPr/>
          </p:nvSpPr>
          <p:spPr>
            <a:xfrm rot="384015">
              <a:off x="3956173" y="142735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Elipse 27"/>
            <p:cNvSpPr/>
            <p:nvPr/>
          </p:nvSpPr>
          <p:spPr>
            <a:xfrm rot="21276639">
              <a:off x="3620927" y="1809668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27"/>
            <p:cNvSpPr/>
            <p:nvPr/>
          </p:nvSpPr>
          <p:spPr>
            <a:xfrm rot="20873854">
              <a:off x="3334588" y="2302964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Elipse 27"/>
            <p:cNvSpPr/>
            <p:nvPr/>
          </p:nvSpPr>
          <p:spPr>
            <a:xfrm rot="17737224">
              <a:off x="5775193" y="1193742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9" name="Elipse 27"/>
            <p:cNvSpPr/>
            <p:nvPr/>
          </p:nvSpPr>
          <p:spPr>
            <a:xfrm rot="17337345">
              <a:off x="5286269" y="1299647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27"/>
            <p:cNvSpPr/>
            <p:nvPr/>
          </p:nvSpPr>
          <p:spPr>
            <a:xfrm rot="16837930">
              <a:off x="4849287" y="1479649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1" name="Elipse 27"/>
            <p:cNvSpPr/>
            <p:nvPr/>
          </p:nvSpPr>
          <p:spPr>
            <a:xfrm rot="16765402">
              <a:off x="4468860" y="1727992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2" name="Elipse 27"/>
            <p:cNvSpPr/>
            <p:nvPr/>
          </p:nvSpPr>
          <p:spPr>
            <a:xfrm rot="16648330">
              <a:off x="4169259" y="2033931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3" name="Elipse 27"/>
            <p:cNvSpPr/>
            <p:nvPr/>
          </p:nvSpPr>
          <p:spPr>
            <a:xfrm rot="16200000">
              <a:off x="3929259" y="2383730"/>
              <a:ext cx="168693" cy="376076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27"/>
            <p:cNvSpPr/>
            <p:nvPr/>
          </p:nvSpPr>
          <p:spPr>
            <a:xfrm rot="15446396">
              <a:off x="3728800" y="2803979"/>
              <a:ext cx="168693" cy="376075"/>
            </a:xfrm>
            <a:custGeom>
              <a:avLst/>
              <a:gdLst>
                <a:gd name="connsiteX0" fmla="*/ 0 w 1015324"/>
                <a:gd name="connsiteY0" fmla="*/ 1131756 h 2263511"/>
                <a:gd name="connsiteX1" fmla="*/ 507662 w 1015324"/>
                <a:gd name="connsiteY1" fmla="*/ 0 h 2263511"/>
                <a:gd name="connsiteX2" fmla="*/ 1015324 w 1015324"/>
                <a:gd name="connsiteY2" fmla="*/ 1131756 h 2263511"/>
                <a:gd name="connsiteX3" fmla="*/ 507662 w 1015324"/>
                <a:gd name="connsiteY3" fmla="*/ 2263512 h 2263511"/>
                <a:gd name="connsiteX4" fmla="*/ 0 w 1015324"/>
                <a:gd name="connsiteY4" fmla="*/ 1131756 h 2263511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  <a:gd name="connsiteX0" fmla="*/ 0 w 1015324"/>
                <a:gd name="connsiteY0" fmla="*/ 1131756 h 2263512"/>
                <a:gd name="connsiteX1" fmla="*/ 507662 w 1015324"/>
                <a:gd name="connsiteY1" fmla="*/ 0 h 2263512"/>
                <a:gd name="connsiteX2" fmla="*/ 1015324 w 1015324"/>
                <a:gd name="connsiteY2" fmla="*/ 1131756 h 2263512"/>
                <a:gd name="connsiteX3" fmla="*/ 507662 w 1015324"/>
                <a:gd name="connsiteY3" fmla="*/ 2263512 h 2263512"/>
                <a:gd name="connsiteX4" fmla="*/ 0 w 1015324"/>
                <a:gd name="connsiteY4" fmla="*/ 1131756 h 2263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324" h="2263512">
                  <a:moveTo>
                    <a:pt x="0" y="1131756"/>
                  </a:moveTo>
                  <a:cubicBezTo>
                    <a:pt x="71499" y="667124"/>
                    <a:pt x="237460" y="499937"/>
                    <a:pt x="507662" y="0"/>
                  </a:cubicBezTo>
                  <a:cubicBezTo>
                    <a:pt x="787336" y="536453"/>
                    <a:pt x="953164" y="448445"/>
                    <a:pt x="1015324" y="1131756"/>
                  </a:cubicBezTo>
                  <a:cubicBezTo>
                    <a:pt x="978808" y="1745937"/>
                    <a:pt x="766993" y="1800092"/>
                    <a:pt x="507662" y="2263512"/>
                  </a:cubicBezTo>
                  <a:cubicBezTo>
                    <a:pt x="248197" y="1792705"/>
                    <a:pt x="0" y="1756808"/>
                    <a:pt x="0" y="1131756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5" name="Imagen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0000" flipH="1">
            <a:off x="1854063" y="5754514"/>
            <a:ext cx="694246" cy="700674"/>
          </a:xfrm>
          <a:prstGeom prst="rect">
            <a:avLst/>
          </a:prstGeom>
        </p:spPr>
      </p:pic>
      <p:grpSp>
        <p:nvGrpSpPr>
          <p:cNvPr id="120" name="Grupo 119"/>
          <p:cNvGrpSpPr/>
          <p:nvPr/>
        </p:nvGrpSpPr>
        <p:grpSpPr>
          <a:xfrm>
            <a:off x="5933295" y="3239331"/>
            <a:ext cx="3107848" cy="2682877"/>
            <a:chOff x="5933295" y="924850"/>
            <a:chExt cx="3107848" cy="2682877"/>
          </a:xfrm>
        </p:grpSpPr>
        <p:grpSp>
          <p:nvGrpSpPr>
            <p:cNvPr id="82" name="Grupo 81"/>
            <p:cNvGrpSpPr/>
            <p:nvPr/>
          </p:nvGrpSpPr>
          <p:grpSpPr>
            <a:xfrm rot="4975733" flipH="1" flipV="1">
              <a:off x="6033487" y="954896"/>
              <a:ext cx="2552639" cy="2753023"/>
              <a:chOff x="3334588" y="663926"/>
              <a:chExt cx="5113566" cy="5514982"/>
            </a:xfrm>
          </p:grpSpPr>
          <p:sp>
            <p:nvSpPr>
              <p:cNvPr id="101" name="Arco 100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2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5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7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8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0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13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4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83" name="Grupo 82"/>
            <p:cNvGrpSpPr/>
            <p:nvPr/>
          </p:nvGrpSpPr>
          <p:grpSpPr>
            <a:xfrm rot="15775733" flipH="1" flipV="1">
              <a:off x="6388312" y="824658"/>
              <a:ext cx="2552639" cy="2753023"/>
              <a:chOff x="3334588" y="663926"/>
              <a:chExt cx="5113566" cy="5514982"/>
            </a:xfrm>
          </p:grpSpPr>
          <p:sp>
            <p:nvSpPr>
              <p:cNvPr id="85" name="Arco 84"/>
              <p:cNvSpPr/>
              <p:nvPr/>
            </p:nvSpPr>
            <p:spPr>
              <a:xfrm rot="16200000">
                <a:off x="3408152" y="1138907"/>
                <a:ext cx="5040001" cy="5040002"/>
              </a:xfrm>
              <a:prstGeom prst="arc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6" name="Elipse 27"/>
              <p:cNvSpPr/>
              <p:nvPr/>
            </p:nvSpPr>
            <p:spPr>
              <a:xfrm rot="5035591">
                <a:off x="6246239" y="859906"/>
                <a:ext cx="168693" cy="475589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7" name="Elipse 27"/>
              <p:cNvSpPr/>
              <p:nvPr/>
            </p:nvSpPr>
            <p:spPr>
              <a:xfrm rot="2539313">
                <a:off x="5845169" y="663926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Elipse 27"/>
              <p:cNvSpPr/>
              <p:nvPr/>
            </p:nvSpPr>
            <p:spPr>
              <a:xfrm rot="1686837">
                <a:off x="5301125" y="73120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Elipse 27"/>
              <p:cNvSpPr/>
              <p:nvPr/>
            </p:nvSpPr>
            <p:spPr>
              <a:xfrm rot="1201029">
                <a:off x="4777263" y="869243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0" name="Elipse 27"/>
              <p:cNvSpPr/>
              <p:nvPr/>
            </p:nvSpPr>
            <p:spPr>
              <a:xfrm rot="834803">
                <a:off x="4350501" y="1108685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1" name="Elipse 27"/>
              <p:cNvSpPr/>
              <p:nvPr/>
            </p:nvSpPr>
            <p:spPr>
              <a:xfrm rot="384015">
                <a:off x="3956173" y="142735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2" name="Elipse 27"/>
              <p:cNvSpPr/>
              <p:nvPr/>
            </p:nvSpPr>
            <p:spPr>
              <a:xfrm rot="21276639">
                <a:off x="3620927" y="1809668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Elipse 27"/>
              <p:cNvSpPr/>
              <p:nvPr/>
            </p:nvSpPr>
            <p:spPr>
              <a:xfrm rot="20873854">
                <a:off x="3334588" y="2302964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Elipse 27"/>
              <p:cNvSpPr/>
              <p:nvPr/>
            </p:nvSpPr>
            <p:spPr>
              <a:xfrm rot="17737224">
                <a:off x="5775193" y="1193742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5" name="Elipse 27"/>
              <p:cNvSpPr/>
              <p:nvPr/>
            </p:nvSpPr>
            <p:spPr>
              <a:xfrm rot="17337345">
                <a:off x="5286269" y="1299647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27"/>
              <p:cNvSpPr/>
              <p:nvPr/>
            </p:nvSpPr>
            <p:spPr>
              <a:xfrm rot="16837930">
                <a:off x="4849287" y="1479649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97" name="Elipse 27"/>
              <p:cNvSpPr/>
              <p:nvPr/>
            </p:nvSpPr>
            <p:spPr>
              <a:xfrm rot="16765402">
                <a:off x="4468860" y="1727992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27"/>
              <p:cNvSpPr/>
              <p:nvPr/>
            </p:nvSpPr>
            <p:spPr>
              <a:xfrm rot="16648330">
                <a:off x="4169259" y="2033931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Elipse 27"/>
              <p:cNvSpPr/>
              <p:nvPr/>
            </p:nvSpPr>
            <p:spPr>
              <a:xfrm rot="16200000">
                <a:off x="3929259" y="2383730"/>
                <a:ext cx="168693" cy="376076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Elipse 27"/>
              <p:cNvSpPr/>
              <p:nvPr/>
            </p:nvSpPr>
            <p:spPr>
              <a:xfrm rot="15446396">
                <a:off x="3728800" y="2803979"/>
                <a:ext cx="168693" cy="376075"/>
              </a:xfrm>
              <a:custGeom>
                <a:avLst/>
                <a:gdLst>
                  <a:gd name="connsiteX0" fmla="*/ 0 w 1015324"/>
                  <a:gd name="connsiteY0" fmla="*/ 1131756 h 2263511"/>
                  <a:gd name="connsiteX1" fmla="*/ 507662 w 1015324"/>
                  <a:gd name="connsiteY1" fmla="*/ 0 h 2263511"/>
                  <a:gd name="connsiteX2" fmla="*/ 1015324 w 1015324"/>
                  <a:gd name="connsiteY2" fmla="*/ 1131756 h 2263511"/>
                  <a:gd name="connsiteX3" fmla="*/ 507662 w 1015324"/>
                  <a:gd name="connsiteY3" fmla="*/ 2263512 h 2263511"/>
                  <a:gd name="connsiteX4" fmla="*/ 0 w 1015324"/>
                  <a:gd name="connsiteY4" fmla="*/ 1131756 h 2263511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  <a:gd name="connsiteX0" fmla="*/ 0 w 1015324"/>
                  <a:gd name="connsiteY0" fmla="*/ 1131756 h 2263512"/>
                  <a:gd name="connsiteX1" fmla="*/ 507662 w 1015324"/>
                  <a:gd name="connsiteY1" fmla="*/ 0 h 2263512"/>
                  <a:gd name="connsiteX2" fmla="*/ 1015324 w 1015324"/>
                  <a:gd name="connsiteY2" fmla="*/ 1131756 h 2263512"/>
                  <a:gd name="connsiteX3" fmla="*/ 507662 w 1015324"/>
                  <a:gd name="connsiteY3" fmla="*/ 2263512 h 2263512"/>
                  <a:gd name="connsiteX4" fmla="*/ 0 w 1015324"/>
                  <a:gd name="connsiteY4" fmla="*/ 1131756 h 226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5324" h="2263512">
                    <a:moveTo>
                      <a:pt x="0" y="1131756"/>
                    </a:moveTo>
                    <a:cubicBezTo>
                      <a:pt x="71499" y="667124"/>
                      <a:pt x="237460" y="499937"/>
                      <a:pt x="507662" y="0"/>
                    </a:cubicBezTo>
                    <a:cubicBezTo>
                      <a:pt x="787336" y="536453"/>
                      <a:pt x="953164" y="448445"/>
                      <a:pt x="1015324" y="1131756"/>
                    </a:cubicBezTo>
                    <a:cubicBezTo>
                      <a:pt x="978808" y="1745937"/>
                      <a:pt x="766993" y="1800092"/>
                      <a:pt x="507662" y="2263512"/>
                    </a:cubicBezTo>
                    <a:cubicBezTo>
                      <a:pt x="248197" y="1792705"/>
                      <a:pt x="0" y="1756808"/>
                      <a:pt x="0" y="1131756"/>
                    </a:cubicBezTo>
                    <a:close/>
                  </a:path>
                </a:pathLst>
              </a:cu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pic>
        <p:nvPicPr>
          <p:cNvPr id="126" name="Imagen 1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5" t="8050" r="4876" b="816"/>
          <a:stretch/>
        </p:blipFill>
        <p:spPr>
          <a:xfrm>
            <a:off x="6462822" y="3435947"/>
            <a:ext cx="2095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ipse 88"/>
          <p:cNvSpPr/>
          <p:nvPr/>
        </p:nvSpPr>
        <p:spPr>
          <a:xfrm>
            <a:off x="5902434" y="5294526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8856905" y="2936170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9835" y="2867007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5596609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8" name="Grupo 67"/>
          <p:cNvGrpSpPr/>
          <p:nvPr/>
        </p:nvGrpSpPr>
        <p:grpSpPr>
          <a:xfrm>
            <a:off x="122321" y="5268885"/>
            <a:ext cx="1224278" cy="1181098"/>
            <a:chOff x="2802891" y="5444250"/>
            <a:chExt cx="1224278" cy="1181098"/>
          </a:xfrm>
        </p:grpSpPr>
        <p:sp>
          <p:nvSpPr>
            <p:cNvPr id="52" name="Elipse 51"/>
            <p:cNvSpPr/>
            <p:nvPr/>
          </p:nvSpPr>
          <p:spPr>
            <a:xfrm>
              <a:off x="2802891" y="5444250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6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4" name="Grupo 73"/>
          <p:cNvGrpSpPr/>
          <p:nvPr/>
        </p:nvGrpSpPr>
        <p:grpSpPr>
          <a:xfrm>
            <a:off x="2840755" y="5336436"/>
            <a:ext cx="1273365" cy="1191759"/>
            <a:chOff x="5521325" y="5511801"/>
            <a:chExt cx="1273365" cy="1191759"/>
          </a:xfrm>
        </p:grpSpPr>
        <p:sp>
          <p:nvSpPr>
            <p:cNvPr id="53" name="Elipse 52"/>
            <p:cNvSpPr/>
            <p:nvPr/>
          </p:nvSpPr>
          <p:spPr>
            <a:xfrm>
              <a:off x="5521325" y="551180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67" name="Grupo 66"/>
          <p:cNvGrpSpPr/>
          <p:nvPr/>
        </p:nvGrpSpPr>
        <p:grpSpPr>
          <a:xfrm>
            <a:off x="122321" y="2817306"/>
            <a:ext cx="1181098" cy="1181098"/>
            <a:chOff x="2802891" y="2992671"/>
            <a:chExt cx="1181098" cy="1181098"/>
          </a:xfrm>
        </p:grpSpPr>
        <p:sp>
          <p:nvSpPr>
            <p:cNvPr id="48" name="Elipse 47"/>
            <p:cNvSpPr/>
            <p:nvPr/>
          </p:nvSpPr>
          <p:spPr>
            <a:xfrm>
              <a:off x="2802891" y="2992671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Imagen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47" name="Elipse 46"/>
          <p:cNvSpPr/>
          <p:nvPr/>
        </p:nvSpPr>
        <p:spPr>
          <a:xfrm>
            <a:off x="2840755" y="527255"/>
            <a:ext cx="1181098" cy="11810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6" name="Grupo 65"/>
          <p:cNvGrpSpPr/>
          <p:nvPr/>
        </p:nvGrpSpPr>
        <p:grpSpPr>
          <a:xfrm>
            <a:off x="127401" y="479734"/>
            <a:ext cx="1181098" cy="1188941"/>
            <a:chOff x="2807971" y="655099"/>
            <a:chExt cx="1181098" cy="1188941"/>
          </a:xfrm>
        </p:grpSpPr>
        <p:sp>
          <p:nvSpPr>
            <p:cNvPr id="46" name="Elipse 45"/>
            <p:cNvSpPr/>
            <p:nvPr/>
          </p:nvSpPr>
          <p:spPr>
            <a:xfrm>
              <a:off x="2807971" y="655099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3" name="Grupo 72"/>
          <p:cNvGrpSpPr/>
          <p:nvPr/>
        </p:nvGrpSpPr>
        <p:grpSpPr>
          <a:xfrm>
            <a:off x="2845835" y="2842706"/>
            <a:ext cx="1181098" cy="1205399"/>
            <a:chOff x="5526405" y="3018071"/>
            <a:chExt cx="1181098" cy="1205399"/>
          </a:xfrm>
        </p:grpSpPr>
        <p:sp>
          <p:nvSpPr>
            <p:cNvPr id="49" name="Elipse 48"/>
            <p:cNvSpPr/>
            <p:nvPr/>
          </p:nvSpPr>
          <p:spPr>
            <a:xfrm>
              <a:off x="5526405" y="3042372"/>
              <a:ext cx="1181098" cy="11810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405" y="3018071"/>
              <a:ext cx="1181098" cy="1196784"/>
            </a:xfrm>
            <a:prstGeom prst="rect">
              <a:avLst/>
            </a:prstGeom>
          </p:spPr>
        </p:pic>
      </p:grpSp>
      <p:grpSp>
        <p:nvGrpSpPr>
          <p:cNvPr id="71" name="Grupo 70"/>
          <p:cNvGrpSpPr/>
          <p:nvPr/>
        </p:nvGrpSpPr>
        <p:grpSpPr>
          <a:xfrm>
            <a:off x="1519321" y="5268885"/>
            <a:ext cx="1224278" cy="1181098"/>
            <a:chOff x="4199891" y="5444250"/>
            <a:chExt cx="1224278" cy="1181098"/>
          </a:xfrm>
        </p:grpSpPr>
        <p:sp>
          <p:nvSpPr>
            <p:cNvPr id="56" name="Elipse 55"/>
            <p:cNvSpPr/>
            <p:nvPr/>
          </p:nvSpPr>
          <p:spPr>
            <a:xfrm>
              <a:off x="4199891" y="5444250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071" y="5552475"/>
              <a:ext cx="1181098" cy="1015930"/>
            </a:xfrm>
            <a:prstGeom prst="rect">
              <a:avLst/>
            </a:prstGeom>
          </p:spPr>
        </p:pic>
      </p:grpSp>
      <p:grpSp>
        <p:nvGrpSpPr>
          <p:cNvPr id="77" name="Grupo 76"/>
          <p:cNvGrpSpPr/>
          <p:nvPr/>
        </p:nvGrpSpPr>
        <p:grpSpPr>
          <a:xfrm>
            <a:off x="4237755" y="5336436"/>
            <a:ext cx="1273365" cy="1191759"/>
            <a:chOff x="6918325" y="5511801"/>
            <a:chExt cx="1273365" cy="1191759"/>
          </a:xfrm>
        </p:grpSpPr>
        <p:sp>
          <p:nvSpPr>
            <p:cNvPr id="57" name="Elipse 56"/>
            <p:cNvSpPr/>
            <p:nvPr/>
          </p:nvSpPr>
          <p:spPr>
            <a:xfrm>
              <a:off x="6918325" y="551180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1" name="Imagen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105" y="5623560"/>
              <a:ext cx="1255585" cy="1080000"/>
            </a:xfrm>
            <a:prstGeom prst="rect">
              <a:avLst/>
            </a:prstGeom>
          </p:spPr>
        </p:pic>
      </p:grpSp>
      <p:grpSp>
        <p:nvGrpSpPr>
          <p:cNvPr id="70" name="Grupo 69"/>
          <p:cNvGrpSpPr/>
          <p:nvPr/>
        </p:nvGrpSpPr>
        <p:grpSpPr>
          <a:xfrm>
            <a:off x="1519321" y="2817306"/>
            <a:ext cx="1181098" cy="1181098"/>
            <a:chOff x="4199891" y="2992671"/>
            <a:chExt cx="1181098" cy="1181098"/>
          </a:xfrm>
        </p:grpSpPr>
        <p:sp>
          <p:nvSpPr>
            <p:cNvPr id="54" name="Elipse 53"/>
            <p:cNvSpPr/>
            <p:nvPr/>
          </p:nvSpPr>
          <p:spPr>
            <a:xfrm>
              <a:off x="4199891" y="2992671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2" name="Imagen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173" y="3111535"/>
              <a:ext cx="1043041" cy="1008000"/>
            </a:xfrm>
            <a:prstGeom prst="rect">
              <a:avLst/>
            </a:prstGeom>
          </p:spPr>
        </p:pic>
      </p:grpSp>
      <p:sp>
        <p:nvSpPr>
          <p:cNvPr id="59" name="Elipse 58"/>
          <p:cNvSpPr/>
          <p:nvPr/>
        </p:nvSpPr>
        <p:spPr>
          <a:xfrm>
            <a:off x="4255535" y="479734"/>
            <a:ext cx="1181098" cy="1181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Grupo 68"/>
          <p:cNvGrpSpPr/>
          <p:nvPr/>
        </p:nvGrpSpPr>
        <p:grpSpPr>
          <a:xfrm>
            <a:off x="1524401" y="479734"/>
            <a:ext cx="1181098" cy="1188941"/>
            <a:chOff x="4204971" y="655099"/>
            <a:chExt cx="1181098" cy="1188941"/>
          </a:xfrm>
        </p:grpSpPr>
        <p:sp>
          <p:nvSpPr>
            <p:cNvPr id="58" name="Elipse 57"/>
            <p:cNvSpPr/>
            <p:nvPr/>
          </p:nvSpPr>
          <p:spPr>
            <a:xfrm>
              <a:off x="4204971" y="655099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971" y="702620"/>
              <a:ext cx="1181098" cy="1141420"/>
            </a:xfrm>
            <a:prstGeom prst="rect">
              <a:avLst/>
            </a:prstGeom>
          </p:spPr>
        </p:pic>
      </p:grpSp>
      <p:grpSp>
        <p:nvGrpSpPr>
          <p:cNvPr id="76" name="Grupo 75"/>
          <p:cNvGrpSpPr/>
          <p:nvPr/>
        </p:nvGrpSpPr>
        <p:grpSpPr>
          <a:xfrm>
            <a:off x="4242835" y="2842706"/>
            <a:ext cx="1181098" cy="1205399"/>
            <a:chOff x="6923405" y="3018071"/>
            <a:chExt cx="1181098" cy="1205399"/>
          </a:xfrm>
        </p:grpSpPr>
        <p:sp>
          <p:nvSpPr>
            <p:cNvPr id="55" name="Elipse 54"/>
            <p:cNvSpPr/>
            <p:nvPr/>
          </p:nvSpPr>
          <p:spPr>
            <a:xfrm>
              <a:off x="6923405" y="3042372"/>
              <a:ext cx="1181098" cy="11810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405" y="3018071"/>
              <a:ext cx="1181098" cy="1196784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5152" y="703804"/>
            <a:ext cx="881152" cy="900000"/>
          </a:xfrm>
          <a:prstGeom prst="rect">
            <a:avLst/>
          </a:prstGeom>
        </p:spPr>
      </p:pic>
      <p:pic>
        <p:nvPicPr>
          <p:cNvPr id="80" name="Imagen 7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756" y="637250"/>
            <a:ext cx="881152" cy="90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5796313" y="3034626"/>
            <a:ext cx="868142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8668827" y="3047326"/>
            <a:ext cx="1157541" cy="1080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4015" r="7936" b="5614"/>
          <a:stretch/>
        </p:blipFill>
        <p:spPr>
          <a:xfrm>
            <a:off x="7228932" y="3047326"/>
            <a:ext cx="868142" cy="90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21" y="607583"/>
            <a:ext cx="1350000" cy="900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03" y="632983"/>
            <a:ext cx="1350000" cy="9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7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18" y="5377110"/>
            <a:ext cx="1404000" cy="1404000"/>
          </a:xfrm>
          <a:prstGeom prst="rect">
            <a:avLst/>
          </a:prstGeom>
        </p:spPr>
      </p:pic>
      <p:pic>
        <p:nvPicPr>
          <p:cNvPr id="87" name="Imagen 8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1" t="14260" r="11851" b="13519"/>
          <a:stretch/>
        </p:blipFill>
        <p:spPr>
          <a:xfrm flipH="1">
            <a:off x="10148808" y="3034626"/>
            <a:ext cx="1157541" cy="1080000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>
          <a:blip r:embed="rId30" cstate="print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13" y="5377110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pic>
        <p:nvPicPr>
          <p:cNvPr id="114" name="Imagen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4115" y="4871387"/>
            <a:ext cx="769062" cy="774246"/>
          </a:xfrm>
          <a:prstGeom prst="rect">
            <a:avLst/>
          </a:prstGeom>
        </p:spPr>
      </p:pic>
      <p:sp>
        <p:nvSpPr>
          <p:cNvPr id="118" name="Rectangle 2"/>
          <p:cNvSpPr>
            <a:spLocks noChangeArrowheads="1"/>
          </p:cNvSpPr>
          <p:nvPr/>
        </p:nvSpPr>
        <p:spPr bwMode="auto">
          <a:xfrm>
            <a:off x="0" y="56635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9" name="Rectangle 2"/>
          <p:cNvSpPr>
            <a:spLocks noChangeArrowheads="1"/>
          </p:cNvSpPr>
          <p:nvPr/>
        </p:nvSpPr>
        <p:spPr bwMode="auto">
          <a:xfrm>
            <a:off x="0" y="1120356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cs typeface="Cascadia Code" panose="020B0609020000020004" pitchFamily="49" charset="0"/>
            </a:endParaRPr>
          </a:p>
        </p:txBody>
      </p:sp>
      <p:sp>
        <p:nvSpPr>
          <p:cNvPr id="120" name="Rectangle 2"/>
          <p:cNvSpPr>
            <a:spLocks noChangeArrowheads="1"/>
          </p:cNvSpPr>
          <p:nvPr/>
        </p:nvSpPr>
        <p:spPr bwMode="auto">
          <a:xfrm>
            <a:off x="0" y="1674354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Dosis SemiBold" pitchFamily="2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osis SemiBold" pitchFamily="2" charset="0"/>
              <a:cs typeface="Cascadia Code" panose="020B0609020000020004" pitchFamily="49" charset="0"/>
            </a:endParaRPr>
          </a:p>
        </p:txBody>
      </p:sp>
      <p:sp>
        <p:nvSpPr>
          <p:cNvPr id="121" name="Rectangle 2"/>
          <p:cNvSpPr>
            <a:spLocks noChangeArrowheads="1"/>
          </p:cNvSpPr>
          <p:nvPr/>
        </p:nvSpPr>
        <p:spPr bwMode="auto">
          <a:xfrm>
            <a:off x="0" y="2800552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Cascadia Code" panose="020B0609020000020004" pitchFamily="49" charset="0"/>
            </a:endParaRP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0" y="2237453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MT Condensed" panose="020B0506020104020203" pitchFamily="34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 Condensed" panose="020B0506020104020203" pitchFamily="34" charset="0"/>
              <a:cs typeface="Cascadia Code" panose="020B0609020000020004" pitchFamily="49" charset="0"/>
            </a:endParaRPr>
          </a:p>
        </p:txBody>
      </p:sp>
      <p:sp>
        <p:nvSpPr>
          <p:cNvPr id="123" name="Rectangle 2"/>
          <p:cNvSpPr>
            <a:spLocks noChangeArrowheads="1"/>
          </p:cNvSpPr>
          <p:nvPr/>
        </p:nvSpPr>
        <p:spPr bwMode="auto">
          <a:xfrm>
            <a:off x="0" y="3363651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2400" dirty="0">
                <a:solidFill>
                  <a:schemeClr val="bg1"/>
                </a:solidFill>
                <a:latin typeface="Lato Light" panose="020F0302020204030203" pitchFamily="34" charset="0"/>
                <a:cs typeface="Cascadia Code" panose="020B0609020000020004" pitchFamily="49" charset="0"/>
              </a:rPr>
              <a:t>LEGION OF PETS</a:t>
            </a:r>
          </a:p>
        </p:txBody>
      </p: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3846359" y="1504498"/>
            <a:ext cx="4499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947262" y="4166693"/>
            <a:ext cx="44992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 is simply dummy text of the printing and typesetting industry.</a:t>
            </a:r>
            <a:endParaRPr lang="es-ES" sz="14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35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27" name="Conector recto 126"/>
          <p:cNvCxnSpPr/>
          <p:nvPr/>
        </p:nvCxnSpPr>
        <p:spPr>
          <a:xfrm>
            <a:off x="3187700" y="1669055"/>
            <a:ext cx="5918200" cy="0"/>
          </a:xfrm>
          <a:prstGeom prst="line">
            <a:avLst/>
          </a:prstGeom>
          <a:ln>
            <a:solidFill>
              <a:srgbClr val="5C41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2"/>
          <p:cNvSpPr>
            <a:spLocks noChangeArrowheads="1"/>
          </p:cNvSpPr>
          <p:nvPr/>
        </p:nvSpPr>
        <p:spPr bwMode="auto">
          <a:xfrm>
            <a:off x="4367929" y="1478440"/>
            <a:ext cx="3456141" cy="36933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CR A Extended" panose="02010509020102010303" pitchFamily="50" charset="0"/>
                <a:cs typeface="Cascadia Code" panose="020B0609020000020004" pitchFamily="49" charset="0"/>
              </a:rPr>
              <a:t>LEGION OF PETS</a:t>
            </a:r>
            <a:endParaRPr kumimoji="0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sp>
        <p:nvSpPr>
          <p:cNvPr id="125" name="Rectangle 2"/>
          <p:cNvSpPr>
            <a:spLocks noChangeArrowheads="1"/>
          </p:cNvSpPr>
          <p:nvPr/>
        </p:nvSpPr>
        <p:spPr bwMode="auto">
          <a:xfrm>
            <a:off x="3846359" y="1087472"/>
            <a:ext cx="44992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s-ES" dirty="0" smtClean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WELCOME </a:t>
            </a:r>
            <a:r>
              <a:rPr lang="es-ES" dirty="0">
                <a:solidFill>
                  <a:schemeClr val="bg1"/>
                </a:solidFill>
                <a:latin typeface="OCR A Extended" panose="02010509020102010303" pitchFamily="50" charset="0"/>
                <a:cs typeface="Cascadia Code" panose="020B0609020000020004" pitchFamily="49" charset="0"/>
              </a:rPr>
              <a:t>TO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  <a:cs typeface="Cascadia Code" panose="020B0609020000020004" pitchFamily="49" charset="0"/>
            </a:endParaRPr>
          </a:p>
        </p:txBody>
      </p:sp>
      <p:pic>
        <p:nvPicPr>
          <p:cNvPr id="113" name="Imagen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69" y="2152356"/>
            <a:ext cx="1934754" cy="1740531"/>
          </a:xfrm>
          <a:prstGeom prst="rect">
            <a:avLst/>
          </a:prstGeom>
        </p:spPr>
      </p:pic>
      <p:sp>
        <p:nvSpPr>
          <p:cNvPr id="128" name="Rectangle 2"/>
          <p:cNvSpPr>
            <a:spLocks noChangeArrowheads="1"/>
          </p:cNvSpPr>
          <p:nvPr/>
        </p:nvSpPr>
        <p:spPr bwMode="auto">
          <a:xfrm>
            <a:off x="3897159" y="4012806"/>
            <a:ext cx="44992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¡Bienvenido a bordo! En 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LEGION OF PETS</a:t>
            </a:r>
            <a:r>
              <a:rPr lang="es-ES" sz="14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, </a:t>
            </a:r>
            <a:r>
              <a:rPr lang="es-ES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scadia Code" panose="020B0609020000020004" pitchFamily="49" charset="0"/>
              </a:rPr>
              <a:t>nos dedicamos a proteger a nuestras mascotas a través de la vacunación. ¡Únete a nosotros en esta noble causa!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767618" y="5268755"/>
            <a:ext cx="649408" cy="648000"/>
            <a:chOff x="5767618" y="5268755"/>
            <a:chExt cx="649408" cy="64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618" y="5268755"/>
              <a:ext cx="642055" cy="64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74971" y="5268755"/>
              <a:ext cx="642055" cy="6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6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2462</TotalTime>
  <Words>764</Words>
  <Application>Microsoft Office PowerPoint</Application>
  <PresentationFormat>Panorámica</PresentationFormat>
  <Paragraphs>229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3" baseType="lpstr">
      <vt:lpstr>Yu Gothic</vt:lpstr>
      <vt:lpstr>-apple-system</vt:lpstr>
      <vt:lpstr>Arial</vt:lpstr>
      <vt:lpstr>Calibri</vt:lpstr>
      <vt:lpstr>Calibri Light</vt:lpstr>
      <vt:lpstr>Cascadia Code</vt:lpstr>
      <vt:lpstr>Dosis SemiBold</vt:lpstr>
      <vt:lpstr>Gill Sans MT Condensed</vt:lpstr>
      <vt:lpstr>Lato Light</vt:lpstr>
      <vt:lpstr>Lucida Console</vt:lpstr>
      <vt:lpstr>Montserrat</vt:lpstr>
      <vt:lpstr>OCR A Extended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</dc:creator>
  <cp:lastModifiedBy>g</cp:lastModifiedBy>
  <cp:revision>174</cp:revision>
  <dcterms:created xsi:type="dcterms:W3CDTF">2023-09-25T04:35:10Z</dcterms:created>
  <dcterms:modified xsi:type="dcterms:W3CDTF">2023-10-26T07:40:38Z</dcterms:modified>
</cp:coreProperties>
</file>