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180" autoAdjust="0"/>
  </p:normalViewPr>
  <p:slideViewPr>
    <p:cSldViewPr snapToGrid="0">
      <p:cViewPr>
        <p:scale>
          <a:sx n="125" d="100"/>
          <a:sy n="125" d="100"/>
        </p:scale>
        <p:origin x="-2208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7.wdp"/><Relationship Id="rId7" Type="http://schemas.openxmlformats.org/officeDocument/2006/relationships/image" Target="../media/image55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2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2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8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3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5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7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9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mini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729392"/>
            <a:ext cx="993734" cy="1182727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5"/>
            <a:ext cx="1072989" cy="1054699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</TotalTime>
  <Words>772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218</cp:revision>
  <dcterms:created xsi:type="dcterms:W3CDTF">2023-09-25T04:35:10Z</dcterms:created>
  <dcterms:modified xsi:type="dcterms:W3CDTF">2023-11-05T05:27:11Z</dcterms:modified>
</cp:coreProperties>
</file>