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79" r:id="rId21"/>
    <p:sldId id="280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35"/>
    <a:srgbClr val="383E42"/>
    <a:srgbClr val="1D2022"/>
    <a:srgbClr val="393E41"/>
    <a:srgbClr val="262626"/>
    <a:srgbClr val="342235"/>
    <a:srgbClr val="5E3F5F"/>
    <a:srgbClr val="FFFC31"/>
    <a:srgbClr val="332134"/>
    <a:srgbClr val="5C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80" autoAdjust="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5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7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6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7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7.wdp"/><Relationship Id="rId7" Type="http://schemas.openxmlformats.org/officeDocument/2006/relationships/image" Target="../media/image55.png"/><Relationship Id="rId12" Type="http://schemas.microsoft.com/office/2007/relationships/hdphoto" Target="../media/hdphoto21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6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1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microsoft.com/office/2007/relationships/hdphoto" Target="../media/hdphoto22.wdp"/><Relationship Id="rId10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microsoft.com/office/2007/relationships/hdphoto" Target="../media/hdphoto22.wdp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31.png"/><Relationship Id="rId5" Type="http://schemas.openxmlformats.org/officeDocument/2006/relationships/image" Target="../media/image54.png"/><Relationship Id="rId15" Type="http://schemas.openxmlformats.org/officeDocument/2006/relationships/image" Target="../media/image58.png"/><Relationship Id="rId10" Type="http://schemas.openxmlformats.org/officeDocument/2006/relationships/image" Target="../media/image59.png"/><Relationship Id="rId4" Type="http://schemas.microsoft.com/office/2007/relationships/hdphoto" Target="../media/hdphoto19.wdp"/><Relationship Id="rId9" Type="http://schemas.microsoft.com/office/2007/relationships/hdphoto" Target="../media/hdphoto18.wdp"/><Relationship Id="rId1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6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6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4.png"/><Relationship Id="rId5" Type="http://schemas.openxmlformats.org/officeDocument/2006/relationships/image" Target="../media/image63.png"/><Relationship Id="rId10" Type="http://schemas.microsoft.com/office/2007/relationships/hdphoto" Target="../media/hdphoto23.wdp"/><Relationship Id="rId4" Type="http://schemas.openxmlformats.org/officeDocument/2006/relationships/image" Target="../media/image31.png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</a:t>
            </a:r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SESIÓN NO INICIADA!</a:t>
            </a:r>
            <a:endParaRPr lang="es-ES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0417073" y="2149530"/>
            <a:ext cx="1052354" cy="279228"/>
            <a:chOff x="9690861" y="2157075"/>
            <a:chExt cx="1052354" cy="27922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86" name="Grupo 85"/>
          <p:cNvGrpSpPr/>
          <p:nvPr/>
        </p:nvGrpSpPr>
        <p:grpSpPr>
          <a:xfrm>
            <a:off x="10420341" y="2688373"/>
            <a:ext cx="1052354" cy="279228"/>
            <a:chOff x="9690861" y="2157075"/>
            <a:chExt cx="1052354" cy="279228"/>
          </a:xfrm>
        </p:grpSpPr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89" name="Grupo 88"/>
          <p:cNvGrpSpPr/>
          <p:nvPr/>
        </p:nvGrpSpPr>
        <p:grpSpPr>
          <a:xfrm>
            <a:off x="10416432" y="3233328"/>
            <a:ext cx="1052354" cy="279228"/>
            <a:chOff x="9690861" y="2157075"/>
            <a:chExt cx="1052354" cy="279228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92" name="Grupo 91"/>
          <p:cNvGrpSpPr/>
          <p:nvPr/>
        </p:nvGrpSpPr>
        <p:grpSpPr>
          <a:xfrm>
            <a:off x="10419700" y="3772171"/>
            <a:ext cx="1052354" cy="279228"/>
            <a:chOff x="9690861" y="2157075"/>
            <a:chExt cx="1052354" cy="279228"/>
          </a:xfrm>
        </p:grpSpPr>
        <p:pic>
          <p:nvPicPr>
            <p:cNvPr id="93" name="Imagen 9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07" name="Grupo 106"/>
          <p:cNvGrpSpPr/>
          <p:nvPr/>
        </p:nvGrpSpPr>
        <p:grpSpPr>
          <a:xfrm>
            <a:off x="10424289" y="4262166"/>
            <a:ext cx="1052354" cy="279228"/>
            <a:chOff x="9690861" y="2157075"/>
            <a:chExt cx="1052354" cy="279228"/>
          </a:xfrm>
        </p:grpSpPr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10427557" y="4801009"/>
            <a:ext cx="1052354" cy="279228"/>
            <a:chOff x="9690861" y="2157075"/>
            <a:chExt cx="1052354" cy="279228"/>
          </a:xfrm>
        </p:grpSpPr>
        <p:pic>
          <p:nvPicPr>
            <p:cNvPr id="111" name="Imagen 1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12" name="Imagen 11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13" name="Grupo 112"/>
          <p:cNvGrpSpPr/>
          <p:nvPr/>
        </p:nvGrpSpPr>
        <p:grpSpPr>
          <a:xfrm>
            <a:off x="10423648" y="5345964"/>
            <a:ext cx="1052354" cy="279228"/>
            <a:chOff x="9690861" y="2157075"/>
            <a:chExt cx="1052354" cy="279228"/>
          </a:xfrm>
        </p:grpSpPr>
        <p:pic>
          <p:nvPicPr>
            <p:cNvPr id="120" name="Imagen 1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21" name="Imagen 1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36" y="1548236"/>
            <a:ext cx="360000" cy="360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33" name="Imagen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36" y="156270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RAZA   		   EDAD	      	    ETAPA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05786" y="2115274"/>
            <a:ext cx="594000" cy="3557849"/>
            <a:chOff x="3205786" y="2115274"/>
            <a:chExt cx="594000" cy="3557849"/>
          </a:xfrm>
        </p:grpSpPr>
        <p:grpSp>
          <p:nvGrpSpPr>
            <p:cNvPr id="58" name="Grupo 57"/>
            <p:cNvGrpSpPr/>
            <p:nvPr/>
          </p:nvGrpSpPr>
          <p:grpSpPr>
            <a:xfrm>
              <a:off x="3205786" y="2115274"/>
              <a:ext cx="594000" cy="2980670"/>
              <a:chOff x="8211506" y="2115274"/>
              <a:chExt cx="594000" cy="3007615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8211506" y="2653976"/>
                <a:ext cx="594000" cy="2468913"/>
                <a:chOff x="8779831" y="2640648"/>
                <a:chExt cx="594000" cy="2468913"/>
              </a:xfrm>
            </p:grpSpPr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883789" y="3155931"/>
                  <a:ext cx="386084" cy="394343"/>
                </a:xfrm>
                <a:prstGeom prst="rect">
                  <a:avLst/>
                </a:prstGeom>
              </p:spPr>
            </p:pic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2640648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66" name="Imagen 6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9831" y="3708900"/>
                  <a:ext cx="594000" cy="396000"/>
                </a:xfrm>
                <a:prstGeom prst="rect">
                  <a:avLst/>
                </a:prstGeom>
              </p:spPr>
            </p:pic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9831" y="4184319"/>
                  <a:ext cx="59400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61" name="Imagen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315464" y="2115274"/>
                <a:ext cx="386084" cy="394343"/>
              </a:xfrm>
              <a:prstGeom prst="rect">
                <a:avLst/>
              </a:prstGeom>
            </p:spPr>
          </p:pic>
        </p:grpSp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8" t="5362" r="11305" b="5219"/>
            <a:stretch/>
          </p:blipFill>
          <p:spPr>
            <a:xfrm>
              <a:off x="3303266" y="5277123"/>
              <a:ext cx="372136" cy="396000"/>
            </a:xfrm>
            <a:prstGeom prst="rect">
              <a:avLst/>
            </a:prstGeom>
          </p:spPr>
        </p:pic>
      </p:grp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Raza#6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Raza#2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9A-6M-11D     	   Anciano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Raza#9        	1A-2M-02D     	   Joven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Raza#10 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3A-1M-22D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2A-3M-01D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9196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0A-8M-12D     	   Infante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Raza#1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172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02073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85535"/>
              <a:ext cx="11663222" cy="3116211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460" y="2772530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	RAZA   		   EDAD	      	    ETAPA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Raza#1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Raza#6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9A-6M-11D     	   Anciano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Raza#2        	1A-2M-02D     	   Joven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Raza#9 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3A-1M-22D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Raza#10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2A-3M-01D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529196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0A-8M-12D     	   Infante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05786" y="2649845"/>
            <a:ext cx="594000" cy="2980670"/>
            <a:chOff x="8211506" y="2115274"/>
            <a:chExt cx="594000" cy="3007615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4830963" y="2082686"/>
            <a:ext cx="2545389" cy="338554"/>
            <a:chOff x="652999" y="1607480"/>
            <a:chExt cx="2709252" cy="338554"/>
          </a:xfrm>
        </p:grpSpPr>
        <p:sp>
          <p:nvSpPr>
            <p:cNvPr id="51" name="Rectángulo redondeado 50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61" name="Grupo 60"/>
          <p:cNvGrpSpPr/>
          <p:nvPr/>
        </p:nvGrpSpPr>
        <p:grpSpPr>
          <a:xfrm>
            <a:off x="7499259" y="2067064"/>
            <a:ext cx="1852228" cy="338554"/>
            <a:chOff x="254403" y="1607480"/>
            <a:chExt cx="1852228" cy="338554"/>
          </a:xfrm>
        </p:grpSpPr>
        <p:sp>
          <p:nvSpPr>
            <p:cNvPr id="62" name="Rectángulo redondeado 61"/>
            <p:cNvSpPr/>
            <p:nvPr/>
          </p:nvSpPr>
          <p:spPr>
            <a:xfrm>
              <a:off x="254403" y="1607480"/>
              <a:ext cx="1852228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4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9475112" y="2064194"/>
            <a:ext cx="1852228" cy="338554"/>
            <a:chOff x="254403" y="1607480"/>
            <a:chExt cx="1852228" cy="338554"/>
          </a:xfrm>
        </p:grpSpPr>
        <p:sp>
          <p:nvSpPr>
            <p:cNvPr id="75" name="Rectángulo redondeado 74"/>
            <p:cNvSpPr/>
            <p:nvPr/>
          </p:nvSpPr>
          <p:spPr>
            <a:xfrm>
              <a:off x="254403" y="1607480"/>
              <a:ext cx="1852228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4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8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18" y="3163801"/>
            <a:ext cx="414564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4" name="Imagen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06" y="3565398"/>
            <a:ext cx="654910" cy="654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049901" y="4287610"/>
            <a:ext cx="166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AGREGAR MASCOTA</a:t>
            </a:r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21" name="Grupo 20"/>
          <p:cNvGrpSpPr/>
          <p:nvPr/>
        </p:nvGrpSpPr>
        <p:grpSpPr>
          <a:xfrm>
            <a:off x="5301822" y="5339860"/>
            <a:ext cx="1534748" cy="632132"/>
            <a:chOff x="5305766" y="5648816"/>
            <a:chExt cx="1534748" cy="632132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597" y="5648816"/>
              <a:ext cx="360000" cy="360000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5305766" y="6003949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1362647" y="3017476"/>
            <a:ext cx="1534748" cy="751566"/>
            <a:chOff x="5328626" y="5648417"/>
            <a:chExt cx="1534748" cy="751566"/>
          </a:xfrm>
        </p:grpSpPr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984" y="5648417"/>
              <a:ext cx="478033" cy="478033"/>
            </a:xfrm>
            <a:prstGeom prst="rect">
              <a:avLst/>
            </a:prstGeom>
          </p:spPr>
        </p:pic>
        <p:sp>
          <p:nvSpPr>
            <p:cNvPr id="132" name="CuadroTexto 131"/>
            <p:cNvSpPr txBox="1"/>
            <p:nvPr/>
          </p:nvSpPr>
          <p:spPr>
            <a:xfrm>
              <a:off x="5328626" y="6122984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40" y="2146079"/>
            <a:ext cx="360000" cy="360000"/>
          </a:xfrm>
          <a:prstGeom prst="rect">
            <a:avLst/>
          </a:prstGeom>
        </p:spPr>
      </p:pic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34622" y="357076"/>
            <a:ext cx="1299098" cy="1882120"/>
            <a:chOff x="3955242" y="613610"/>
            <a:chExt cx="4005877" cy="5803676"/>
          </a:xfrm>
        </p:grpSpPr>
        <p:sp>
          <p:nvSpPr>
            <p:cNvPr id="3" name="Rectángulo redondeado 2"/>
            <p:cNvSpPr/>
            <p:nvPr/>
          </p:nvSpPr>
          <p:spPr>
            <a:xfrm rot="3240000">
              <a:off x="1517862" y="3050990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18360000" flipH="1">
              <a:off x="4594824" y="3050991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5445710" y="5026482"/>
              <a:ext cx="1024940" cy="1024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40380" y="4989061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04561" y="377646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3394433" y="1407886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2852</TotalTime>
  <Words>775</Words>
  <Application>Microsoft Office PowerPoint</Application>
  <PresentationFormat>Panorámica</PresentationFormat>
  <Paragraphs>233</Paragraphs>
  <Slides>31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188</cp:revision>
  <dcterms:created xsi:type="dcterms:W3CDTF">2023-09-25T04:35:10Z</dcterms:created>
  <dcterms:modified xsi:type="dcterms:W3CDTF">2023-10-30T05:40:14Z</dcterms:modified>
</cp:coreProperties>
</file>