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58" r:id="rId5"/>
    <p:sldId id="264" r:id="rId6"/>
    <p:sldId id="259" r:id="rId7"/>
    <p:sldId id="265" r:id="rId8"/>
    <p:sldId id="262" r:id="rId9"/>
    <p:sldId id="261" r:id="rId10"/>
    <p:sldId id="288" r:id="rId11"/>
    <p:sldId id="263" r:id="rId12"/>
    <p:sldId id="273" r:id="rId13"/>
    <p:sldId id="272" r:id="rId14"/>
    <p:sldId id="289" r:id="rId15"/>
    <p:sldId id="278" r:id="rId16"/>
    <p:sldId id="266" r:id="rId17"/>
    <p:sldId id="276" r:id="rId18"/>
    <p:sldId id="284" r:id="rId19"/>
    <p:sldId id="277" r:id="rId20"/>
    <p:sldId id="290" r:id="rId21"/>
    <p:sldId id="291" r:id="rId22"/>
    <p:sldId id="282" r:id="rId23"/>
    <p:sldId id="281" r:id="rId24"/>
    <p:sldId id="286" r:id="rId25"/>
    <p:sldId id="283" r:id="rId26"/>
    <p:sldId id="285" r:id="rId27"/>
    <p:sldId id="270" r:id="rId28"/>
    <p:sldId id="267" r:id="rId29"/>
    <p:sldId id="268" r:id="rId30"/>
    <p:sldId id="269" r:id="rId31"/>
    <p:sldId id="287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355"/>
    <a:srgbClr val="373737"/>
    <a:srgbClr val="323C3C"/>
    <a:srgbClr val="393E41"/>
    <a:srgbClr val="2D3235"/>
    <a:srgbClr val="383E42"/>
    <a:srgbClr val="1D2022"/>
    <a:srgbClr val="262626"/>
    <a:srgbClr val="342235"/>
    <a:srgbClr val="5E3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180" autoAdjust="0"/>
  </p:normalViewPr>
  <p:slideViewPr>
    <p:cSldViewPr snapToGrid="0">
      <p:cViewPr varScale="1">
        <p:scale>
          <a:sx n="66" d="100"/>
          <a:sy n="66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99B5E-AAB1-4D99-9D7E-34EF0EABF42B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339AF-DAFC-4DCD-89C1-1F5AB9F5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17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42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44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1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66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0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2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35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35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4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9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8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0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3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34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7DA2-F45D-4EDF-8BB4-BEF363369DE9}" type="datetimeFigureOut">
              <a:rPr lang="es-ES" smtClean="0"/>
              <a:t>31/10/2023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56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microsoft.com/office/2007/relationships/hdphoto" Target="../media/hdphoto13.wdp"/><Relationship Id="rId4" Type="http://schemas.microsoft.com/office/2007/relationships/hdphoto" Target="../media/hdphoto11.wdp"/><Relationship Id="rId9" Type="http://schemas.openxmlformats.org/officeDocument/2006/relationships/image" Target="../media/image36.png"/><Relationship Id="rId14" Type="http://schemas.microsoft.com/office/2007/relationships/hdphoto" Target="../media/hdphoto14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1.wdp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microsoft.com/office/2007/relationships/hdphoto" Target="../media/hdphoto15.wdp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microsoft.com/office/2007/relationships/hdphoto" Target="../media/hdphoto17.wdp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microsoft.com/office/2007/relationships/hdphoto" Target="../media/hdphoto16.wdp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44.png"/><Relationship Id="rId7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46.png"/><Relationship Id="rId10" Type="http://schemas.microsoft.com/office/2007/relationships/hdphoto" Target="../media/hdphoto17.wdp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31.png"/><Relationship Id="rId18" Type="http://schemas.openxmlformats.org/officeDocument/2006/relationships/image" Target="../media/image45.png"/><Relationship Id="rId3" Type="http://schemas.openxmlformats.org/officeDocument/2006/relationships/image" Target="../media/image52.png"/><Relationship Id="rId21" Type="http://schemas.microsoft.com/office/2007/relationships/hdphoto" Target="../media/hdphoto17.wdp"/><Relationship Id="rId7" Type="http://schemas.openxmlformats.org/officeDocument/2006/relationships/image" Target="../media/image55.png"/><Relationship Id="rId12" Type="http://schemas.microsoft.com/office/2007/relationships/hdphoto" Target="../media/hdphoto21.wdp"/><Relationship Id="rId17" Type="http://schemas.openxmlformats.org/officeDocument/2006/relationships/image" Target="../media/image44.png"/><Relationship Id="rId2" Type="http://schemas.openxmlformats.org/officeDocument/2006/relationships/image" Target="../media/image43.png"/><Relationship Id="rId16" Type="http://schemas.openxmlformats.org/officeDocument/2006/relationships/image" Target="../media/image18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5" Type="http://schemas.microsoft.com/office/2007/relationships/hdphoto" Target="../media/hdphoto16.wdp"/><Relationship Id="rId10" Type="http://schemas.microsoft.com/office/2007/relationships/hdphoto" Target="../media/hdphoto20.wdp"/><Relationship Id="rId19" Type="http://schemas.openxmlformats.org/officeDocument/2006/relationships/image" Target="../media/image46.png"/><Relationship Id="rId4" Type="http://schemas.microsoft.com/office/2007/relationships/hdphoto" Target="../media/hdphoto18.wdp"/><Relationship Id="rId9" Type="http://schemas.microsoft.com/office/2007/relationships/hdphoto" Target="../media/hdphoto19.wdp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microsoft.com/office/2007/relationships/hdphoto" Target="../media/hdphoto20.wdp"/><Relationship Id="rId4" Type="http://schemas.microsoft.com/office/2007/relationships/hdphoto" Target="../media/hdphoto18.wdp"/><Relationship Id="rId9" Type="http://schemas.microsoft.com/office/2007/relationships/hdphoto" Target="../media/hdphoto19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31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0.wdp"/><Relationship Id="rId11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microsoft.com/office/2007/relationships/hdphoto" Target="../media/hdphoto19.wdp"/><Relationship Id="rId9" Type="http://schemas.microsoft.com/office/2007/relationships/hdphoto" Target="../media/hdphoto18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1.png"/><Relationship Id="rId7" Type="http://schemas.openxmlformats.org/officeDocument/2006/relationships/image" Target="../media/image6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microsoft.com/office/2007/relationships/hdphoto" Target="../media/hdphoto22.wdp"/><Relationship Id="rId4" Type="http://schemas.openxmlformats.org/officeDocument/2006/relationships/image" Target="../media/image31.pn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7.wdp"/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microsoft.com/office/2007/relationships/hdphoto" Target="../media/hdphoto16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microsoft.com/office/2007/relationships/hdphoto" Target="../media/hdphoto16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46.png"/><Relationship Id="rId9" Type="http://schemas.microsoft.com/office/2007/relationships/hdphoto" Target="../media/hdphoto17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23.wdp"/><Relationship Id="rId3" Type="http://schemas.openxmlformats.org/officeDocument/2006/relationships/image" Target="../media/image43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49.png"/><Relationship Id="rId5" Type="http://schemas.openxmlformats.org/officeDocument/2006/relationships/image" Target="../media/image19.png"/><Relationship Id="rId10" Type="http://schemas.openxmlformats.org/officeDocument/2006/relationships/image" Target="../media/image66.png"/><Relationship Id="rId4" Type="http://schemas.openxmlformats.org/officeDocument/2006/relationships/image" Target="../media/image31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microsoft.com/office/2007/relationships/hdphoto" Target="../media/hdphoto24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26.wdp"/><Relationship Id="rId13" Type="http://schemas.openxmlformats.org/officeDocument/2006/relationships/image" Target="../media/image79.png"/><Relationship Id="rId18" Type="http://schemas.openxmlformats.org/officeDocument/2006/relationships/image" Target="../media/image82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12" Type="http://schemas.microsoft.com/office/2007/relationships/hdphoto" Target="../media/hdphoto28.wdp"/><Relationship Id="rId17" Type="http://schemas.openxmlformats.org/officeDocument/2006/relationships/image" Target="../media/image81.png"/><Relationship Id="rId2" Type="http://schemas.openxmlformats.org/officeDocument/2006/relationships/image" Target="../media/image72.png"/><Relationship Id="rId16" Type="http://schemas.microsoft.com/office/2007/relationships/hdphoto" Target="../media/hdphoto30.wdp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5.wdp"/><Relationship Id="rId11" Type="http://schemas.openxmlformats.org/officeDocument/2006/relationships/image" Target="../media/image78.png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10" Type="http://schemas.microsoft.com/office/2007/relationships/hdphoto" Target="../media/hdphoto27.wdp"/><Relationship Id="rId19" Type="http://schemas.microsoft.com/office/2007/relationships/hdphoto" Target="../media/hdphoto31.wdp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microsoft.com/office/2007/relationships/hdphoto" Target="../media/hdphoto29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microsoft.com/office/2007/relationships/hdphoto" Target="../media/hdphoto9.wdp"/><Relationship Id="rId3" Type="http://schemas.microsoft.com/office/2007/relationships/hdphoto" Target="../media/hdphoto2.wdp"/><Relationship Id="rId21" Type="http://schemas.openxmlformats.org/officeDocument/2006/relationships/image" Target="../media/image21.png"/><Relationship Id="rId7" Type="http://schemas.microsoft.com/office/2007/relationships/hdphoto" Target="../media/hdphoto4.wdp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17.png"/><Relationship Id="rId20" Type="http://schemas.microsoft.com/office/2007/relationships/hdphoto" Target="../media/hdphoto7.wdp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6.wdp"/><Relationship Id="rId24" Type="http://schemas.openxmlformats.org/officeDocument/2006/relationships/image" Target="../media/image23.png"/><Relationship Id="rId5" Type="http://schemas.microsoft.com/office/2007/relationships/hdphoto" Target="../media/hdphoto3.wdp"/><Relationship Id="rId15" Type="http://schemas.openxmlformats.org/officeDocument/2006/relationships/image" Target="../media/image16.png"/><Relationship Id="rId23" Type="http://schemas.openxmlformats.org/officeDocument/2006/relationships/image" Target="../media/image22.png"/><Relationship Id="rId28" Type="http://schemas.microsoft.com/office/2007/relationships/hdphoto" Target="../media/hdphoto10.wdp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microsoft.com/office/2007/relationships/hdphoto" Target="../media/hdphoto5.wdp"/><Relationship Id="rId14" Type="http://schemas.openxmlformats.org/officeDocument/2006/relationships/image" Target="../media/image15.png"/><Relationship Id="rId22" Type="http://schemas.microsoft.com/office/2007/relationships/hdphoto" Target="../media/hdphoto8.wdp"/><Relationship Id="rId27" Type="http://schemas.openxmlformats.org/officeDocument/2006/relationships/image" Target="../media/image25.png"/><Relationship Id="rId30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Elipse 397"/>
          <p:cNvSpPr/>
          <p:nvPr/>
        </p:nvSpPr>
        <p:spPr>
          <a:xfrm>
            <a:off x="8685771" y="701308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6" name="Imagen 4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77917" y="25870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95" name="Imagen 3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67" y="3427780"/>
            <a:ext cx="2994449" cy="3022176"/>
          </a:xfrm>
          <a:prstGeom prst="rect">
            <a:avLst/>
          </a:prstGeom>
        </p:spPr>
      </p:pic>
      <p:pic>
        <p:nvPicPr>
          <p:cNvPr id="393" name="Imagen 3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136" y="3387643"/>
            <a:ext cx="2994449" cy="3022176"/>
          </a:xfrm>
          <a:prstGeom prst="rect">
            <a:avLst/>
          </a:prstGeom>
        </p:spPr>
      </p:pic>
      <p:pic>
        <p:nvPicPr>
          <p:cNvPr id="337" name="Imagen 3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6" y="3400343"/>
            <a:ext cx="2994449" cy="3022176"/>
          </a:xfrm>
          <a:prstGeom prst="rect">
            <a:avLst/>
          </a:prstGeom>
        </p:spPr>
      </p:pic>
      <p:sp>
        <p:nvSpPr>
          <p:cNvPr id="23" name="Elipse 22"/>
          <p:cNvSpPr/>
          <p:nvPr/>
        </p:nvSpPr>
        <p:spPr>
          <a:xfrm>
            <a:off x="1056832" y="891546"/>
            <a:ext cx="1579040" cy="157904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2" name="Grupo 231"/>
          <p:cNvGrpSpPr/>
          <p:nvPr/>
        </p:nvGrpSpPr>
        <p:grpSpPr>
          <a:xfrm rot="4975733" flipH="1" flipV="1">
            <a:off x="383809" y="360139"/>
            <a:ext cx="2552639" cy="2753023"/>
            <a:chOff x="3334588" y="663926"/>
            <a:chExt cx="5113566" cy="5514982"/>
          </a:xfrm>
        </p:grpSpPr>
        <p:sp>
          <p:nvSpPr>
            <p:cNvPr id="233" name="Arco 23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0" name="Grupo 269"/>
          <p:cNvGrpSpPr/>
          <p:nvPr/>
        </p:nvGrpSpPr>
        <p:grpSpPr>
          <a:xfrm rot="15775733" flipH="1" flipV="1">
            <a:off x="738634" y="229901"/>
            <a:ext cx="2552639" cy="2753023"/>
            <a:chOff x="3334588" y="663926"/>
            <a:chExt cx="5113566" cy="5514982"/>
          </a:xfrm>
        </p:grpSpPr>
        <p:sp>
          <p:nvSpPr>
            <p:cNvPr id="271" name="Arco 27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7" name="Elipse 286"/>
          <p:cNvSpPr/>
          <p:nvPr/>
        </p:nvSpPr>
        <p:spPr>
          <a:xfrm>
            <a:off x="1104796" y="4040553"/>
            <a:ext cx="1579040" cy="15790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8" name="Imagen 28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682114" y="349884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339" name="Elipse 338"/>
          <p:cNvSpPr/>
          <p:nvPr/>
        </p:nvSpPr>
        <p:spPr>
          <a:xfrm>
            <a:off x="4299784" y="520959"/>
            <a:ext cx="2320214" cy="23202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1" name="Grupo 340"/>
          <p:cNvGrpSpPr/>
          <p:nvPr/>
        </p:nvGrpSpPr>
        <p:grpSpPr>
          <a:xfrm rot="5400000" flipH="1" flipV="1">
            <a:off x="3756907" y="351057"/>
            <a:ext cx="2783999" cy="3002545"/>
            <a:chOff x="3334588" y="663926"/>
            <a:chExt cx="5113566" cy="5514982"/>
          </a:xfrm>
        </p:grpSpPr>
        <p:sp>
          <p:nvSpPr>
            <p:cNvPr id="342" name="Arco 3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76" name="Grupo 375"/>
          <p:cNvGrpSpPr/>
          <p:nvPr/>
        </p:nvGrpSpPr>
        <p:grpSpPr>
          <a:xfrm rot="16200000" flipV="1">
            <a:off x="4361549" y="351536"/>
            <a:ext cx="2771782" cy="2989369"/>
            <a:chOff x="3334588" y="663926"/>
            <a:chExt cx="5113566" cy="5514982"/>
          </a:xfrm>
        </p:grpSpPr>
        <p:sp>
          <p:nvSpPr>
            <p:cNvPr id="377" name="Arco 37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6" name="Elipse 395"/>
          <p:cNvSpPr/>
          <p:nvPr/>
        </p:nvSpPr>
        <p:spPr>
          <a:xfrm>
            <a:off x="4888527" y="4067990"/>
            <a:ext cx="1579040" cy="1579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97" name="Imagen 39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439841" y="3483108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00" name="Grupo 399"/>
          <p:cNvGrpSpPr/>
          <p:nvPr/>
        </p:nvGrpSpPr>
        <p:grpSpPr>
          <a:xfrm rot="5400000" flipH="1" flipV="1">
            <a:off x="8050820" y="284573"/>
            <a:ext cx="2552639" cy="2753023"/>
            <a:chOff x="3334588" y="663926"/>
            <a:chExt cx="5113566" cy="5514982"/>
          </a:xfrm>
        </p:grpSpPr>
        <p:sp>
          <p:nvSpPr>
            <p:cNvPr id="401" name="Arco 40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7" name="Grupo 416"/>
          <p:cNvGrpSpPr/>
          <p:nvPr/>
        </p:nvGrpSpPr>
        <p:grpSpPr>
          <a:xfrm rot="16200000" flipV="1">
            <a:off x="8645990" y="285349"/>
            <a:ext cx="2552639" cy="2753023"/>
            <a:chOff x="3334588" y="663926"/>
            <a:chExt cx="5113566" cy="5514982"/>
          </a:xfrm>
        </p:grpSpPr>
        <p:sp>
          <p:nvSpPr>
            <p:cNvPr id="418" name="Arco 417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9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0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1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2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3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4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5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6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7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8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9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0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1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2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3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34" name="Imagen 4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3" r="12365" b="21665"/>
          <a:stretch/>
        </p:blipFill>
        <p:spPr>
          <a:xfrm>
            <a:off x="532867" y="307864"/>
            <a:ext cx="2379945" cy="2197341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5" name="Imagen 4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131139" y="35567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7" name="Imagen 4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83" y="3435439"/>
            <a:ext cx="2994449" cy="3022176"/>
          </a:xfrm>
          <a:prstGeom prst="rect">
            <a:avLst/>
          </a:prstGeom>
        </p:spPr>
      </p:pic>
      <p:sp>
        <p:nvSpPr>
          <p:cNvPr id="438" name="Elipse 437"/>
          <p:cNvSpPr/>
          <p:nvPr/>
        </p:nvSpPr>
        <p:spPr>
          <a:xfrm>
            <a:off x="8693443" y="4075649"/>
            <a:ext cx="1579040" cy="1579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9" name="Imagen 4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15091" y="35265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9843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71800" y="59174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! Aquí, nos preocupamos por la salud de tus mascotas tanto como tú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creemos que cada mascota merece estar protegida. 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¡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Únete a nosotros en nuestra misión de mantener a nuestras mascotas vacunadas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!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¡Saludos! Te damos la bienvenida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tu recurso confiable para la vacunación de mascotas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¡Hola, amante de las mascotas!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trabajamos para mantener a tus amigos peludos seguros y saludables a través de la vacunación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 bordo!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nos dedicamos a proteger a nuestras mascotas a través de la vacunación. ¡Únete a nosotros en esta noble causa!</a:t>
            </a:r>
            <a:endParaRPr lang="es-E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0158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3321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1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262626"/>
              </a:solidFill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00842" y="328623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13368" y="391679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298353" y="4513055"/>
              <a:ext cx="1699909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Registrarse</a:t>
              </a:r>
              <a:endParaRPr lang="es-ES" sz="1400" dirty="0">
                <a:solidFill>
                  <a:srgbClr val="5C415D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6" y="2545162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INGRESAR</a:t>
              </a:r>
            </a:p>
          </p:txBody>
        </p: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7645993" y="504592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3645648"/>
            <a:ext cx="197360" cy="270000"/>
          </a:xfrm>
          <a:prstGeom prst="rect">
            <a:avLst/>
          </a:prstGeom>
        </p:spPr>
      </p:pic>
      <p:sp>
        <p:nvSpPr>
          <p:cNvPr id="62" name="Rectángulo redondeado 61"/>
          <p:cNvSpPr/>
          <p:nvPr/>
        </p:nvSpPr>
        <p:spPr>
          <a:xfrm>
            <a:off x="740691" y="4175925"/>
            <a:ext cx="1879655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Iniciar Sesión</a:t>
            </a:r>
            <a:endParaRPr lang="es-ES" sz="14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0" flipH="1">
            <a:off x="7288078" y="364902"/>
            <a:ext cx="470455" cy="525600"/>
          </a:xfrm>
          <a:prstGeom prst="rect">
            <a:avLst/>
          </a:prstGeom>
        </p:spPr>
      </p:pic>
      <p:grpSp>
        <p:nvGrpSpPr>
          <p:cNvPr id="61" name="Grupo 60"/>
          <p:cNvGrpSpPr/>
          <p:nvPr/>
        </p:nvGrpSpPr>
        <p:grpSpPr>
          <a:xfrm>
            <a:off x="5460486" y="2374995"/>
            <a:ext cx="6432254" cy="4497386"/>
            <a:chOff x="5460486" y="2374995"/>
            <a:chExt cx="6432254" cy="4497386"/>
          </a:xfrm>
        </p:grpSpPr>
        <p:grpSp>
          <p:nvGrpSpPr>
            <p:cNvPr id="54" name="Grupo 53"/>
            <p:cNvGrpSpPr/>
            <p:nvPr/>
          </p:nvGrpSpPr>
          <p:grpSpPr>
            <a:xfrm>
              <a:off x="5596291" y="2374995"/>
              <a:ext cx="6296449" cy="4497386"/>
              <a:chOff x="5596291" y="2377905"/>
              <a:chExt cx="6296449" cy="4497386"/>
            </a:xfrm>
          </p:grpSpPr>
          <p:pic>
            <p:nvPicPr>
              <p:cNvPr id="48" name="Imagen 4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18" name="CuadroTexto 1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, 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printing and typesetting industry </a:t>
                </a:r>
                <a:endParaRPr lang="es-ES" sz="1400" dirty="0"/>
              </a:p>
            </p:txBody>
          </p: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6291" y="3329993"/>
                <a:ext cx="6296449" cy="3545298"/>
              </a:xfrm>
              <a:prstGeom prst="rect">
                <a:avLst/>
              </a:prstGeom>
              <a:effectLst/>
            </p:spPr>
          </p:pic>
        </p:grp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/>
          </p:spPr>
        </p:pic>
      </p:grpSp>
      <p:pic>
        <p:nvPicPr>
          <p:cNvPr id="70" name="Imagen 69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25322" y="3870217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25322" y="5021409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337766" y="5665700"/>
              <a:ext cx="1569792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Iniciar Sesión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7" y="2638776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REGISTRO</a:t>
              </a:r>
              <a:endParaRPr lang="es-ES" sz="24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</p:grp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805301" y="2956485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805301" y="4134022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Carreo Electrónico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4778592"/>
            <a:ext cx="197360" cy="270000"/>
          </a:xfrm>
          <a:prstGeom prst="rect">
            <a:avLst/>
          </a:prstGeom>
        </p:spPr>
      </p:pic>
      <p:sp>
        <p:nvSpPr>
          <p:cNvPr id="33" name="Rectángulo redondeado 32"/>
          <p:cNvSpPr/>
          <p:nvPr/>
        </p:nvSpPr>
        <p:spPr>
          <a:xfrm>
            <a:off x="805302" y="5304681"/>
            <a:ext cx="1617742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Registrarse</a:t>
            </a:r>
            <a:endParaRPr lang="es-ES" sz="14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7288078" y="364902"/>
            <a:ext cx="2108862" cy="525600"/>
            <a:chOff x="7288078" y="364902"/>
            <a:chExt cx="2108862" cy="525600"/>
          </a:xfrm>
        </p:grpSpPr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7645993" y="504592"/>
              <a:ext cx="1750947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rPr>
                <a:t>LEGION OF PETS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0000" flipH="1">
              <a:off x="7288078" y="364902"/>
              <a:ext cx="470455" cy="525600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460486" y="2374995"/>
            <a:ext cx="6432254" cy="4497385"/>
            <a:chOff x="5460486" y="2374995"/>
            <a:chExt cx="6432254" cy="4497385"/>
          </a:xfrm>
        </p:grpSpPr>
        <p:grpSp>
          <p:nvGrpSpPr>
            <p:cNvPr id="35" name="Grupo 34"/>
            <p:cNvGrpSpPr/>
            <p:nvPr/>
          </p:nvGrpSpPr>
          <p:grpSpPr>
            <a:xfrm>
              <a:off x="5810491" y="2374995"/>
              <a:ext cx="6082249" cy="4497385"/>
              <a:chOff x="5810491" y="2377905"/>
              <a:chExt cx="6082249" cy="4497385"/>
            </a:xfrm>
          </p:grpSpPr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38" name="CuadroTexto 3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, 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printing and typesetting industry </a:t>
                </a:r>
                <a:endParaRPr lang="es-ES" sz="1400" dirty="0"/>
              </a:p>
            </p:txBody>
          </p:sp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2" t="14873"/>
              <a:stretch/>
            </p:blipFill>
            <p:spPr>
              <a:xfrm>
                <a:off x="5810491" y="3857279"/>
                <a:ext cx="6082249" cy="3018011"/>
              </a:xfrm>
              <a:prstGeom prst="rect">
                <a:avLst/>
              </a:prstGeom>
              <a:effectLst/>
            </p:spPr>
          </p:pic>
        </p:grpSp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>
              <a:glow rad="190500">
                <a:srgbClr val="262626">
                  <a:alpha val="27000"/>
                </a:srgbClr>
              </a:glow>
            </a:effectLst>
          </p:spPr>
        </p:pic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44" name="Grupo 43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31" name="Rectángulo redondeado 30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 smtClean="0"/>
                  <a:t> </a:t>
                </a:r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9" name="Grupo 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43" name="Grupo 42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41" name="Rectángulo redondeado 40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0" name="Imagen 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" name="Imagen 11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29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7" y="4735216"/>
            <a:ext cx="4978400" cy="212278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4855269" y="280116"/>
            <a:ext cx="2481461" cy="525600"/>
            <a:chOff x="5041569" y="277816"/>
            <a:chExt cx="2481461" cy="525600"/>
          </a:xfrm>
        </p:grpSpPr>
        <p:grpSp>
          <p:nvGrpSpPr>
            <p:cNvPr id="32" name="Grupo 31"/>
            <p:cNvGrpSpPr/>
            <p:nvPr/>
          </p:nvGrpSpPr>
          <p:grpSpPr>
            <a:xfrm>
              <a:off x="5041569" y="277816"/>
              <a:ext cx="2108862" cy="525600"/>
              <a:chOff x="7288078" y="364902"/>
              <a:chExt cx="2108862" cy="525600"/>
            </a:xfrm>
          </p:grpSpPr>
          <p:sp>
            <p:nvSpPr>
              <p:cNvPr id="34" name="Rectangle 2"/>
              <p:cNvSpPr>
                <a:spLocks noChangeArrowheads="1"/>
              </p:cNvSpPr>
              <p:nvPr/>
            </p:nvSpPr>
            <p:spPr bwMode="auto">
              <a:xfrm>
                <a:off x="7645993" y="504592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LEGION OF PETS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400000" flipH="1">
                <a:off x="7288078" y="364902"/>
                <a:ext cx="470455" cy="525600"/>
              </a:xfrm>
              <a:prstGeom prst="rect">
                <a:avLst/>
              </a:prstGeom>
            </p:spPr>
          </p:pic>
        </p:grpSp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00000">
              <a:off x="7052575" y="277816"/>
              <a:ext cx="470455" cy="525600"/>
            </a:xfrm>
            <a:prstGeom prst="rect">
              <a:avLst/>
            </a:prstGeom>
          </p:spPr>
        </p:pic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3846359" y="1972514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¡</a:t>
            </a:r>
            <a:r>
              <a:rPr lang="es-ES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SESIÓN NO INICIADA!</a:t>
            </a:r>
            <a:endParaRPr lang="es-ES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4741377" y="3556000"/>
            <a:ext cx="2850204" cy="579072"/>
          </a:xfrm>
          <a:prstGeom prst="roundRect">
            <a:avLst>
              <a:gd name="adj" fmla="val 14748"/>
            </a:avLst>
          </a:prstGeom>
          <a:solidFill>
            <a:srgbClr val="393E41"/>
          </a:solidFill>
          <a:ln>
            <a:noFill/>
          </a:ln>
          <a:effectLst>
            <a:outerShdw blurRad="127000" sx="104000" sy="104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IR LOGIN</a:t>
            </a:r>
          </a:p>
        </p:txBody>
      </p:sp>
    </p:spTree>
    <p:extLst>
      <p:ext uri="{BB962C8B-B14F-4D97-AF65-F5344CB8AC3E}">
        <p14:creationId xmlns:p14="http://schemas.microsoft.com/office/powerpoint/2010/main" val="38838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1D2022"/>
              </a:gs>
              <a:gs pos="50000">
                <a:srgbClr val="2D3235"/>
              </a:gs>
              <a:gs pos="100000">
                <a:srgbClr val="383E4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4" name="Grupo 43"/>
          <p:cNvGrpSpPr/>
          <p:nvPr/>
        </p:nvGrpSpPr>
        <p:grpSpPr>
          <a:xfrm>
            <a:off x="6174383" y="4024161"/>
            <a:ext cx="2844800" cy="2160000"/>
            <a:chOff x="8978416" y="2121926"/>
            <a:chExt cx="2844800" cy="2160000"/>
          </a:xfrm>
        </p:grpSpPr>
        <p:sp>
          <p:nvSpPr>
            <p:cNvPr id="31" name="Rectángulo redondeado 30"/>
            <p:cNvSpPr/>
            <p:nvPr/>
          </p:nvSpPr>
          <p:spPr>
            <a:xfrm>
              <a:off x="8978416" y="2121926"/>
              <a:ext cx="28448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Mascota</a:t>
              </a:r>
            </a:p>
          </p:txBody>
        </p:sp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6493" y="2603379"/>
              <a:ext cx="845904" cy="864000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6175183" y="1569408"/>
            <a:ext cx="2844000" cy="2160000"/>
            <a:chOff x="9002790" y="3044662"/>
            <a:chExt cx="2844000" cy="2160000"/>
          </a:xfrm>
        </p:grpSpPr>
        <p:sp>
          <p:nvSpPr>
            <p:cNvPr id="33" name="Rectángulo redondeado 32"/>
            <p:cNvSpPr/>
            <p:nvPr/>
          </p:nvSpPr>
          <p:spPr>
            <a:xfrm>
              <a:off x="9002790" y="3044662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Vacunas</a:t>
              </a:r>
              <a:endPara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352" y="3391512"/>
              <a:ext cx="856076" cy="864000"/>
            </a:xfrm>
            <a:prstGeom prst="rect">
              <a:avLst/>
            </a:prstGeom>
          </p:spPr>
        </p:pic>
      </p:grpSp>
      <p:grpSp>
        <p:nvGrpSpPr>
          <p:cNvPr id="43" name="Grupo 42"/>
          <p:cNvGrpSpPr/>
          <p:nvPr/>
        </p:nvGrpSpPr>
        <p:grpSpPr>
          <a:xfrm>
            <a:off x="2865237" y="4031056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Razas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920754" y="1569408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D0CECE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737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 15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5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3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23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 27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 8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USOS		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559" y="1585742"/>
            <a:ext cx="356786" cy="360000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10580783" y="2150660"/>
            <a:ext cx="929368" cy="324000"/>
            <a:chOff x="10580783" y="2150660"/>
            <a:chExt cx="929368" cy="32400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10580783" y="2664634"/>
            <a:ext cx="929368" cy="324000"/>
            <a:chOff x="10580783" y="2150660"/>
            <a:chExt cx="929368" cy="324000"/>
          </a:xfrm>
        </p:grpSpPr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3" name="Grupo 62"/>
          <p:cNvGrpSpPr/>
          <p:nvPr/>
        </p:nvGrpSpPr>
        <p:grpSpPr>
          <a:xfrm>
            <a:off x="10580893" y="3184754"/>
            <a:ext cx="929368" cy="324000"/>
            <a:chOff x="10580783" y="2150660"/>
            <a:chExt cx="929368" cy="324000"/>
          </a:xfrm>
        </p:grpSpPr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6" name="Grupo 65"/>
          <p:cNvGrpSpPr/>
          <p:nvPr/>
        </p:nvGrpSpPr>
        <p:grpSpPr>
          <a:xfrm>
            <a:off x="10580783" y="3718232"/>
            <a:ext cx="929368" cy="324000"/>
            <a:chOff x="10580783" y="2150660"/>
            <a:chExt cx="929368" cy="324000"/>
          </a:xfrm>
        </p:grpSpPr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8" name="Imagen 6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9" name="Grupo 68"/>
          <p:cNvGrpSpPr/>
          <p:nvPr/>
        </p:nvGrpSpPr>
        <p:grpSpPr>
          <a:xfrm>
            <a:off x="10580783" y="4239224"/>
            <a:ext cx="929368" cy="324000"/>
            <a:chOff x="10580783" y="2150660"/>
            <a:chExt cx="929368" cy="324000"/>
          </a:xfrm>
        </p:grpSpPr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72" name="Grupo 71"/>
          <p:cNvGrpSpPr/>
          <p:nvPr/>
        </p:nvGrpSpPr>
        <p:grpSpPr>
          <a:xfrm>
            <a:off x="10580783" y="4734060"/>
            <a:ext cx="929368" cy="324000"/>
            <a:chOff x="10580783" y="2150660"/>
            <a:chExt cx="929368" cy="324000"/>
          </a:xfrm>
        </p:grpSpPr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10580783" y="5267481"/>
            <a:ext cx="929368" cy="324000"/>
            <a:chOff x="10580783" y="2150660"/>
            <a:chExt cx="929368" cy="324000"/>
          </a:xfrm>
        </p:grpSpPr>
        <p:pic>
          <p:nvPicPr>
            <p:cNvPr id="77" name="Imagen 7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8" name="Imagen 7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77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31/FEB/1855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37" name="Rectángulo 136"/>
          <p:cNvSpPr/>
          <p:nvPr/>
        </p:nvSpPr>
        <p:spPr>
          <a:xfrm>
            <a:off x="-10350" y="926655"/>
            <a:ext cx="12192000" cy="5987145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" name="Grupo 113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115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6" name="Grupo 115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134" name="Imagen 13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135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6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117" name="Imagen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132" name="Rectángulo redondeado 131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 smtClean="0"/>
                  <a:t> </a:t>
                </a:r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33" name="Imagen 13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19" name="Grupo 1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130" name="Rectángulo redondeado 129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31" name="Imagen 130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122" name="Grupo 121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125" name="Rectángulo redondeado 124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28" name="Imagen 127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9" name="Imagen 128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3" name="Imagen 122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0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31/FEB/1855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291414"/>
            </a:xfrm>
            <a:prstGeom prst="roundRect">
              <a:avLst>
                <a:gd name="adj" fmla="val 12733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572629"/>
              <a:ext cx="11663222" cy="3129117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6" name="CuadroTexto 165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grpSp>
        <p:nvGrpSpPr>
          <p:cNvPr id="93" name="Grupo 92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94" name="Grupo 93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98" name="Imagen 97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99" name="CuadroTexto 98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CuadroTexto 101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grpSp>
        <p:nvGrpSpPr>
          <p:cNvPr id="103" name="Grupo 102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104" name="Rectángulo 10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5" name="Rectángulo redondeado 104"/>
            <p:cNvSpPr/>
            <p:nvPr/>
          </p:nvSpPr>
          <p:spPr>
            <a:xfrm>
              <a:off x="11744326" y="2716522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8810117" y="2074008"/>
            <a:ext cx="2859185" cy="344153"/>
            <a:chOff x="8744415" y="1605093"/>
            <a:chExt cx="2859185" cy="344153"/>
          </a:xfrm>
        </p:grpSpPr>
        <p:sp>
          <p:nvSpPr>
            <p:cNvPr id="126" name="Rectángulo redondeado 125"/>
            <p:cNvSpPr/>
            <p:nvPr/>
          </p:nvSpPr>
          <p:spPr>
            <a:xfrm>
              <a:off x="8744415" y="1605093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8" name="Rectángulo redondeado 127"/>
            <p:cNvSpPr/>
            <p:nvPr/>
          </p:nvSpPr>
          <p:spPr>
            <a:xfrm>
              <a:off x="10271600" y="1610692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2752577" y="2072665"/>
            <a:ext cx="2160000" cy="338554"/>
            <a:chOff x="3074104" y="1609203"/>
            <a:chExt cx="2160000" cy="338554"/>
          </a:xfrm>
          <a:solidFill>
            <a:schemeClr val="bg1"/>
          </a:solidFill>
        </p:grpSpPr>
        <p:sp>
          <p:nvSpPr>
            <p:cNvPr id="130" name="Rectángulo redondeado 129"/>
            <p:cNvSpPr/>
            <p:nvPr/>
          </p:nvSpPr>
          <p:spPr>
            <a:xfrm>
              <a:off x="3074104" y="1609203"/>
              <a:ext cx="2160000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1" name="Imagen 130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157" y="1684423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2" name="Grupo 131"/>
          <p:cNvGrpSpPr/>
          <p:nvPr/>
        </p:nvGrpSpPr>
        <p:grpSpPr>
          <a:xfrm>
            <a:off x="5041689" y="2070965"/>
            <a:ext cx="1934921" cy="338554"/>
            <a:chOff x="5621243" y="1609203"/>
            <a:chExt cx="1934921" cy="338554"/>
          </a:xfrm>
          <a:solidFill>
            <a:schemeClr val="bg1"/>
          </a:solidFill>
        </p:grpSpPr>
        <p:sp>
          <p:nvSpPr>
            <p:cNvPr id="133" name="Rectángulo redondeado 132"/>
            <p:cNvSpPr/>
            <p:nvPr/>
          </p:nvSpPr>
          <p:spPr>
            <a:xfrm>
              <a:off x="5621243" y="1609203"/>
              <a:ext cx="1934921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4" name="Imagen 133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829" y="1695009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5" name="Grupo 134"/>
          <p:cNvGrpSpPr/>
          <p:nvPr/>
        </p:nvGrpSpPr>
        <p:grpSpPr>
          <a:xfrm>
            <a:off x="7105721" y="2070938"/>
            <a:ext cx="1513454" cy="338554"/>
            <a:chOff x="7721419" y="1608148"/>
            <a:chExt cx="1513454" cy="338554"/>
          </a:xfrm>
          <a:solidFill>
            <a:schemeClr val="bg1"/>
          </a:solidFill>
        </p:grpSpPr>
        <p:sp>
          <p:nvSpPr>
            <p:cNvPr id="136" name="Rectángulo redondeado 135"/>
            <p:cNvSpPr/>
            <p:nvPr/>
          </p:nvSpPr>
          <p:spPr>
            <a:xfrm>
              <a:off x="7721419" y="1608148"/>
              <a:ext cx="1513454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485" y="1682460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8" name="Grupo 137"/>
          <p:cNvGrpSpPr/>
          <p:nvPr/>
        </p:nvGrpSpPr>
        <p:grpSpPr>
          <a:xfrm>
            <a:off x="463465" y="2072665"/>
            <a:ext cx="2160000" cy="338554"/>
            <a:chOff x="526965" y="1609203"/>
            <a:chExt cx="2160000" cy="338554"/>
          </a:xfrm>
        </p:grpSpPr>
        <p:sp>
          <p:nvSpPr>
            <p:cNvPr id="139" name="Rectángulo redondeado 138"/>
            <p:cNvSpPr/>
            <p:nvPr/>
          </p:nvSpPr>
          <p:spPr>
            <a:xfrm>
              <a:off x="526965" y="1609203"/>
              <a:ext cx="2160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0" name="Imagen 139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479" y="1678434"/>
              <a:ext cx="186582" cy="187200"/>
            </a:xfrm>
            <a:prstGeom prst="rect">
              <a:avLst/>
            </a:prstGeom>
          </p:spPr>
        </p:pic>
      </p:grpSp>
      <p:sp>
        <p:nvSpPr>
          <p:cNvPr id="145" name="CuadroTexto 144"/>
          <p:cNvSpPr txBox="1"/>
          <p:nvPr/>
        </p:nvSpPr>
        <p:spPr>
          <a:xfrm>
            <a:off x="8863288" y="2079607"/>
            <a:ext cx="275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INCIO	       FINAL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6" name="CuadroTexto 145"/>
          <p:cNvSpPr txBox="1"/>
          <p:nvPr/>
        </p:nvSpPr>
        <p:spPr>
          <a:xfrm>
            <a:off x="512901" y="268299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7" name="CuadroTexto 146"/>
          <p:cNvSpPr txBox="1"/>
          <p:nvPr/>
        </p:nvSpPr>
        <p:spPr>
          <a:xfrm>
            <a:off x="512901" y="318943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8" name="CuadroTexto 147"/>
          <p:cNvSpPr txBox="1"/>
          <p:nvPr/>
        </p:nvSpPr>
        <p:spPr>
          <a:xfrm>
            <a:off x="526968" y="374618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9" name="CuadroTexto 148"/>
          <p:cNvSpPr txBox="1"/>
          <p:nvPr/>
        </p:nvSpPr>
        <p:spPr>
          <a:xfrm>
            <a:off x="526967" y="423588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Dueño Pérez	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526966" y="474490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Dueño Pérez	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51" name="CuadroTexto 150"/>
          <p:cNvSpPr txBox="1"/>
          <p:nvPr/>
        </p:nvSpPr>
        <p:spPr>
          <a:xfrm>
            <a:off x="526966" y="529600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53" name="Grupo 152"/>
          <p:cNvGrpSpPr/>
          <p:nvPr/>
        </p:nvGrpSpPr>
        <p:grpSpPr>
          <a:xfrm>
            <a:off x="7544498" y="2641366"/>
            <a:ext cx="594000" cy="3007615"/>
            <a:chOff x="8211506" y="2115274"/>
            <a:chExt cx="594000" cy="3007615"/>
          </a:xfrm>
        </p:grpSpPr>
        <p:grpSp>
          <p:nvGrpSpPr>
            <p:cNvPr id="154" name="Grupo 153"/>
            <p:cNvGrpSpPr/>
            <p:nvPr/>
          </p:nvGrpSpPr>
          <p:grpSpPr>
            <a:xfrm>
              <a:off x="8211506" y="2653976"/>
              <a:ext cx="594000" cy="2468913"/>
              <a:chOff x="8779831" y="2640648"/>
              <a:chExt cx="594000" cy="2468913"/>
            </a:xfrm>
          </p:grpSpPr>
          <p:pic>
            <p:nvPicPr>
              <p:cNvPr id="156" name="Imagen 1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58" name="Imagen 1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658796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59" name="Imagen 1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60" name="Imagen 159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</p:grpSp>
        <p:pic>
          <p:nvPicPr>
            <p:cNvPr id="155" name="Imagen 15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sp>
        <p:nvSpPr>
          <p:cNvPr id="162" name="Elipse 16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3" name="Imagen 16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pic>
        <p:nvPicPr>
          <p:cNvPr id="164" name="Imagen 1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65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n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633295" y="2698265"/>
            <a:ext cx="694246" cy="700674"/>
          </a:xfrm>
          <a:prstGeom prst="rect">
            <a:avLst/>
          </a:prstGeom>
        </p:spPr>
      </p:pic>
      <p:sp>
        <p:nvSpPr>
          <p:cNvPr id="55" name="Elipse 54"/>
          <p:cNvSpPr/>
          <p:nvPr/>
        </p:nvSpPr>
        <p:spPr>
          <a:xfrm>
            <a:off x="5036378" y="847627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4628234" y="430831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57" name="Elipse 56"/>
          <p:cNvSpPr/>
          <p:nvPr/>
        </p:nvSpPr>
        <p:spPr>
          <a:xfrm>
            <a:off x="991557" y="714038"/>
            <a:ext cx="2320214" cy="232021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8" name="Grupo 57"/>
          <p:cNvGrpSpPr/>
          <p:nvPr/>
        </p:nvGrpSpPr>
        <p:grpSpPr>
          <a:xfrm rot="5400000" flipH="1" flipV="1">
            <a:off x="448680" y="544136"/>
            <a:ext cx="2783999" cy="3002545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Grupo 74"/>
          <p:cNvGrpSpPr/>
          <p:nvPr/>
        </p:nvGrpSpPr>
        <p:grpSpPr>
          <a:xfrm rot="16200000" flipV="1">
            <a:off x="1053322" y="544615"/>
            <a:ext cx="2771782" cy="2989369"/>
            <a:chOff x="3334588" y="663926"/>
            <a:chExt cx="5113566" cy="5514982"/>
          </a:xfrm>
        </p:grpSpPr>
        <p:sp>
          <p:nvSpPr>
            <p:cNvPr id="76" name="Arco 75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8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2" name="Grupo 91"/>
          <p:cNvGrpSpPr/>
          <p:nvPr/>
        </p:nvGrpSpPr>
        <p:grpSpPr>
          <a:xfrm rot="5400000" flipH="1" flipV="1">
            <a:off x="4401427" y="430892"/>
            <a:ext cx="2552639" cy="2753023"/>
            <a:chOff x="3334588" y="663926"/>
            <a:chExt cx="5113566" cy="5514982"/>
          </a:xfrm>
        </p:grpSpPr>
        <p:sp>
          <p:nvSpPr>
            <p:cNvPr id="93" name="Arco 9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9" name="Grupo 108"/>
          <p:cNvGrpSpPr/>
          <p:nvPr/>
        </p:nvGrpSpPr>
        <p:grpSpPr>
          <a:xfrm rot="16200000" flipV="1">
            <a:off x="4996597" y="431668"/>
            <a:ext cx="2552639" cy="2753023"/>
            <a:chOff x="3334588" y="663926"/>
            <a:chExt cx="5113566" cy="5514982"/>
          </a:xfrm>
        </p:grpSpPr>
        <p:sp>
          <p:nvSpPr>
            <p:cNvPr id="110" name="Arco 10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2912" y="54875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45" name="Imagen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633295" y="2698265"/>
            <a:ext cx="694246" cy="700674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05218" y="5832901"/>
            <a:ext cx="694246" cy="700674"/>
          </a:xfrm>
          <a:prstGeom prst="rect">
            <a:avLst/>
          </a:prstGeom>
        </p:spPr>
      </p:pic>
      <p:sp>
        <p:nvSpPr>
          <p:cNvPr id="147" name="Elipse 146"/>
          <p:cNvSpPr/>
          <p:nvPr/>
        </p:nvSpPr>
        <p:spPr>
          <a:xfrm>
            <a:off x="1108301" y="398226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915" b="16765"/>
          <a:stretch/>
        </p:blipFill>
        <p:spPr>
          <a:xfrm>
            <a:off x="700447" y="3539656"/>
            <a:ext cx="2169023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166" name="Grupo 165"/>
          <p:cNvGrpSpPr/>
          <p:nvPr/>
        </p:nvGrpSpPr>
        <p:grpSpPr>
          <a:xfrm rot="16200000" flipV="1">
            <a:off x="1722221" y="4436038"/>
            <a:ext cx="1734254" cy="1870392"/>
            <a:chOff x="3334588" y="663926"/>
            <a:chExt cx="5113566" cy="5514982"/>
          </a:xfrm>
        </p:grpSpPr>
        <p:sp>
          <p:nvSpPr>
            <p:cNvPr id="167" name="Arco 16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83" name="Imagen 1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05218" y="5832901"/>
            <a:ext cx="694246" cy="700674"/>
          </a:xfrm>
          <a:prstGeom prst="rect">
            <a:avLst/>
          </a:prstGeom>
        </p:spPr>
      </p:pic>
      <p:grpSp>
        <p:nvGrpSpPr>
          <p:cNvPr id="184" name="Grupo 183"/>
          <p:cNvGrpSpPr/>
          <p:nvPr/>
        </p:nvGrpSpPr>
        <p:grpSpPr>
          <a:xfrm rot="5400000" flipH="1" flipV="1">
            <a:off x="695232" y="4436038"/>
            <a:ext cx="1734254" cy="1870392"/>
            <a:chOff x="3334588" y="663926"/>
            <a:chExt cx="5113566" cy="5514982"/>
          </a:xfrm>
        </p:grpSpPr>
        <p:sp>
          <p:nvSpPr>
            <p:cNvPr id="185" name="Arco 18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1" name="Imagen 2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2" name="Imagen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3" name="Imagen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662388" y="2707551"/>
            <a:ext cx="694246" cy="700674"/>
          </a:xfrm>
          <a:prstGeom prst="rect">
            <a:avLst/>
          </a:prstGeom>
        </p:spPr>
      </p:pic>
      <p:sp>
        <p:nvSpPr>
          <p:cNvPr id="204" name="Elipse 203"/>
          <p:cNvSpPr/>
          <p:nvPr/>
        </p:nvSpPr>
        <p:spPr>
          <a:xfrm>
            <a:off x="9065471" y="85691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" name="Imagen 20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657617" y="4143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206" name="Grupo 205"/>
          <p:cNvGrpSpPr/>
          <p:nvPr/>
        </p:nvGrpSpPr>
        <p:grpSpPr>
          <a:xfrm rot="5400000" flipH="1" flipV="1">
            <a:off x="8430520" y="440178"/>
            <a:ext cx="2552639" cy="2753023"/>
            <a:chOff x="3334588" y="663926"/>
            <a:chExt cx="5113566" cy="5514982"/>
          </a:xfrm>
        </p:grpSpPr>
        <p:sp>
          <p:nvSpPr>
            <p:cNvPr id="207" name="Arco 20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3" name="Grupo 222"/>
          <p:cNvGrpSpPr/>
          <p:nvPr/>
        </p:nvGrpSpPr>
        <p:grpSpPr>
          <a:xfrm rot="16200000" flipV="1">
            <a:off x="9025690" y="440954"/>
            <a:ext cx="2552639" cy="2753023"/>
            <a:chOff x="3334588" y="663926"/>
            <a:chExt cx="5113566" cy="5514982"/>
          </a:xfrm>
        </p:grpSpPr>
        <p:sp>
          <p:nvSpPr>
            <p:cNvPr id="224" name="Arco 223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5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6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7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1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2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3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6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40" name="Imagen 2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662388" y="2707551"/>
            <a:ext cx="694246" cy="700674"/>
          </a:xfrm>
          <a:prstGeom prst="rect">
            <a:avLst/>
          </a:prstGeom>
        </p:spPr>
      </p:pic>
      <p:pic>
        <p:nvPicPr>
          <p:cNvPr id="241" name="Imagen 2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723129" y="5693071"/>
            <a:ext cx="694246" cy="700674"/>
          </a:xfrm>
          <a:prstGeom prst="rect">
            <a:avLst/>
          </a:prstGeom>
        </p:spPr>
      </p:pic>
      <p:sp>
        <p:nvSpPr>
          <p:cNvPr id="242" name="Elipse 241"/>
          <p:cNvSpPr/>
          <p:nvPr/>
        </p:nvSpPr>
        <p:spPr>
          <a:xfrm>
            <a:off x="5126212" y="384243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4" name="Grupo 243"/>
          <p:cNvGrpSpPr/>
          <p:nvPr/>
        </p:nvGrpSpPr>
        <p:grpSpPr>
          <a:xfrm rot="5400000" flipH="1" flipV="1">
            <a:off x="4491261" y="3425698"/>
            <a:ext cx="2552639" cy="2753023"/>
            <a:chOff x="3334588" y="663926"/>
            <a:chExt cx="5113566" cy="5514982"/>
          </a:xfrm>
        </p:grpSpPr>
        <p:sp>
          <p:nvSpPr>
            <p:cNvPr id="245" name="Arco 24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1" name="Grupo 260"/>
          <p:cNvGrpSpPr/>
          <p:nvPr/>
        </p:nvGrpSpPr>
        <p:grpSpPr>
          <a:xfrm rot="16200000" flipV="1">
            <a:off x="5086431" y="3426474"/>
            <a:ext cx="2552639" cy="2753023"/>
            <a:chOff x="3334588" y="663926"/>
            <a:chExt cx="5113566" cy="5514982"/>
          </a:xfrm>
        </p:grpSpPr>
        <p:sp>
          <p:nvSpPr>
            <p:cNvPr id="262" name="Arco 26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78" name="Imagen 2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723129" y="5693071"/>
            <a:ext cx="694246" cy="700674"/>
          </a:xfrm>
          <a:prstGeom prst="rect">
            <a:avLst/>
          </a:prstGeom>
        </p:spPr>
      </p:pic>
      <p:pic>
        <p:nvPicPr>
          <p:cNvPr id="279" name="Imagen 2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752222" y="5702357"/>
            <a:ext cx="694246" cy="700674"/>
          </a:xfrm>
          <a:prstGeom prst="rect">
            <a:avLst/>
          </a:prstGeom>
        </p:spPr>
      </p:pic>
      <p:sp>
        <p:nvSpPr>
          <p:cNvPr id="280" name="Elipse 279"/>
          <p:cNvSpPr/>
          <p:nvPr/>
        </p:nvSpPr>
        <p:spPr>
          <a:xfrm>
            <a:off x="9155305" y="3851719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2" name="Grupo 281"/>
          <p:cNvGrpSpPr/>
          <p:nvPr/>
        </p:nvGrpSpPr>
        <p:grpSpPr>
          <a:xfrm rot="5400000" flipH="1" flipV="1">
            <a:off x="8520354" y="3434984"/>
            <a:ext cx="2552639" cy="2753023"/>
            <a:chOff x="3334588" y="663926"/>
            <a:chExt cx="5113566" cy="5514982"/>
          </a:xfrm>
        </p:grpSpPr>
        <p:sp>
          <p:nvSpPr>
            <p:cNvPr id="283" name="Arco 28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9" name="Grupo 298"/>
          <p:cNvGrpSpPr/>
          <p:nvPr/>
        </p:nvGrpSpPr>
        <p:grpSpPr>
          <a:xfrm rot="16200000" flipV="1">
            <a:off x="9115524" y="3435760"/>
            <a:ext cx="2552639" cy="2753023"/>
            <a:chOff x="3334588" y="663926"/>
            <a:chExt cx="5113566" cy="5514982"/>
          </a:xfrm>
        </p:grpSpPr>
        <p:sp>
          <p:nvSpPr>
            <p:cNvPr id="300" name="Arco 29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16" name="Imagen 3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752222" y="5702357"/>
            <a:ext cx="694246" cy="700674"/>
          </a:xfrm>
          <a:prstGeom prst="rect">
            <a:avLst/>
          </a:prstGeom>
        </p:spPr>
      </p:pic>
      <p:pic>
        <p:nvPicPr>
          <p:cNvPr id="317" name="Imagen 3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4772238" y="3416416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19" name="Imagen 3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8821878" y="3385491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811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RAZAS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TIPO	     	     	 RAZA			 Tamaño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512901" y="269164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Raza#6			Grande 	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1853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      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	Raza#2			Mediano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526968" y="374214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		    	Raza#9			Pequeño  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24590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10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Raza#10			Gigante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526966" y="476436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Raza#8			Mediano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526966" y="520927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30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Raza#8			mini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11252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Raza#1			Pequeño	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3220577" y="2098353"/>
            <a:ext cx="439357" cy="3527377"/>
            <a:chOff x="3220577" y="2098353"/>
            <a:chExt cx="439357" cy="3527377"/>
          </a:xfrm>
        </p:grpSpPr>
        <p:grpSp>
          <p:nvGrpSpPr>
            <p:cNvPr id="9" name="Grupo 8"/>
            <p:cNvGrpSpPr/>
            <p:nvPr/>
          </p:nvGrpSpPr>
          <p:grpSpPr>
            <a:xfrm>
              <a:off x="3220577" y="2098353"/>
              <a:ext cx="433030" cy="2943758"/>
              <a:chOff x="3220577" y="2098353"/>
              <a:chExt cx="433030" cy="294375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220577" y="3700272"/>
                <a:ext cx="433030" cy="1341839"/>
                <a:chOff x="8843321" y="3755592"/>
                <a:chExt cx="433030" cy="1353969"/>
              </a:xfrm>
            </p:grpSpPr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3755592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3173940"/>
                <a:ext cx="371553" cy="39240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2098353"/>
                <a:ext cx="371553" cy="392400"/>
              </a:xfrm>
              <a:prstGeom prst="rect">
                <a:avLst/>
              </a:prstGeom>
            </p:spPr>
          </p:pic>
        </p:grp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4188744"/>
              <a:ext cx="394096" cy="386431"/>
            </a:xfrm>
            <a:prstGeom prst="rect">
              <a:avLst/>
            </a:prstGeom>
          </p:spPr>
        </p:pic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333" y="5233278"/>
              <a:ext cx="399040" cy="392452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2628079"/>
              <a:ext cx="394096" cy="386431"/>
            </a:xfrm>
            <a:prstGeom prst="rect">
              <a:avLst/>
            </a:prstGeom>
          </p:spPr>
        </p:pic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599670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RAZAS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369587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646995"/>
              <a:ext cx="11663222" cy="3054752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692048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TIPO	     	     	 RAZA			 Tamaño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512901" y="324028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Raza#6			Grande 	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73402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      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	Raza#2			Mediano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526968" y="42907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		    	Raza#9			Pequeño  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794544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10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Raza#10			Gigante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526966" y="5313010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Raza#8			Mediano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66116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Raza#1			Pequeño	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3220577" y="2646995"/>
            <a:ext cx="439357" cy="2943758"/>
            <a:chOff x="3220577" y="2098353"/>
            <a:chExt cx="439357" cy="2943758"/>
          </a:xfrm>
        </p:grpSpPr>
        <p:grpSp>
          <p:nvGrpSpPr>
            <p:cNvPr id="9" name="Grupo 8"/>
            <p:cNvGrpSpPr/>
            <p:nvPr/>
          </p:nvGrpSpPr>
          <p:grpSpPr>
            <a:xfrm>
              <a:off x="3220577" y="2098353"/>
              <a:ext cx="433030" cy="2943758"/>
              <a:chOff x="3220577" y="2098353"/>
              <a:chExt cx="433030" cy="294375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220577" y="3700272"/>
                <a:ext cx="433030" cy="1341839"/>
                <a:chOff x="8843321" y="3755592"/>
                <a:chExt cx="433030" cy="1353969"/>
              </a:xfrm>
            </p:grpSpPr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3755592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3173940"/>
                <a:ext cx="371553" cy="39240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2098353"/>
                <a:ext cx="371553" cy="392400"/>
              </a:xfrm>
              <a:prstGeom prst="rect">
                <a:avLst/>
              </a:prstGeom>
            </p:spPr>
          </p:pic>
        </p:grp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4188744"/>
              <a:ext cx="394096" cy="386431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2628079"/>
              <a:ext cx="394096" cy="386431"/>
            </a:xfrm>
            <a:prstGeom prst="rect">
              <a:avLst/>
            </a:prstGeom>
          </p:spPr>
        </p:pic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5996705"/>
            <a:ext cx="468000" cy="468000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2419197" y="2080829"/>
            <a:ext cx="2087377" cy="338554"/>
            <a:chOff x="1228268" y="1607480"/>
            <a:chExt cx="2133982" cy="338554"/>
          </a:xfrm>
        </p:grpSpPr>
        <p:sp>
          <p:nvSpPr>
            <p:cNvPr id="49" name="Rectángulo redondeado 48"/>
            <p:cNvSpPr/>
            <p:nvPr/>
          </p:nvSpPr>
          <p:spPr>
            <a:xfrm>
              <a:off x="1228268" y="1607480"/>
              <a:ext cx="213398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grpSp>
        <p:nvGrpSpPr>
          <p:cNvPr id="51" name="Grupo 50"/>
          <p:cNvGrpSpPr/>
          <p:nvPr/>
        </p:nvGrpSpPr>
        <p:grpSpPr>
          <a:xfrm>
            <a:off x="5451031" y="2068942"/>
            <a:ext cx="2088000" cy="338554"/>
            <a:chOff x="254403" y="1607480"/>
            <a:chExt cx="2088000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254403" y="1607480"/>
              <a:ext cx="2088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25" y="1691682"/>
              <a:ext cx="186582" cy="187200"/>
            </a:xfrm>
            <a:prstGeom prst="rect">
              <a:avLst/>
            </a:prstGeom>
          </p:spPr>
        </p:pic>
      </p:grpSp>
      <p:grpSp>
        <p:nvGrpSpPr>
          <p:cNvPr id="54" name="Grupo 53"/>
          <p:cNvGrpSpPr/>
          <p:nvPr/>
        </p:nvGrpSpPr>
        <p:grpSpPr>
          <a:xfrm>
            <a:off x="8118473" y="2064111"/>
            <a:ext cx="2088000" cy="338554"/>
            <a:chOff x="254403" y="1607480"/>
            <a:chExt cx="2088000" cy="338554"/>
          </a:xfrm>
        </p:grpSpPr>
        <p:sp>
          <p:nvSpPr>
            <p:cNvPr id="55" name="Rectángulo redondeado 54"/>
            <p:cNvSpPr/>
            <p:nvPr/>
          </p:nvSpPr>
          <p:spPr>
            <a:xfrm>
              <a:off x="254403" y="1607480"/>
              <a:ext cx="2088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795" y="1691682"/>
              <a:ext cx="186582" cy="18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49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8565164" y="0"/>
            <a:ext cx="3626836" cy="3868615"/>
            <a:chOff x="8565164" y="0"/>
            <a:chExt cx="3626836" cy="3868615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3868615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9002790" y="2118639"/>
              <a:ext cx="2844000" cy="660400"/>
              <a:chOff x="9002790" y="2044539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2044539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Registro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2146940"/>
                <a:ext cx="463706" cy="468000"/>
              </a:xfrm>
              <a:prstGeom prst="rect">
                <a:avLst/>
              </a:prstGeom>
            </p:spPr>
          </p:pic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790" y="3180065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2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381449" y="4030218"/>
            <a:ext cx="2844000" cy="2160000"/>
          </a:xfrm>
          <a:prstGeom prst="round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 smtClean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 smtClean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Registro De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3086883" y="4018887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Mis </a:t>
              </a: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Mascotas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674000" y="1626564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5C415D">
                    <a:shade val="30000"/>
                    <a:satMod val="115000"/>
                  </a:srgbClr>
                </a:gs>
                <a:gs pos="50000">
                  <a:srgbClr val="5C415D">
                    <a:shade val="67500"/>
                    <a:satMod val="115000"/>
                  </a:srgbClr>
                </a:gs>
                <a:gs pos="100000">
                  <a:srgbClr val="5C415D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s-ES" sz="1600" dirty="0">
                    <a:solidFill>
                      <a:srgbClr val="D0CECE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rgbClr val="D0CECE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10" y="4425420"/>
            <a:ext cx="998077" cy="10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		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1" name="Grupo 50"/>
          <p:cNvGrpSpPr/>
          <p:nvPr/>
        </p:nvGrpSpPr>
        <p:grpSpPr>
          <a:xfrm>
            <a:off x="2472952" y="1589696"/>
            <a:ext cx="2545389" cy="338554"/>
            <a:chOff x="652999" y="1607480"/>
            <a:chExt cx="2709252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652999" y="1607480"/>
              <a:ext cx="270925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sp>
        <p:nvSpPr>
          <p:cNvPr id="3" name="CuadroTexto 2"/>
          <p:cNvSpPr txBox="1"/>
          <p:nvPr/>
        </p:nvSpPr>
        <p:spPr>
          <a:xfrm>
            <a:off x="2472952" y="1589696"/>
            <a:ext cx="193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Buscar</a:t>
            </a:r>
          </a:p>
        </p:txBody>
      </p:sp>
    </p:spTree>
    <p:extLst>
      <p:ext uri="{BB962C8B-B14F-4D97-AF65-F5344CB8AC3E}">
        <p14:creationId xmlns:p14="http://schemas.microsoft.com/office/powerpoint/2010/main" val="29862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152" y="888348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MIS 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2" name="Rectángulo redondeado 91"/>
          <p:cNvSpPr/>
          <p:nvPr/>
        </p:nvSpPr>
        <p:spPr>
          <a:xfrm>
            <a:off x="4269196" y="1680764"/>
            <a:ext cx="3600000" cy="4867421"/>
          </a:xfrm>
          <a:prstGeom prst="roundRect">
            <a:avLst>
              <a:gd name="adj" fmla="val 4528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redondeado 96"/>
          <p:cNvSpPr/>
          <p:nvPr/>
        </p:nvSpPr>
        <p:spPr>
          <a:xfrm>
            <a:off x="4377196" y="2819891"/>
            <a:ext cx="3384000" cy="3587262"/>
          </a:xfrm>
          <a:prstGeom prst="roundRect">
            <a:avLst>
              <a:gd name="adj" fmla="val 2532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330021" y="1673416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redondeado 97"/>
          <p:cNvSpPr/>
          <p:nvPr/>
        </p:nvSpPr>
        <p:spPr>
          <a:xfrm>
            <a:off x="438021" y="2854745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 redondeado 99"/>
          <p:cNvSpPr/>
          <p:nvPr/>
        </p:nvSpPr>
        <p:spPr>
          <a:xfrm>
            <a:off x="334598" y="4287610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redondeado 101"/>
          <p:cNvSpPr/>
          <p:nvPr/>
        </p:nvSpPr>
        <p:spPr>
          <a:xfrm>
            <a:off x="442598" y="5468939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9" name="Grupo 18"/>
          <p:cNvGrpSpPr/>
          <p:nvPr/>
        </p:nvGrpSpPr>
        <p:grpSpPr>
          <a:xfrm>
            <a:off x="438021" y="1785958"/>
            <a:ext cx="3384000" cy="970670"/>
            <a:chOff x="438021" y="1785958"/>
            <a:chExt cx="3384000" cy="970670"/>
          </a:xfrm>
        </p:grpSpPr>
        <p:sp>
          <p:nvSpPr>
            <p:cNvPr id="95" name="Rectángulo redondeado 94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5C4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08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0" name="Imagen 109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1" name="Grupo 110"/>
          <p:cNvGrpSpPr/>
          <p:nvPr/>
        </p:nvGrpSpPr>
        <p:grpSpPr>
          <a:xfrm>
            <a:off x="451865" y="4401182"/>
            <a:ext cx="3384000" cy="970670"/>
            <a:chOff x="438021" y="1785958"/>
            <a:chExt cx="3384000" cy="970670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3" name="Grupo 112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14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15" name="Elipse 114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16" name="Imagen 115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17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8" name="Imagen 117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9" name="Grupo 118"/>
          <p:cNvGrpSpPr/>
          <p:nvPr/>
        </p:nvGrpSpPr>
        <p:grpSpPr>
          <a:xfrm>
            <a:off x="4377196" y="1768013"/>
            <a:ext cx="3384000" cy="970670"/>
            <a:chOff x="438021" y="1785958"/>
            <a:chExt cx="3384000" cy="970670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22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23" name="Elipse 12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FFF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24" name="Imagen 12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25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26" name="Imagen 125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pic>
        <p:nvPicPr>
          <p:cNvPr id="22" name="Imagen 2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98" y="6286527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06000" y="6239965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grpSp>
        <p:nvGrpSpPr>
          <p:cNvPr id="25" name="Grupo 24"/>
          <p:cNvGrpSpPr/>
          <p:nvPr/>
        </p:nvGrpSpPr>
        <p:grpSpPr>
          <a:xfrm>
            <a:off x="4453653" y="2879831"/>
            <a:ext cx="3276000" cy="720000"/>
            <a:chOff x="4453653" y="2879831"/>
            <a:chExt cx="3276000" cy="720000"/>
          </a:xfrm>
        </p:grpSpPr>
        <p:sp>
          <p:nvSpPr>
            <p:cNvPr id="133" name="Rectángulo redondeado 13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40" name="Imagen 1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23" name="Rectángulo redondeado 22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Rectángulo redondeado 140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0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1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52" name="Grupo 151"/>
          <p:cNvGrpSpPr/>
          <p:nvPr/>
        </p:nvGrpSpPr>
        <p:grpSpPr>
          <a:xfrm>
            <a:off x="4453653" y="3698214"/>
            <a:ext cx="3276000" cy="720000"/>
            <a:chOff x="4453653" y="2879831"/>
            <a:chExt cx="3276000" cy="720000"/>
          </a:xfrm>
        </p:grpSpPr>
        <p:sp>
          <p:nvSpPr>
            <p:cNvPr id="153" name="Rectángulo redondeado 15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4" name="Grupo 15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58" name="Rectángulo redondeado 157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9" name="Rectángulo redondeado 158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5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6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0" name="Grupo 159"/>
          <p:cNvGrpSpPr/>
          <p:nvPr/>
        </p:nvGrpSpPr>
        <p:grpSpPr>
          <a:xfrm>
            <a:off x="4453653" y="4507467"/>
            <a:ext cx="3276000" cy="720000"/>
            <a:chOff x="4453653" y="2879831"/>
            <a:chExt cx="3276000" cy="720000"/>
          </a:xfrm>
        </p:grpSpPr>
        <p:sp>
          <p:nvSpPr>
            <p:cNvPr id="161" name="Rectángulo redondeado 160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2" name="Grupo 161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65" name="Imagen 16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66" name="Rectángulo redondeado 165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7" name="Rectángulo redondeado 166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64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8" name="Grupo 167"/>
          <p:cNvGrpSpPr/>
          <p:nvPr/>
        </p:nvGrpSpPr>
        <p:grpSpPr>
          <a:xfrm>
            <a:off x="492021" y="5532220"/>
            <a:ext cx="3276000" cy="720000"/>
            <a:chOff x="4453653" y="2879831"/>
            <a:chExt cx="3276000" cy="720000"/>
          </a:xfrm>
        </p:grpSpPr>
        <p:sp>
          <p:nvSpPr>
            <p:cNvPr id="169" name="Rectángulo redondeado 168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0" name="Grupo 169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73" name="Imagen 17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74" name="Rectángulo redondeado 173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5" name="Rectángulo redondeado 174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1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72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049901" y="3639610"/>
            <a:ext cx="1666519" cy="924999"/>
            <a:chOff x="9049901" y="3639610"/>
            <a:chExt cx="1666519" cy="924999"/>
          </a:xfrm>
        </p:grpSpPr>
        <p:sp>
          <p:nvSpPr>
            <p:cNvPr id="9" name="CuadroTexto 8"/>
            <p:cNvSpPr txBox="1"/>
            <p:nvPr/>
          </p:nvSpPr>
          <p:spPr>
            <a:xfrm>
              <a:off x="9049901" y="4287610"/>
              <a:ext cx="1666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MASCOTA</a:t>
              </a:r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051" y="3639610"/>
              <a:ext cx="642218" cy="648000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5301822" y="5457310"/>
            <a:ext cx="1534748" cy="632931"/>
            <a:chOff x="5301822" y="5457310"/>
            <a:chExt cx="1534748" cy="632931"/>
          </a:xfrm>
        </p:grpSpPr>
        <p:sp>
          <p:nvSpPr>
            <p:cNvPr id="128" name="CuadroTexto 127"/>
            <p:cNvSpPr txBox="1"/>
            <p:nvPr/>
          </p:nvSpPr>
          <p:spPr>
            <a:xfrm>
              <a:off x="5301822" y="5813242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83" y="5457310"/>
              <a:ext cx="356786" cy="360000"/>
            </a:xfrm>
            <a:prstGeom prst="rect">
              <a:avLst/>
            </a:prstGeom>
          </p:spPr>
        </p:pic>
      </p:grpSp>
      <p:grpSp>
        <p:nvGrpSpPr>
          <p:cNvPr id="91" name="Grupo 90"/>
          <p:cNvGrpSpPr/>
          <p:nvPr/>
        </p:nvGrpSpPr>
        <p:grpSpPr>
          <a:xfrm>
            <a:off x="1325832" y="3009425"/>
            <a:ext cx="1534748" cy="632931"/>
            <a:chOff x="5301822" y="5457310"/>
            <a:chExt cx="1534748" cy="632931"/>
          </a:xfrm>
        </p:grpSpPr>
        <p:sp>
          <p:nvSpPr>
            <p:cNvPr id="93" name="CuadroTexto 92"/>
            <p:cNvSpPr txBox="1"/>
            <p:nvPr/>
          </p:nvSpPr>
          <p:spPr>
            <a:xfrm>
              <a:off x="5301822" y="5813242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83" y="5457310"/>
              <a:ext cx="356786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6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0" y="912356"/>
            <a:ext cx="394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VACUNA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6" y="1478744"/>
            <a:ext cx="6004827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44089" y="3634092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2" y="2145523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0079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331273" y="4145967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3895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356278" y="517009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5578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493270" y="5267141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187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6039577" y="2007576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6763168" y="1456940"/>
            <a:ext cx="5106799" cy="5195728"/>
            <a:chOff x="332187" y="1478744"/>
            <a:chExt cx="11665388" cy="5195728"/>
          </a:xfrm>
        </p:grpSpPr>
        <p:sp>
          <p:nvSpPr>
            <p:cNvPr id="53" name="Rectángulo redondeado 52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redondeado 54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56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2676238"/>
            <a:ext cx="360000" cy="36000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3208311"/>
            <a:ext cx="360000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53" y="3706083"/>
            <a:ext cx="360000" cy="360000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25" y="4236242"/>
            <a:ext cx="360000" cy="360000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5262632"/>
            <a:ext cx="360000" cy="360000"/>
          </a:xfrm>
          <a:prstGeom prst="rect">
            <a:avLst/>
          </a:prstGeom>
        </p:spPr>
      </p:pic>
      <p:pic>
        <p:nvPicPr>
          <p:cNvPr id="63" name="Imagen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4752387"/>
            <a:ext cx="360000" cy="360000"/>
          </a:xfrm>
          <a:prstGeom prst="rect">
            <a:avLst/>
          </a:prstGeom>
        </p:spPr>
      </p:pic>
      <p:sp>
        <p:nvSpPr>
          <p:cNvPr id="64" name="Rectángulo 63"/>
          <p:cNvSpPr/>
          <p:nvPr/>
        </p:nvSpPr>
        <p:spPr>
          <a:xfrm>
            <a:off x="6764458" y="2664461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6762682" y="3969564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6762682" y="5135200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6855698" y="216168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6855698" y="2836849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6855698" y="337931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9591795" y="2037931"/>
            <a:ext cx="590844" cy="5908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10358081" y="2037931"/>
            <a:ext cx="590844" cy="590844"/>
          </a:xfrm>
          <a:prstGeom prst="ellipse">
            <a:avLst/>
          </a:prstGeom>
          <a:solidFill>
            <a:srgbClr val="FFFC31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11124367" y="2035374"/>
            <a:ext cx="590844" cy="590844"/>
          </a:xfrm>
          <a:prstGeom prst="ellipse">
            <a:avLst/>
          </a:prstGeom>
          <a:solidFill>
            <a:srgbClr val="5C415D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7009409" y="154446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</a:t>
            </a:r>
            <a:endParaRPr lang="es-ES" dirty="0"/>
          </a:p>
        </p:txBody>
      </p:sp>
      <p:sp>
        <p:nvSpPr>
          <p:cNvPr id="77" name="Elipse 76"/>
          <p:cNvSpPr/>
          <p:nvPr/>
        </p:nvSpPr>
        <p:spPr>
          <a:xfrm>
            <a:off x="11186346" y="2722119"/>
            <a:ext cx="540000" cy="54000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11186346" y="3370119"/>
            <a:ext cx="540000" cy="540000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10413792" y="2714382"/>
            <a:ext cx="590844" cy="590844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95" y="2107081"/>
            <a:ext cx="356522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13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4220" b="4135"/>
          <a:stretch/>
        </p:blipFill>
        <p:spPr>
          <a:xfrm>
            <a:off x="659757" y="289367"/>
            <a:ext cx="11171770" cy="628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objetivo de este proyecto es desarrollar un sistema web de registro de vacunas para mascotas con las siguientes funcionalidades: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1. </a:t>
            </a:r>
            <a:r>
              <a:rPr lang="es-ES" dirty="0"/>
              <a:t>Pantalla de Bienvenida: Se mostrará una pantalla de bienvenida con el icono de la aplicación durante al menos 5 segundos al iniciar la aplicación.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2</a:t>
            </a:r>
            <a:r>
              <a:rPr lang="es-ES" dirty="0"/>
              <a:t>. Diseño Corporativo: La aplicación utilizará el icono de la empresa y las fuentes de la empresa que se encuentran en el recurso de la prueba.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3</a:t>
            </a:r>
            <a:r>
              <a:rPr lang="es-ES" dirty="0"/>
              <a:t>. </a:t>
            </a:r>
            <a:r>
              <a:rPr lang="es-ES" b="1" u="sng" dirty="0">
                <a:solidFill>
                  <a:srgbClr val="E94F37"/>
                </a:solidFill>
              </a:rPr>
              <a:t>Gestión de Vacunas</a:t>
            </a:r>
            <a:r>
              <a:rPr lang="es-ES" dirty="0"/>
              <a:t>: • CRUD (Crear, Leer, Actualizar y Eliminar) para gestionar las vacunas administradas a las mascotas.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4</a:t>
            </a:r>
            <a:r>
              <a:rPr lang="es-ES" dirty="0"/>
              <a:t>. Registro de Razas: • Se permitirá registrar la raza de las mascotas y mostrar la cantidad de mascotas registradas por cada raza.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5</a:t>
            </a:r>
            <a:r>
              <a:rPr lang="es-ES" dirty="0"/>
              <a:t>. </a:t>
            </a:r>
            <a:r>
              <a:rPr lang="es-ES" dirty="0">
                <a:solidFill>
                  <a:srgbClr val="00B0F0"/>
                </a:solidFill>
              </a:rPr>
              <a:t>Clasificación de Mascotas</a:t>
            </a:r>
            <a:r>
              <a:rPr lang="es-ES" dirty="0"/>
              <a:t>: • Las mascotas se clasificarán según su tipo (perro, gato, etc.). • Se incluirá un CRUD para agregar tipos de mascotas.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6</a:t>
            </a:r>
            <a:r>
              <a:rPr lang="es-ES" u="sng" dirty="0"/>
              <a:t>. </a:t>
            </a:r>
            <a:r>
              <a:rPr lang="es-ES" b="1" u="sng" dirty="0">
                <a:solidFill>
                  <a:srgbClr val="00B0F0"/>
                </a:solidFill>
              </a:rPr>
              <a:t>Gestión de Mascotas</a:t>
            </a:r>
            <a:r>
              <a:rPr lang="es-ES" dirty="0"/>
              <a:t>: • Se permitirá agregar nuevas mascotas con la siguiente información: nombre, tipo de mascota, raza y fecha de nacimiento. • Se proporcionará la opción de eliminar y editar mascotas existentes. </a:t>
            </a:r>
            <a:r>
              <a:rPr lang="es-ES" b="1" dirty="0"/>
              <a:t>• Al visualizar las mascotas, se mostrará un </a:t>
            </a:r>
            <a:r>
              <a:rPr lang="es-ES" b="1" dirty="0">
                <a:solidFill>
                  <a:srgbClr val="00B0F0"/>
                </a:solidFill>
              </a:rPr>
              <a:t>botón</a:t>
            </a:r>
            <a:r>
              <a:rPr lang="es-ES" b="1" dirty="0"/>
              <a:t> para ver el historial de </a:t>
            </a:r>
            <a:r>
              <a:rPr lang="es-ES" b="1" dirty="0">
                <a:solidFill>
                  <a:srgbClr val="00B0F0"/>
                </a:solidFill>
              </a:rPr>
              <a:t>vacunas aplicadas </a:t>
            </a:r>
            <a:r>
              <a:rPr lang="es-ES" b="1" dirty="0"/>
              <a:t>a cada mascota con </a:t>
            </a:r>
            <a:r>
              <a:rPr lang="es-ES" b="1" dirty="0">
                <a:solidFill>
                  <a:srgbClr val="00B0F0"/>
                </a:solidFill>
              </a:rPr>
              <a:t>nombre</a:t>
            </a:r>
            <a:r>
              <a:rPr lang="es-ES" b="1" dirty="0"/>
              <a:t> de la vacuna y </a:t>
            </a:r>
            <a:r>
              <a:rPr lang="es-ES" b="1" dirty="0">
                <a:solidFill>
                  <a:srgbClr val="00B0F0"/>
                </a:solidFill>
              </a:rPr>
              <a:t>fecha</a:t>
            </a:r>
            <a:r>
              <a:rPr lang="es-ES" b="1" dirty="0"/>
              <a:t>. </a:t>
            </a:r>
            <a:endParaRPr lang="es-E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7</a:t>
            </a:r>
            <a:r>
              <a:rPr lang="es-ES" dirty="0"/>
              <a:t>. Control de Vacunas: • Se establecerá un control de vacunas para cada mascota, almacenando las fechas de vacunación y las vacunas aplicadas.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8</a:t>
            </a:r>
            <a:r>
              <a:rPr lang="es-ES" dirty="0"/>
              <a:t>. Gestión de Datos de Mascotas: • Se gestionarán los datos de las mascotas, incluyendo su raza, tipo y control de vacunas. • Se podrán realizar operaciones básicas como agregar, consultar, actualizar y eliminar registros de vacunas. • </a:t>
            </a:r>
            <a:r>
              <a:rPr lang="es-ES" dirty="0">
                <a:solidFill>
                  <a:srgbClr val="00B0F0"/>
                </a:solidFill>
              </a:rPr>
              <a:t>Se mostrará la cantidad de mascotas registradas por cada raza y se permitirá la clasificación por tipo de mascota</a:t>
            </a:r>
            <a:r>
              <a:rPr lang="es-ES" dirty="0" smtClean="0">
                <a:solidFill>
                  <a:srgbClr val="00B0F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9</a:t>
            </a:r>
            <a:r>
              <a:rPr lang="es-ES" dirty="0"/>
              <a:t>. </a:t>
            </a:r>
            <a:r>
              <a:rPr lang="es-ES" b="1" u="sng" dirty="0">
                <a:solidFill>
                  <a:schemeClr val="accent2">
                    <a:lumMod val="75000"/>
                  </a:schemeClr>
                </a:solidFill>
              </a:rPr>
              <a:t>Filtrado de Mascotas</a:t>
            </a:r>
            <a:r>
              <a:rPr lang="es-ES" dirty="0"/>
              <a:t>: • • Al visualizar el listado de mascotas, se ofrecerá la opción de filtrar por nombre, tipo de raza, tipo de mascota y rango de fecha de nacimiento, especificando una fecha inicial y final. Este sistema de registro de vacunas para mascotas proporcionará a los usuarios la capacidad de gestionar de manera eficiente la información relacionada con las mascotas, su historial de vacunas y clasificación, y permitirá búsquedas y filtrados avanzados para facilitar el acceso a la información requerida.</a:t>
            </a:r>
          </a:p>
        </p:txBody>
      </p:sp>
    </p:spTree>
    <p:extLst>
      <p:ext uri="{BB962C8B-B14F-4D97-AF65-F5344CB8AC3E}">
        <p14:creationId xmlns:p14="http://schemas.microsoft.com/office/powerpoint/2010/main" val="36587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6857833" y="294164"/>
            <a:ext cx="5143602" cy="1384010"/>
            <a:chOff x="2847975" y="2492241"/>
            <a:chExt cx="5143602" cy="1384010"/>
          </a:xfrm>
        </p:grpSpPr>
        <p:sp>
          <p:nvSpPr>
            <p:cNvPr id="8" name="Rectángulo redondeado 7"/>
            <p:cNvSpPr/>
            <p:nvPr/>
          </p:nvSpPr>
          <p:spPr>
            <a:xfrm>
              <a:off x="2847975" y="2581274"/>
              <a:ext cx="3867150" cy="1190625"/>
            </a:xfrm>
            <a:custGeom>
              <a:avLst/>
              <a:gdLst>
                <a:gd name="connsiteX0" fmla="*/ 0 w 3810000"/>
                <a:gd name="connsiteY0" fmla="*/ 80968 h 1171575"/>
                <a:gd name="connsiteX1" fmla="*/ 809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919168 w 3810000"/>
                <a:gd name="connsiteY1" fmla="*/ 381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243018 w 3810000"/>
                <a:gd name="connsiteY6" fmla="*/ 10382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57318 w 3810000"/>
                <a:gd name="connsiteY6" fmla="*/ 11144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243018 w 3810000"/>
                <a:gd name="connsiteY1" fmla="*/ 1905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00168 w 3810000"/>
                <a:gd name="connsiteY6" fmla="*/ 11144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38100 w 3810000"/>
                <a:gd name="connsiteY7" fmla="*/ 6905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000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21129 h 1197386"/>
                <a:gd name="connsiteX1" fmla="*/ 1357318 w 3867150"/>
                <a:gd name="connsiteY1" fmla="*/ 6761 h 1197386"/>
                <a:gd name="connsiteX2" fmla="*/ 3786182 w 3867150"/>
                <a:gd name="connsiteY2" fmla="*/ 25811 h 1197386"/>
                <a:gd name="connsiteX3" fmla="*/ 3867150 w 3867150"/>
                <a:gd name="connsiteY3" fmla="*/ 106779 h 1197386"/>
                <a:gd name="connsiteX4" fmla="*/ 3867150 w 3867150"/>
                <a:gd name="connsiteY4" fmla="*/ 1116418 h 1197386"/>
                <a:gd name="connsiteX5" fmla="*/ 3786182 w 3867150"/>
                <a:gd name="connsiteY5" fmla="*/ 1197386 h 1197386"/>
                <a:gd name="connsiteX6" fmla="*/ 1376368 w 3867150"/>
                <a:gd name="connsiteY6" fmla="*/ 1197386 h 1197386"/>
                <a:gd name="connsiteX7" fmla="*/ 0 w 3867150"/>
                <a:gd name="connsiteY7" fmla="*/ 621129 h 1197386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7150" h="1190625">
                  <a:moveTo>
                    <a:pt x="0" y="614368"/>
                  </a:moveTo>
                  <a:cubicBezTo>
                    <a:pt x="1581150" y="-116149"/>
                    <a:pt x="698239" y="290513"/>
                    <a:pt x="1357318" y="0"/>
                  </a:cubicBezTo>
                  <a:lnTo>
                    <a:pt x="3786182" y="19050"/>
                  </a:lnTo>
                  <a:cubicBezTo>
                    <a:pt x="3830899" y="19050"/>
                    <a:pt x="3867150" y="55301"/>
                    <a:pt x="3867150" y="100018"/>
                  </a:cubicBezTo>
                  <a:lnTo>
                    <a:pt x="3867150" y="1109657"/>
                  </a:lnTo>
                  <a:cubicBezTo>
                    <a:pt x="3867150" y="1154374"/>
                    <a:pt x="3830899" y="1190625"/>
                    <a:pt x="3786182" y="1190625"/>
                  </a:cubicBezTo>
                  <a:lnTo>
                    <a:pt x="1376368" y="1190625"/>
                  </a:lnTo>
                  <a:cubicBezTo>
                    <a:pt x="-235737" y="510382"/>
                    <a:pt x="1482725" y="1231905"/>
                    <a:pt x="0" y="614368"/>
                  </a:cubicBez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6858000" y="2508251"/>
              <a:ext cx="381000" cy="136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7304408" y="2492241"/>
              <a:ext cx="687169" cy="1368000"/>
            </a:xfrm>
            <a:custGeom>
              <a:avLst/>
              <a:gdLst>
                <a:gd name="connsiteX0" fmla="*/ 0 w 456405"/>
                <a:gd name="connsiteY0" fmla="*/ 76069 h 1190625"/>
                <a:gd name="connsiteX1" fmla="*/ 76069 w 456405"/>
                <a:gd name="connsiteY1" fmla="*/ 0 h 1190625"/>
                <a:gd name="connsiteX2" fmla="*/ 380336 w 456405"/>
                <a:gd name="connsiteY2" fmla="*/ 0 h 1190625"/>
                <a:gd name="connsiteX3" fmla="*/ 456405 w 456405"/>
                <a:gd name="connsiteY3" fmla="*/ 76069 h 1190625"/>
                <a:gd name="connsiteX4" fmla="*/ 456405 w 456405"/>
                <a:gd name="connsiteY4" fmla="*/ 1114556 h 1190625"/>
                <a:gd name="connsiteX5" fmla="*/ 380336 w 456405"/>
                <a:gd name="connsiteY5" fmla="*/ 1190625 h 1190625"/>
                <a:gd name="connsiteX6" fmla="*/ 76069 w 456405"/>
                <a:gd name="connsiteY6" fmla="*/ 1190625 h 1190625"/>
                <a:gd name="connsiteX7" fmla="*/ 0 w 456405"/>
                <a:gd name="connsiteY7" fmla="*/ 1114556 h 1190625"/>
                <a:gd name="connsiteX8" fmla="*/ 0 w 456405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456405 w 687068"/>
                <a:gd name="connsiteY4" fmla="*/ 1114556 h 1190625"/>
                <a:gd name="connsiteX5" fmla="*/ 380336 w 687068"/>
                <a:gd name="connsiteY5" fmla="*/ 1190625 h 1190625"/>
                <a:gd name="connsiteX6" fmla="*/ 76069 w 687068"/>
                <a:gd name="connsiteY6" fmla="*/ 1190625 h 1190625"/>
                <a:gd name="connsiteX7" fmla="*/ 0 w 687068"/>
                <a:gd name="connsiteY7" fmla="*/ 1114556 h 1190625"/>
                <a:gd name="connsiteX8" fmla="*/ 0 w 687068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380336 w 687068"/>
                <a:gd name="connsiteY4" fmla="*/ 1190625 h 1190625"/>
                <a:gd name="connsiteX5" fmla="*/ 76069 w 687068"/>
                <a:gd name="connsiteY5" fmla="*/ 1190625 h 1190625"/>
                <a:gd name="connsiteX6" fmla="*/ 0 w 687068"/>
                <a:gd name="connsiteY6" fmla="*/ 1114556 h 1190625"/>
                <a:gd name="connsiteX7" fmla="*/ 0 w 687068"/>
                <a:gd name="connsiteY7" fmla="*/ 76069 h 1190625"/>
                <a:gd name="connsiteX0" fmla="*/ 0 w 687101"/>
                <a:gd name="connsiteY0" fmla="*/ 76069 h 1190625"/>
                <a:gd name="connsiteX1" fmla="*/ 76069 w 687101"/>
                <a:gd name="connsiteY1" fmla="*/ 0 h 1190625"/>
                <a:gd name="connsiteX2" fmla="*/ 380336 w 687101"/>
                <a:gd name="connsiteY2" fmla="*/ 0 h 1190625"/>
                <a:gd name="connsiteX3" fmla="*/ 687068 w 687101"/>
                <a:gd name="connsiteY3" fmla="*/ 581027 h 1190625"/>
                <a:gd name="connsiteX4" fmla="*/ 380336 w 687101"/>
                <a:gd name="connsiteY4" fmla="*/ 1190625 h 1190625"/>
                <a:gd name="connsiteX5" fmla="*/ 76069 w 687101"/>
                <a:gd name="connsiteY5" fmla="*/ 1190625 h 1190625"/>
                <a:gd name="connsiteX6" fmla="*/ 0 w 687101"/>
                <a:gd name="connsiteY6" fmla="*/ 1114556 h 1190625"/>
                <a:gd name="connsiteX7" fmla="*/ 0 w 687101"/>
                <a:gd name="connsiteY7" fmla="*/ 76069 h 1190625"/>
                <a:gd name="connsiteX0" fmla="*/ 0 w 687101"/>
                <a:gd name="connsiteY0" fmla="*/ 76774 h 1191330"/>
                <a:gd name="connsiteX1" fmla="*/ 76069 w 687101"/>
                <a:gd name="connsiteY1" fmla="*/ 705 h 1191330"/>
                <a:gd name="connsiteX2" fmla="*/ 380336 w 687101"/>
                <a:gd name="connsiteY2" fmla="*/ 705 h 1191330"/>
                <a:gd name="connsiteX3" fmla="*/ 687068 w 687101"/>
                <a:gd name="connsiteY3" fmla="*/ 581732 h 1191330"/>
                <a:gd name="connsiteX4" fmla="*/ 380336 w 687101"/>
                <a:gd name="connsiteY4" fmla="*/ 1191330 h 1191330"/>
                <a:gd name="connsiteX5" fmla="*/ 76069 w 687101"/>
                <a:gd name="connsiteY5" fmla="*/ 1191330 h 1191330"/>
                <a:gd name="connsiteX6" fmla="*/ 0 w 687101"/>
                <a:gd name="connsiteY6" fmla="*/ 1115261 h 1191330"/>
                <a:gd name="connsiteX7" fmla="*/ 0 w 687101"/>
                <a:gd name="connsiteY7" fmla="*/ 76774 h 1191330"/>
                <a:gd name="connsiteX0" fmla="*/ 0 w 687169"/>
                <a:gd name="connsiteY0" fmla="*/ 76774 h 1191348"/>
                <a:gd name="connsiteX1" fmla="*/ 76069 w 687169"/>
                <a:gd name="connsiteY1" fmla="*/ 705 h 1191348"/>
                <a:gd name="connsiteX2" fmla="*/ 380336 w 687169"/>
                <a:gd name="connsiteY2" fmla="*/ 705 h 1191348"/>
                <a:gd name="connsiteX3" fmla="*/ 687068 w 687169"/>
                <a:gd name="connsiteY3" fmla="*/ 581732 h 1191348"/>
                <a:gd name="connsiteX4" fmla="*/ 380336 w 687169"/>
                <a:gd name="connsiteY4" fmla="*/ 1191330 h 1191348"/>
                <a:gd name="connsiteX5" fmla="*/ 76069 w 687169"/>
                <a:gd name="connsiteY5" fmla="*/ 1191330 h 1191348"/>
                <a:gd name="connsiteX6" fmla="*/ 0 w 687169"/>
                <a:gd name="connsiteY6" fmla="*/ 1115261 h 1191348"/>
                <a:gd name="connsiteX7" fmla="*/ 0 w 687169"/>
                <a:gd name="connsiteY7" fmla="*/ 76774 h 119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69" h="1191348">
                  <a:moveTo>
                    <a:pt x="0" y="76774"/>
                  </a:moveTo>
                  <a:cubicBezTo>
                    <a:pt x="0" y="34762"/>
                    <a:pt x="34057" y="705"/>
                    <a:pt x="76069" y="705"/>
                  </a:cubicBezTo>
                  <a:cubicBezTo>
                    <a:pt x="177491" y="705"/>
                    <a:pt x="107053" y="-883"/>
                    <a:pt x="380336" y="705"/>
                  </a:cubicBezTo>
                  <a:cubicBezTo>
                    <a:pt x="653619" y="2293"/>
                    <a:pt x="683915" y="376923"/>
                    <a:pt x="687068" y="581732"/>
                  </a:cubicBezTo>
                  <a:cubicBezTo>
                    <a:pt x="690123" y="780145"/>
                    <a:pt x="625044" y="1194505"/>
                    <a:pt x="380336" y="1191330"/>
                  </a:cubicBezTo>
                  <a:cubicBezTo>
                    <a:pt x="135628" y="1188155"/>
                    <a:pt x="177491" y="1191330"/>
                    <a:pt x="76069" y="1191330"/>
                  </a:cubicBezTo>
                  <a:cubicBezTo>
                    <a:pt x="34057" y="1191330"/>
                    <a:pt x="0" y="1157273"/>
                    <a:pt x="0" y="1115261"/>
                  </a:cubicBezTo>
                  <a:lnTo>
                    <a:pt x="0" y="7677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Triángulo isósceles 12"/>
            <p:cNvSpPr/>
            <p:nvPr/>
          </p:nvSpPr>
          <p:spPr>
            <a:xfrm rot="16200000">
              <a:off x="3135592" y="2804889"/>
              <a:ext cx="597347" cy="742705"/>
            </a:xfrm>
            <a:custGeom>
              <a:avLst/>
              <a:gdLst>
                <a:gd name="connsiteX0" fmla="*/ 0 w 597347"/>
                <a:gd name="connsiteY0" fmla="*/ 645492 h 645492"/>
                <a:gd name="connsiteX1" fmla="*/ 298674 w 597347"/>
                <a:gd name="connsiteY1" fmla="*/ 0 h 645492"/>
                <a:gd name="connsiteX2" fmla="*/ 597347 w 597347"/>
                <a:gd name="connsiteY2" fmla="*/ 645492 h 645492"/>
                <a:gd name="connsiteX3" fmla="*/ 0 w 597347"/>
                <a:gd name="connsiteY3" fmla="*/ 645492 h 64549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1211"/>
                <a:gd name="connsiteX1" fmla="*/ 298674 w 597347"/>
                <a:gd name="connsiteY1" fmla="*/ 0 h 741211"/>
                <a:gd name="connsiteX2" fmla="*/ 597347 w 597347"/>
                <a:gd name="connsiteY2" fmla="*/ 645492 h 741211"/>
                <a:gd name="connsiteX3" fmla="*/ 317378 w 597347"/>
                <a:gd name="connsiteY3" fmla="*/ 740742 h 741211"/>
                <a:gd name="connsiteX4" fmla="*/ 0 w 597347"/>
                <a:gd name="connsiteY4" fmla="*/ 645492 h 741211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347" h="742705">
                  <a:moveTo>
                    <a:pt x="0" y="645492"/>
                  </a:moveTo>
                  <a:lnTo>
                    <a:pt x="298674" y="0"/>
                  </a:lnTo>
                  <a:lnTo>
                    <a:pt x="597347" y="645492"/>
                  </a:lnTo>
                  <a:cubicBezTo>
                    <a:pt x="475449" y="747094"/>
                    <a:pt x="410539" y="746246"/>
                    <a:pt x="317378" y="740742"/>
                  </a:cubicBezTo>
                  <a:cubicBezTo>
                    <a:pt x="209998" y="734398"/>
                    <a:pt x="102618" y="712170"/>
                    <a:pt x="0" y="64549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10983" y="3185109"/>
            <a:ext cx="2628000" cy="3349382"/>
            <a:chOff x="8154683" y="2503414"/>
            <a:chExt cx="2628000" cy="3349382"/>
          </a:xfrm>
        </p:grpSpPr>
        <p:sp>
          <p:nvSpPr>
            <p:cNvPr id="20" name="Rectángulo redondeado 19"/>
            <p:cNvSpPr/>
            <p:nvPr/>
          </p:nvSpPr>
          <p:spPr>
            <a:xfrm rot="16200000">
              <a:off x="8271270" y="3579349"/>
              <a:ext cx="2394827" cy="2152068"/>
            </a:xfrm>
            <a:custGeom>
              <a:avLst/>
              <a:gdLst>
                <a:gd name="connsiteX0" fmla="*/ 0 w 1886778"/>
                <a:gd name="connsiteY0" fmla="*/ 255206 h 2145817"/>
                <a:gd name="connsiteX1" fmla="*/ 255206 w 1886778"/>
                <a:gd name="connsiteY1" fmla="*/ 0 h 2145817"/>
                <a:gd name="connsiteX2" fmla="*/ 1631572 w 1886778"/>
                <a:gd name="connsiteY2" fmla="*/ 0 h 2145817"/>
                <a:gd name="connsiteX3" fmla="*/ 1886778 w 1886778"/>
                <a:gd name="connsiteY3" fmla="*/ 255206 h 2145817"/>
                <a:gd name="connsiteX4" fmla="*/ 1886778 w 1886778"/>
                <a:gd name="connsiteY4" fmla="*/ 1890611 h 2145817"/>
                <a:gd name="connsiteX5" fmla="*/ 1631572 w 1886778"/>
                <a:gd name="connsiteY5" fmla="*/ 2145817 h 2145817"/>
                <a:gd name="connsiteX6" fmla="*/ 255206 w 1886778"/>
                <a:gd name="connsiteY6" fmla="*/ 2145817 h 2145817"/>
                <a:gd name="connsiteX7" fmla="*/ 0 w 1886778"/>
                <a:gd name="connsiteY7" fmla="*/ 1890611 h 2145817"/>
                <a:gd name="connsiteX8" fmla="*/ 0 w 1886778"/>
                <a:gd name="connsiteY8" fmla="*/ 255206 h 2145817"/>
                <a:gd name="connsiteX0" fmla="*/ 0 w 1886778"/>
                <a:gd name="connsiteY0" fmla="*/ 259908 h 2150519"/>
                <a:gd name="connsiteX1" fmla="*/ 255206 w 1886778"/>
                <a:gd name="connsiteY1" fmla="*/ 4702 h 2150519"/>
                <a:gd name="connsiteX2" fmla="*/ 1631572 w 1886778"/>
                <a:gd name="connsiteY2" fmla="*/ 4702 h 2150519"/>
                <a:gd name="connsiteX3" fmla="*/ 1886778 w 1886778"/>
                <a:gd name="connsiteY3" fmla="*/ 107511 h 2150519"/>
                <a:gd name="connsiteX4" fmla="*/ 1886778 w 1886778"/>
                <a:gd name="connsiteY4" fmla="*/ 1895313 h 2150519"/>
                <a:gd name="connsiteX5" fmla="*/ 1631572 w 1886778"/>
                <a:gd name="connsiteY5" fmla="*/ 2150519 h 2150519"/>
                <a:gd name="connsiteX6" fmla="*/ 255206 w 1886778"/>
                <a:gd name="connsiteY6" fmla="*/ 2150519 h 2150519"/>
                <a:gd name="connsiteX7" fmla="*/ 0 w 1886778"/>
                <a:gd name="connsiteY7" fmla="*/ 1895313 h 2150519"/>
                <a:gd name="connsiteX8" fmla="*/ 0 w 1886778"/>
                <a:gd name="connsiteY8" fmla="*/ 259908 h 2150519"/>
                <a:gd name="connsiteX0" fmla="*/ 0 w 1887656"/>
                <a:gd name="connsiteY0" fmla="*/ 257258 h 2147869"/>
                <a:gd name="connsiteX1" fmla="*/ 255206 w 1887656"/>
                <a:gd name="connsiteY1" fmla="*/ 2052 h 2147869"/>
                <a:gd name="connsiteX2" fmla="*/ 1631572 w 1887656"/>
                <a:gd name="connsiteY2" fmla="*/ 2052 h 2147869"/>
                <a:gd name="connsiteX3" fmla="*/ 1886778 w 1887656"/>
                <a:gd name="connsiteY3" fmla="*/ 104861 h 2147869"/>
                <a:gd name="connsiteX4" fmla="*/ 1886778 w 1887656"/>
                <a:gd name="connsiteY4" fmla="*/ 1892663 h 2147869"/>
                <a:gd name="connsiteX5" fmla="*/ 1631572 w 1887656"/>
                <a:gd name="connsiteY5" fmla="*/ 2147869 h 2147869"/>
                <a:gd name="connsiteX6" fmla="*/ 255206 w 1887656"/>
                <a:gd name="connsiteY6" fmla="*/ 2147869 h 2147869"/>
                <a:gd name="connsiteX7" fmla="*/ 0 w 1887656"/>
                <a:gd name="connsiteY7" fmla="*/ 1892663 h 2147869"/>
                <a:gd name="connsiteX8" fmla="*/ 0 w 1887656"/>
                <a:gd name="connsiteY8" fmla="*/ 257258 h 2147869"/>
                <a:gd name="connsiteX0" fmla="*/ 0 w 1887656"/>
                <a:gd name="connsiteY0" fmla="*/ 257258 h 2149659"/>
                <a:gd name="connsiteX1" fmla="*/ 255206 w 1887656"/>
                <a:gd name="connsiteY1" fmla="*/ 2052 h 2149659"/>
                <a:gd name="connsiteX2" fmla="*/ 1631572 w 1887656"/>
                <a:gd name="connsiteY2" fmla="*/ 2052 h 2149659"/>
                <a:gd name="connsiteX3" fmla="*/ 1886778 w 1887656"/>
                <a:gd name="connsiteY3" fmla="*/ 104861 h 2149659"/>
                <a:gd name="connsiteX4" fmla="*/ 1886781 w 1887656"/>
                <a:gd name="connsiteY4" fmla="*/ 2032366 h 2149659"/>
                <a:gd name="connsiteX5" fmla="*/ 1631572 w 1887656"/>
                <a:gd name="connsiteY5" fmla="*/ 2147869 h 2149659"/>
                <a:gd name="connsiteX6" fmla="*/ 255206 w 1887656"/>
                <a:gd name="connsiteY6" fmla="*/ 2147869 h 2149659"/>
                <a:gd name="connsiteX7" fmla="*/ 0 w 1887656"/>
                <a:gd name="connsiteY7" fmla="*/ 1892663 h 2149659"/>
                <a:gd name="connsiteX8" fmla="*/ 0 w 1887656"/>
                <a:gd name="connsiteY8" fmla="*/ 257258 h 2149659"/>
                <a:gd name="connsiteX0" fmla="*/ 0 w 1887656"/>
                <a:gd name="connsiteY0" fmla="*/ 257258 h 2152068"/>
                <a:gd name="connsiteX1" fmla="*/ 255206 w 1887656"/>
                <a:gd name="connsiteY1" fmla="*/ 2052 h 2152068"/>
                <a:gd name="connsiteX2" fmla="*/ 1631572 w 1887656"/>
                <a:gd name="connsiteY2" fmla="*/ 2052 h 2152068"/>
                <a:gd name="connsiteX3" fmla="*/ 1886778 w 1887656"/>
                <a:gd name="connsiteY3" fmla="*/ 104861 h 2152068"/>
                <a:gd name="connsiteX4" fmla="*/ 1886781 w 1887656"/>
                <a:gd name="connsiteY4" fmla="*/ 2032366 h 2152068"/>
                <a:gd name="connsiteX5" fmla="*/ 1631572 w 1887656"/>
                <a:gd name="connsiteY5" fmla="*/ 2147869 h 2152068"/>
                <a:gd name="connsiteX6" fmla="*/ 255206 w 1887656"/>
                <a:gd name="connsiteY6" fmla="*/ 2147869 h 2152068"/>
                <a:gd name="connsiteX7" fmla="*/ 0 w 1887656"/>
                <a:gd name="connsiteY7" fmla="*/ 1892663 h 2152068"/>
                <a:gd name="connsiteX8" fmla="*/ 0 w 1887656"/>
                <a:gd name="connsiteY8" fmla="*/ 257258 h 215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7656" h="2152068">
                  <a:moveTo>
                    <a:pt x="0" y="257258"/>
                  </a:moveTo>
                  <a:cubicBezTo>
                    <a:pt x="0" y="116312"/>
                    <a:pt x="114260" y="2052"/>
                    <a:pt x="255206" y="2052"/>
                  </a:cubicBezTo>
                  <a:lnTo>
                    <a:pt x="1631572" y="2052"/>
                  </a:lnTo>
                  <a:cubicBezTo>
                    <a:pt x="1772518" y="2052"/>
                    <a:pt x="1899478" y="-23382"/>
                    <a:pt x="1886778" y="104861"/>
                  </a:cubicBezTo>
                  <a:cubicBezTo>
                    <a:pt x="1886779" y="747363"/>
                    <a:pt x="1886780" y="1389864"/>
                    <a:pt x="1886781" y="2032366"/>
                  </a:cubicBezTo>
                  <a:cubicBezTo>
                    <a:pt x="1874084" y="2186015"/>
                    <a:pt x="1772518" y="2147869"/>
                    <a:pt x="1631572" y="2147869"/>
                  </a:cubicBezTo>
                  <a:lnTo>
                    <a:pt x="255206" y="2147869"/>
                  </a:lnTo>
                  <a:cubicBezTo>
                    <a:pt x="114260" y="2147869"/>
                    <a:pt x="0" y="2033609"/>
                    <a:pt x="0" y="1892663"/>
                  </a:cubicBezTo>
                  <a:lnTo>
                    <a:pt x="0" y="257258"/>
                  </a:ln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8154683" y="2927349"/>
              <a:ext cx="2628000" cy="324000"/>
            </a:xfrm>
            <a:custGeom>
              <a:avLst/>
              <a:gdLst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321718 w 2321718"/>
                <a:gd name="connsiteY4" fmla="*/ 126000 h 252350"/>
                <a:gd name="connsiteX5" fmla="*/ 2195718 w 2321718"/>
                <a:gd name="connsiteY5" fmla="*/ 252000 h 252350"/>
                <a:gd name="connsiteX6" fmla="*/ 126000 w 2321718"/>
                <a:gd name="connsiteY6" fmla="*/ 252000 h 252350"/>
                <a:gd name="connsiteX7" fmla="*/ 0 w 2321718"/>
                <a:gd name="connsiteY7" fmla="*/ 126000 h 252350"/>
                <a:gd name="connsiteX0" fmla="*/ 0 w 2324464"/>
                <a:gd name="connsiteY0" fmla="*/ 126000 h 252350"/>
                <a:gd name="connsiteX1" fmla="*/ 126000 w 2324464"/>
                <a:gd name="connsiteY1" fmla="*/ 0 h 252350"/>
                <a:gd name="connsiteX2" fmla="*/ 2195718 w 2324464"/>
                <a:gd name="connsiteY2" fmla="*/ 0 h 252350"/>
                <a:gd name="connsiteX3" fmla="*/ 2321718 w 2324464"/>
                <a:gd name="connsiteY3" fmla="*/ 126000 h 252350"/>
                <a:gd name="connsiteX4" fmla="*/ 2321718 w 2324464"/>
                <a:gd name="connsiteY4" fmla="*/ 126000 h 252350"/>
                <a:gd name="connsiteX5" fmla="*/ 2195718 w 2324464"/>
                <a:gd name="connsiteY5" fmla="*/ 252000 h 252350"/>
                <a:gd name="connsiteX6" fmla="*/ 126000 w 2324464"/>
                <a:gd name="connsiteY6" fmla="*/ 252000 h 252350"/>
                <a:gd name="connsiteX7" fmla="*/ 0 w 2324464"/>
                <a:gd name="connsiteY7" fmla="*/ 126000 h 25235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195718 w 2321718"/>
                <a:gd name="connsiteY4" fmla="*/ 252000 h 252350"/>
                <a:gd name="connsiteX5" fmla="*/ 126000 w 2321718"/>
                <a:gd name="connsiteY5" fmla="*/ 252000 h 252350"/>
                <a:gd name="connsiteX6" fmla="*/ 0 w 2321718"/>
                <a:gd name="connsiteY6" fmla="*/ 126000 h 252350"/>
                <a:gd name="connsiteX0" fmla="*/ 0 w 2321724"/>
                <a:gd name="connsiteY0" fmla="*/ 126000 h 252350"/>
                <a:gd name="connsiteX1" fmla="*/ 126000 w 2321724"/>
                <a:gd name="connsiteY1" fmla="*/ 0 h 252350"/>
                <a:gd name="connsiteX2" fmla="*/ 2195718 w 2321724"/>
                <a:gd name="connsiteY2" fmla="*/ 0 h 252350"/>
                <a:gd name="connsiteX3" fmla="*/ 2321718 w 2321724"/>
                <a:gd name="connsiteY3" fmla="*/ 126000 h 252350"/>
                <a:gd name="connsiteX4" fmla="*/ 2195718 w 2321724"/>
                <a:gd name="connsiteY4" fmla="*/ 252000 h 252350"/>
                <a:gd name="connsiteX5" fmla="*/ 126000 w 2321724"/>
                <a:gd name="connsiteY5" fmla="*/ 252000 h 252350"/>
                <a:gd name="connsiteX6" fmla="*/ 0 w 2321724"/>
                <a:gd name="connsiteY6" fmla="*/ 126000 h 252350"/>
                <a:gd name="connsiteX0" fmla="*/ 0 w 2323077"/>
                <a:gd name="connsiteY0" fmla="*/ 126000 h 266983"/>
                <a:gd name="connsiteX1" fmla="*/ 126000 w 2323077"/>
                <a:gd name="connsiteY1" fmla="*/ 0 h 266983"/>
                <a:gd name="connsiteX2" fmla="*/ 2195718 w 2323077"/>
                <a:gd name="connsiteY2" fmla="*/ 0 h 266983"/>
                <a:gd name="connsiteX3" fmla="*/ 2321718 w 2323077"/>
                <a:gd name="connsiteY3" fmla="*/ 126000 h 266983"/>
                <a:gd name="connsiteX4" fmla="*/ 2195718 w 2323077"/>
                <a:gd name="connsiteY4" fmla="*/ 252000 h 266983"/>
                <a:gd name="connsiteX5" fmla="*/ 126000 w 2323077"/>
                <a:gd name="connsiteY5" fmla="*/ 252000 h 266983"/>
                <a:gd name="connsiteX6" fmla="*/ 0 w 2323077"/>
                <a:gd name="connsiteY6" fmla="*/ 126000 h 266983"/>
                <a:gd name="connsiteX0" fmla="*/ 0 w 2325046"/>
                <a:gd name="connsiteY0" fmla="*/ 126000 h 257637"/>
                <a:gd name="connsiteX1" fmla="*/ 126000 w 2325046"/>
                <a:gd name="connsiteY1" fmla="*/ 0 h 257637"/>
                <a:gd name="connsiteX2" fmla="*/ 2195718 w 2325046"/>
                <a:gd name="connsiteY2" fmla="*/ 0 h 257637"/>
                <a:gd name="connsiteX3" fmla="*/ 2321718 w 2325046"/>
                <a:gd name="connsiteY3" fmla="*/ 126000 h 257637"/>
                <a:gd name="connsiteX4" fmla="*/ 2195718 w 2325046"/>
                <a:gd name="connsiteY4" fmla="*/ 252000 h 257637"/>
                <a:gd name="connsiteX5" fmla="*/ 126000 w 2325046"/>
                <a:gd name="connsiteY5" fmla="*/ 252000 h 257637"/>
                <a:gd name="connsiteX6" fmla="*/ 0 w 2325046"/>
                <a:gd name="connsiteY6" fmla="*/ 126000 h 257637"/>
                <a:gd name="connsiteX0" fmla="*/ 0 w 2323077"/>
                <a:gd name="connsiteY0" fmla="*/ 126000 h 255607"/>
                <a:gd name="connsiteX1" fmla="*/ 126000 w 2323077"/>
                <a:gd name="connsiteY1" fmla="*/ 0 h 255607"/>
                <a:gd name="connsiteX2" fmla="*/ 2195718 w 2323077"/>
                <a:gd name="connsiteY2" fmla="*/ 0 h 255607"/>
                <a:gd name="connsiteX3" fmla="*/ 2321718 w 2323077"/>
                <a:gd name="connsiteY3" fmla="*/ 126000 h 255607"/>
                <a:gd name="connsiteX4" fmla="*/ 2195718 w 2323077"/>
                <a:gd name="connsiteY4" fmla="*/ 252000 h 255607"/>
                <a:gd name="connsiteX5" fmla="*/ 126000 w 2323077"/>
                <a:gd name="connsiteY5" fmla="*/ 252000 h 255607"/>
                <a:gd name="connsiteX6" fmla="*/ 0 w 2323077"/>
                <a:gd name="connsiteY6" fmla="*/ 126000 h 255607"/>
                <a:gd name="connsiteX0" fmla="*/ 0 w 2323077"/>
                <a:gd name="connsiteY0" fmla="*/ 126000 h 253359"/>
                <a:gd name="connsiteX1" fmla="*/ 126000 w 2323077"/>
                <a:gd name="connsiteY1" fmla="*/ 0 h 253359"/>
                <a:gd name="connsiteX2" fmla="*/ 2195718 w 2323077"/>
                <a:gd name="connsiteY2" fmla="*/ 0 h 253359"/>
                <a:gd name="connsiteX3" fmla="*/ 2321718 w 2323077"/>
                <a:gd name="connsiteY3" fmla="*/ 126000 h 253359"/>
                <a:gd name="connsiteX4" fmla="*/ 2195718 w 2323077"/>
                <a:gd name="connsiteY4" fmla="*/ 252000 h 253359"/>
                <a:gd name="connsiteX5" fmla="*/ 126000 w 2323077"/>
                <a:gd name="connsiteY5" fmla="*/ 252000 h 253359"/>
                <a:gd name="connsiteX6" fmla="*/ 0 w 2323077"/>
                <a:gd name="connsiteY6" fmla="*/ 126000 h 25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077" h="253359">
                  <a:moveTo>
                    <a:pt x="0" y="126000"/>
                  </a:moveTo>
                  <a:cubicBezTo>
                    <a:pt x="0" y="56412"/>
                    <a:pt x="56412" y="0"/>
                    <a:pt x="126000" y="0"/>
                  </a:cubicBezTo>
                  <a:lnTo>
                    <a:pt x="2195718" y="0"/>
                  </a:lnTo>
                  <a:cubicBezTo>
                    <a:pt x="2265306" y="0"/>
                    <a:pt x="2321718" y="56412"/>
                    <a:pt x="2321718" y="126000"/>
                  </a:cubicBezTo>
                  <a:cubicBezTo>
                    <a:pt x="2322581" y="272774"/>
                    <a:pt x="2342493" y="252863"/>
                    <a:pt x="2195718" y="252000"/>
                  </a:cubicBezTo>
                  <a:lnTo>
                    <a:pt x="126000" y="252000"/>
                  </a:lnTo>
                  <a:cubicBezTo>
                    <a:pt x="-738" y="252000"/>
                    <a:pt x="0" y="265438"/>
                    <a:pt x="0" y="126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8392649" y="2749638"/>
              <a:ext cx="2160000" cy="32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9122608" y="2503414"/>
              <a:ext cx="692150" cy="335079"/>
            </a:xfrm>
            <a:prstGeom prst="roundRect">
              <a:avLst/>
            </a:pr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6" y="310174"/>
            <a:ext cx="5389331" cy="1396105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3" y="2559355"/>
            <a:ext cx="2639797" cy="3542083"/>
          </a:xfrm>
          <a:prstGeom prst="rect">
            <a:avLst/>
          </a:prstGeom>
        </p:spPr>
      </p:pic>
      <p:grpSp>
        <p:nvGrpSpPr>
          <p:cNvPr id="33" name="Grupo 32"/>
          <p:cNvGrpSpPr/>
          <p:nvPr/>
        </p:nvGrpSpPr>
        <p:grpSpPr>
          <a:xfrm>
            <a:off x="4811354" y="3212377"/>
            <a:ext cx="4368466" cy="3672000"/>
            <a:chOff x="5670295" y="2594664"/>
            <a:chExt cx="4368466" cy="3672000"/>
          </a:xfrm>
        </p:grpSpPr>
        <p:sp>
          <p:nvSpPr>
            <p:cNvPr id="29" name="Rectángulo redondeado 28"/>
            <p:cNvSpPr/>
            <p:nvPr/>
          </p:nvSpPr>
          <p:spPr>
            <a:xfrm rot="2700000">
              <a:off x="4032295" y="4232664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redondeado 29"/>
            <p:cNvSpPr/>
            <p:nvPr/>
          </p:nvSpPr>
          <p:spPr>
            <a:xfrm rot="18900000">
              <a:off x="6366761" y="4232663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92" y="2063377"/>
            <a:ext cx="5066215" cy="2731245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1162050" y="2739119"/>
            <a:ext cx="762980" cy="1018205"/>
            <a:chOff x="4768395" y="613734"/>
            <a:chExt cx="762980" cy="1018205"/>
          </a:xfrm>
        </p:grpSpPr>
        <p:sp>
          <p:nvSpPr>
            <p:cNvPr id="19" name="Elipse 18"/>
            <p:cNvSpPr/>
            <p:nvPr/>
          </p:nvSpPr>
          <p:spPr>
            <a:xfrm>
              <a:off x="4768395" y="613734"/>
              <a:ext cx="633550" cy="63355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22"/>
            <p:cNvSpPr/>
            <p:nvPr/>
          </p:nvSpPr>
          <p:spPr>
            <a:xfrm rot="2700000">
              <a:off x="5177105" y="1277668"/>
              <a:ext cx="572558" cy="135983"/>
            </a:xfrm>
            <a:custGeom>
              <a:avLst/>
              <a:gdLst>
                <a:gd name="connsiteX0" fmla="*/ 0 w 540000"/>
                <a:gd name="connsiteY0" fmla="*/ 0 h 72000"/>
                <a:gd name="connsiteX1" fmla="*/ 540000 w 540000"/>
                <a:gd name="connsiteY1" fmla="*/ 0 h 72000"/>
                <a:gd name="connsiteX2" fmla="*/ 540000 w 540000"/>
                <a:gd name="connsiteY2" fmla="*/ 72000 h 72000"/>
                <a:gd name="connsiteX3" fmla="*/ 0 w 540000"/>
                <a:gd name="connsiteY3" fmla="*/ 72000 h 72000"/>
                <a:gd name="connsiteX4" fmla="*/ 0 w 540000"/>
                <a:gd name="connsiteY4" fmla="*/ 0 h 72000"/>
                <a:gd name="connsiteX0" fmla="*/ 0 w 545051"/>
                <a:gd name="connsiteY0" fmla="*/ 0 h 90521"/>
                <a:gd name="connsiteX1" fmla="*/ 540000 w 545051"/>
                <a:gd name="connsiteY1" fmla="*/ 0 h 90521"/>
                <a:gd name="connsiteX2" fmla="*/ 545051 w 545051"/>
                <a:gd name="connsiteY2" fmla="*/ 90521 h 90521"/>
                <a:gd name="connsiteX3" fmla="*/ 0 w 545051"/>
                <a:gd name="connsiteY3" fmla="*/ 72000 h 90521"/>
                <a:gd name="connsiteX4" fmla="*/ 0 w 545051"/>
                <a:gd name="connsiteY4" fmla="*/ 0 h 90521"/>
                <a:gd name="connsiteX0" fmla="*/ 0 w 545051"/>
                <a:gd name="connsiteY0" fmla="*/ 18521 h 109042"/>
                <a:gd name="connsiteX1" fmla="*/ 541684 w 545051"/>
                <a:gd name="connsiteY1" fmla="*/ 0 h 109042"/>
                <a:gd name="connsiteX2" fmla="*/ 545051 w 545051"/>
                <a:gd name="connsiteY2" fmla="*/ 109042 h 109042"/>
                <a:gd name="connsiteX3" fmla="*/ 0 w 545051"/>
                <a:gd name="connsiteY3" fmla="*/ 90521 h 109042"/>
                <a:gd name="connsiteX4" fmla="*/ 0 w 545051"/>
                <a:gd name="connsiteY4" fmla="*/ 18521 h 109042"/>
                <a:gd name="connsiteX0" fmla="*/ 0 w 556308"/>
                <a:gd name="connsiteY0" fmla="*/ 18521 h 109042"/>
                <a:gd name="connsiteX1" fmla="*/ 541684 w 556308"/>
                <a:gd name="connsiteY1" fmla="*/ 0 h 109042"/>
                <a:gd name="connsiteX2" fmla="*/ 545051 w 556308"/>
                <a:gd name="connsiteY2" fmla="*/ 109042 h 109042"/>
                <a:gd name="connsiteX3" fmla="*/ 0 w 556308"/>
                <a:gd name="connsiteY3" fmla="*/ 90521 h 109042"/>
                <a:gd name="connsiteX4" fmla="*/ 0 w 556308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15778"/>
                <a:gd name="connsiteX1" fmla="*/ 541684 w 563581"/>
                <a:gd name="connsiteY1" fmla="*/ 0 h 115778"/>
                <a:gd name="connsiteX2" fmla="*/ 545051 w 563581"/>
                <a:gd name="connsiteY2" fmla="*/ 109042 h 115778"/>
                <a:gd name="connsiteX3" fmla="*/ 5051 w 563581"/>
                <a:gd name="connsiteY3" fmla="*/ 115778 h 115778"/>
                <a:gd name="connsiteX4" fmla="*/ 0 w 563581"/>
                <a:gd name="connsiteY4" fmla="*/ 18521 h 115778"/>
                <a:gd name="connsiteX0" fmla="*/ 1685 w 558530"/>
                <a:gd name="connsiteY0" fmla="*/ 0 h 124198"/>
                <a:gd name="connsiteX1" fmla="*/ 536633 w 558530"/>
                <a:gd name="connsiteY1" fmla="*/ 8420 h 124198"/>
                <a:gd name="connsiteX2" fmla="*/ 540000 w 558530"/>
                <a:gd name="connsiteY2" fmla="*/ 117462 h 124198"/>
                <a:gd name="connsiteX3" fmla="*/ 0 w 558530"/>
                <a:gd name="connsiteY3" fmla="*/ 124198 h 124198"/>
                <a:gd name="connsiteX4" fmla="*/ 1685 w 558530"/>
                <a:gd name="connsiteY4" fmla="*/ 0 h 124198"/>
                <a:gd name="connsiteX0" fmla="*/ 1685 w 556491"/>
                <a:gd name="connsiteY0" fmla="*/ 0 h 135422"/>
                <a:gd name="connsiteX1" fmla="*/ 536633 w 556491"/>
                <a:gd name="connsiteY1" fmla="*/ 8420 h 135422"/>
                <a:gd name="connsiteX2" fmla="*/ 535509 w 556491"/>
                <a:gd name="connsiteY2" fmla="*/ 135422 h 135422"/>
                <a:gd name="connsiteX3" fmla="*/ 0 w 556491"/>
                <a:gd name="connsiteY3" fmla="*/ 124198 h 135422"/>
                <a:gd name="connsiteX4" fmla="*/ 1685 w 556491"/>
                <a:gd name="connsiteY4" fmla="*/ 0 h 135422"/>
                <a:gd name="connsiteX0" fmla="*/ 1685 w 562148"/>
                <a:gd name="connsiteY0" fmla="*/ 561 h 135983"/>
                <a:gd name="connsiteX1" fmla="*/ 545613 w 562148"/>
                <a:gd name="connsiteY1" fmla="*/ 0 h 135983"/>
                <a:gd name="connsiteX2" fmla="*/ 535509 w 562148"/>
                <a:gd name="connsiteY2" fmla="*/ 135983 h 135983"/>
                <a:gd name="connsiteX3" fmla="*/ 0 w 562148"/>
                <a:gd name="connsiteY3" fmla="*/ 124759 h 135983"/>
                <a:gd name="connsiteX4" fmla="*/ 1685 w 562148"/>
                <a:gd name="connsiteY4" fmla="*/ 561 h 135983"/>
                <a:gd name="connsiteX0" fmla="*/ 1685 w 572558"/>
                <a:gd name="connsiteY0" fmla="*/ 561 h 135983"/>
                <a:gd name="connsiteX1" fmla="*/ 545613 w 572558"/>
                <a:gd name="connsiteY1" fmla="*/ 0 h 135983"/>
                <a:gd name="connsiteX2" fmla="*/ 535509 w 572558"/>
                <a:gd name="connsiteY2" fmla="*/ 135983 h 135983"/>
                <a:gd name="connsiteX3" fmla="*/ 0 w 572558"/>
                <a:gd name="connsiteY3" fmla="*/ 124759 h 135983"/>
                <a:gd name="connsiteX4" fmla="*/ 1685 w 572558"/>
                <a:gd name="connsiteY4" fmla="*/ 561 h 13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558" h="135983">
                  <a:moveTo>
                    <a:pt x="1685" y="561"/>
                  </a:moveTo>
                  <a:cubicBezTo>
                    <a:pt x="192349" y="21327"/>
                    <a:pt x="365052" y="6174"/>
                    <a:pt x="545613" y="0"/>
                  </a:cubicBezTo>
                  <a:cubicBezTo>
                    <a:pt x="577043" y="46450"/>
                    <a:pt x="589391" y="94024"/>
                    <a:pt x="535509" y="135983"/>
                  </a:cubicBezTo>
                  <a:cubicBezTo>
                    <a:pt x="353825" y="129809"/>
                    <a:pt x="188418" y="93889"/>
                    <a:pt x="0" y="124759"/>
                  </a:cubicBezTo>
                  <a:cubicBezTo>
                    <a:pt x="562" y="83360"/>
                    <a:pt x="1123" y="41960"/>
                    <a:pt x="1685" y="5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2171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665962" y="613774"/>
            <a:ext cx="1440000" cy="1440000"/>
          </a:xfrm>
          <a:prstGeom prst="round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223360" y="613774"/>
            <a:ext cx="1440000" cy="1440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6780758" y="613774"/>
            <a:ext cx="1440000" cy="144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9338156" y="613774"/>
            <a:ext cx="1440000" cy="14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9" y="3011190"/>
            <a:ext cx="9962490" cy="2461407"/>
          </a:xfrm>
          <a:prstGeom prst="rect">
            <a:avLst/>
          </a:prstGeom>
          <a:ln>
            <a:solidFill>
              <a:srgbClr val="393E41"/>
            </a:solidFill>
          </a:ln>
        </p:spPr>
      </p:pic>
    </p:spTree>
    <p:extLst>
      <p:ext uri="{BB962C8B-B14F-4D97-AF65-F5344CB8AC3E}">
        <p14:creationId xmlns:p14="http://schemas.microsoft.com/office/powerpoint/2010/main" val="13475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6903" b="17025"/>
          <a:stretch/>
        </p:blipFill>
        <p:spPr>
          <a:xfrm>
            <a:off x="311318" y="5762779"/>
            <a:ext cx="1089730" cy="720000"/>
          </a:xfrm>
          <a:prstGeom prst="rect">
            <a:avLst/>
          </a:prstGeom>
        </p:spPr>
      </p:pic>
      <p:pic>
        <p:nvPicPr>
          <p:cNvPr id="1026" name="Picture 2" descr="Nombre de usuario en - Iconos Interfaz de usuario y Ges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493" r="3700" b="3649"/>
          <a:stretch/>
        </p:blipFill>
        <p:spPr bwMode="auto">
          <a:xfrm>
            <a:off x="391266" y="455138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mbre - Iconos gratis de negoci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3" b="7438"/>
          <a:stretch/>
        </p:blipFill>
        <p:spPr bwMode="auto">
          <a:xfrm>
            <a:off x="449740" y="3298473"/>
            <a:ext cx="1080000" cy="9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391266" y="608370"/>
            <a:ext cx="1069688" cy="860648"/>
            <a:chOff x="953686" y="637119"/>
            <a:chExt cx="1069688" cy="860648"/>
          </a:xfrm>
        </p:grpSpPr>
        <p:sp>
          <p:nvSpPr>
            <p:cNvPr id="7" name="Rectángulo redondeado 6"/>
            <p:cNvSpPr/>
            <p:nvPr/>
          </p:nvSpPr>
          <p:spPr>
            <a:xfrm>
              <a:off x="953686" y="637119"/>
              <a:ext cx="861750" cy="860648"/>
            </a:xfrm>
            <a:custGeom>
              <a:avLst/>
              <a:gdLst>
                <a:gd name="connsiteX0" fmla="*/ 0 w 860648"/>
                <a:gd name="connsiteY0" fmla="*/ 143444 h 860648"/>
                <a:gd name="connsiteX1" fmla="*/ 143444 w 860648"/>
                <a:gd name="connsiteY1" fmla="*/ 0 h 860648"/>
                <a:gd name="connsiteX2" fmla="*/ 717204 w 860648"/>
                <a:gd name="connsiteY2" fmla="*/ 0 h 860648"/>
                <a:gd name="connsiteX3" fmla="*/ 860648 w 860648"/>
                <a:gd name="connsiteY3" fmla="*/ 143444 h 860648"/>
                <a:gd name="connsiteX4" fmla="*/ 860648 w 860648"/>
                <a:gd name="connsiteY4" fmla="*/ 717204 h 860648"/>
                <a:gd name="connsiteX5" fmla="*/ 717204 w 860648"/>
                <a:gd name="connsiteY5" fmla="*/ 860648 h 860648"/>
                <a:gd name="connsiteX6" fmla="*/ 143444 w 860648"/>
                <a:gd name="connsiteY6" fmla="*/ 860648 h 860648"/>
                <a:gd name="connsiteX7" fmla="*/ 0 w 860648"/>
                <a:gd name="connsiteY7" fmla="*/ 717204 h 860648"/>
                <a:gd name="connsiteX8" fmla="*/ 0 w 860648"/>
                <a:gd name="connsiteY8" fmla="*/ 143444 h 860648"/>
                <a:gd name="connsiteX0" fmla="*/ 0 w 860648"/>
                <a:gd name="connsiteY0" fmla="*/ 143444 h 860648"/>
                <a:gd name="connsiteX1" fmla="*/ 143444 w 860648"/>
                <a:gd name="connsiteY1" fmla="*/ 0 h 860648"/>
                <a:gd name="connsiteX2" fmla="*/ 417250 w 860648"/>
                <a:gd name="connsiteY2" fmla="*/ 1056 h 860648"/>
                <a:gd name="connsiteX3" fmla="*/ 717204 w 860648"/>
                <a:gd name="connsiteY3" fmla="*/ 0 h 860648"/>
                <a:gd name="connsiteX4" fmla="*/ 860648 w 860648"/>
                <a:gd name="connsiteY4" fmla="*/ 143444 h 860648"/>
                <a:gd name="connsiteX5" fmla="*/ 860648 w 860648"/>
                <a:gd name="connsiteY5" fmla="*/ 717204 h 860648"/>
                <a:gd name="connsiteX6" fmla="*/ 717204 w 860648"/>
                <a:gd name="connsiteY6" fmla="*/ 860648 h 860648"/>
                <a:gd name="connsiteX7" fmla="*/ 143444 w 860648"/>
                <a:gd name="connsiteY7" fmla="*/ 860648 h 860648"/>
                <a:gd name="connsiteX8" fmla="*/ 0 w 860648"/>
                <a:gd name="connsiteY8" fmla="*/ 717204 h 860648"/>
                <a:gd name="connsiteX9" fmla="*/ 0 w 860648"/>
                <a:gd name="connsiteY9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717204 w 861750"/>
                <a:gd name="connsiteY3" fmla="*/ 0 h 860648"/>
                <a:gd name="connsiteX4" fmla="*/ 860648 w 861750"/>
                <a:gd name="connsiteY4" fmla="*/ 143444 h 860648"/>
                <a:gd name="connsiteX5" fmla="*/ 861750 w 861750"/>
                <a:gd name="connsiteY5" fmla="*/ 420156 h 860648"/>
                <a:gd name="connsiteX6" fmla="*/ 860648 w 861750"/>
                <a:gd name="connsiteY6" fmla="*/ 717204 h 860648"/>
                <a:gd name="connsiteX7" fmla="*/ 717204 w 861750"/>
                <a:gd name="connsiteY7" fmla="*/ 860648 h 860648"/>
                <a:gd name="connsiteX8" fmla="*/ 143444 w 861750"/>
                <a:gd name="connsiteY8" fmla="*/ 860648 h 860648"/>
                <a:gd name="connsiteX9" fmla="*/ 0 w 861750"/>
                <a:gd name="connsiteY9" fmla="*/ 717204 h 860648"/>
                <a:gd name="connsiteX10" fmla="*/ 0 w 861750"/>
                <a:gd name="connsiteY10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717204 w 861750"/>
                <a:gd name="connsiteY3" fmla="*/ 0 h 860648"/>
                <a:gd name="connsiteX4" fmla="*/ 861750 w 861750"/>
                <a:gd name="connsiteY4" fmla="*/ 420156 h 860648"/>
                <a:gd name="connsiteX5" fmla="*/ 860648 w 861750"/>
                <a:gd name="connsiteY5" fmla="*/ 717204 h 860648"/>
                <a:gd name="connsiteX6" fmla="*/ 717204 w 861750"/>
                <a:gd name="connsiteY6" fmla="*/ 860648 h 860648"/>
                <a:gd name="connsiteX7" fmla="*/ 143444 w 861750"/>
                <a:gd name="connsiteY7" fmla="*/ 860648 h 860648"/>
                <a:gd name="connsiteX8" fmla="*/ 0 w 861750"/>
                <a:gd name="connsiteY8" fmla="*/ 717204 h 860648"/>
                <a:gd name="connsiteX9" fmla="*/ 0 w 861750"/>
                <a:gd name="connsiteY9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861750 w 861750"/>
                <a:gd name="connsiteY3" fmla="*/ 420156 h 860648"/>
                <a:gd name="connsiteX4" fmla="*/ 860648 w 861750"/>
                <a:gd name="connsiteY4" fmla="*/ 717204 h 860648"/>
                <a:gd name="connsiteX5" fmla="*/ 717204 w 861750"/>
                <a:gd name="connsiteY5" fmla="*/ 860648 h 860648"/>
                <a:gd name="connsiteX6" fmla="*/ 143444 w 861750"/>
                <a:gd name="connsiteY6" fmla="*/ 860648 h 860648"/>
                <a:gd name="connsiteX7" fmla="*/ 0 w 861750"/>
                <a:gd name="connsiteY7" fmla="*/ 717204 h 860648"/>
                <a:gd name="connsiteX8" fmla="*/ 0 w 861750"/>
                <a:gd name="connsiteY8" fmla="*/ 143444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508690 w 861750"/>
                <a:gd name="connsiteY7" fmla="*/ 92496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508690 w 861750"/>
                <a:gd name="connsiteY7" fmla="*/ 9946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356290 w 861750"/>
                <a:gd name="connsiteY7" fmla="*/ 421 h 860648"/>
                <a:gd name="connsiteX0" fmla="*/ 861750 w 861750"/>
                <a:gd name="connsiteY0" fmla="*/ 55350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356290 w 861750"/>
                <a:gd name="connsiteY7" fmla="*/ 421 h 86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1750" h="860648">
                  <a:moveTo>
                    <a:pt x="861750" y="553506"/>
                  </a:moveTo>
                  <a:cubicBezTo>
                    <a:pt x="861383" y="652522"/>
                    <a:pt x="861015" y="618188"/>
                    <a:pt x="860648" y="717204"/>
                  </a:cubicBezTo>
                  <a:cubicBezTo>
                    <a:pt x="860648" y="796426"/>
                    <a:pt x="796426" y="860648"/>
                    <a:pt x="717204" y="860648"/>
                  </a:cubicBezTo>
                  <a:lnTo>
                    <a:pt x="143444" y="860648"/>
                  </a:lnTo>
                  <a:cubicBezTo>
                    <a:pt x="64222" y="860648"/>
                    <a:pt x="0" y="796426"/>
                    <a:pt x="0" y="717204"/>
                  </a:cubicBezTo>
                  <a:lnTo>
                    <a:pt x="0" y="143444"/>
                  </a:lnTo>
                  <a:cubicBezTo>
                    <a:pt x="0" y="64222"/>
                    <a:pt x="64222" y="0"/>
                    <a:pt x="143444" y="0"/>
                  </a:cubicBezTo>
                  <a:lnTo>
                    <a:pt x="356290" y="421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-2700000">
              <a:off x="1080947" y="805576"/>
              <a:ext cx="942427" cy="252000"/>
            </a:xfrm>
            <a:custGeom>
              <a:avLst/>
              <a:gdLst>
                <a:gd name="connsiteX0" fmla="*/ 0 w 792000"/>
                <a:gd name="connsiteY0" fmla="*/ 32809 h 196850"/>
                <a:gd name="connsiteX1" fmla="*/ 32809 w 792000"/>
                <a:gd name="connsiteY1" fmla="*/ 0 h 196850"/>
                <a:gd name="connsiteX2" fmla="*/ 759191 w 792000"/>
                <a:gd name="connsiteY2" fmla="*/ 0 h 196850"/>
                <a:gd name="connsiteX3" fmla="*/ 792000 w 792000"/>
                <a:gd name="connsiteY3" fmla="*/ 32809 h 196850"/>
                <a:gd name="connsiteX4" fmla="*/ 792000 w 792000"/>
                <a:gd name="connsiteY4" fmla="*/ 164041 h 196850"/>
                <a:gd name="connsiteX5" fmla="*/ 759191 w 792000"/>
                <a:gd name="connsiteY5" fmla="*/ 196850 h 196850"/>
                <a:gd name="connsiteX6" fmla="*/ 32809 w 792000"/>
                <a:gd name="connsiteY6" fmla="*/ 196850 h 196850"/>
                <a:gd name="connsiteX7" fmla="*/ 0 w 792000"/>
                <a:gd name="connsiteY7" fmla="*/ 164041 h 196850"/>
                <a:gd name="connsiteX8" fmla="*/ 0 w 792000"/>
                <a:gd name="connsiteY8" fmla="*/ 32809 h 196850"/>
                <a:gd name="connsiteX0" fmla="*/ 150427 w 942427"/>
                <a:gd name="connsiteY0" fmla="*/ 32809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150427 w 942427"/>
                <a:gd name="connsiteY7" fmla="*/ 164041 h 196850"/>
                <a:gd name="connsiteX8" fmla="*/ 0 w 942427"/>
                <a:gd name="connsiteY8" fmla="*/ 89291 h 196850"/>
                <a:gd name="connsiteX9" fmla="*/ 150427 w 942427"/>
                <a:gd name="connsiteY9" fmla="*/ 32809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150427 w 942427"/>
                <a:gd name="connsiteY7" fmla="*/ 164041 h 196850"/>
                <a:gd name="connsiteX8" fmla="*/ 0 w 942427"/>
                <a:gd name="connsiteY8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92634 h 200193"/>
                <a:gd name="connsiteX1" fmla="*/ 183236 w 942427"/>
                <a:gd name="connsiteY1" fmla="*/ 3343 h 200193"/>
                <a:gd name="connsiteX2" fmla="*/ 909618 w 942427"/>
                <a:gd name="connsiteY2" fmla="*/ 3343 h 200193"/>
                <a:gd name="connsiteX3" fmla="*/ 942427 w 942427"/>
                <a:gd name="connsiteY3" fmla="*/ 36152 h 200193"/>
                <a:gd name="connsiteX4" fmla="*/ 942427 w 942427"/>
                <a:gd name="connsiteY4" fmla="*/ 167384 h 200193"/>
                <a:gd name="connsiteX5" fmla="*/ 909618 w 942427"/>
                <a:gd name="connsiteY5" fmla="*/ 200193 h 200193"/>
                <a:gd name="connsiteX6" fmla="*/ 183236 w 942427"/>
                <a:gd name="connsiteY6" fmla="*/ 200193 h 200193"/>
                <a:gd name="connsiteX7" fmla="*/ 0 w 942427"/>
                <a:gd name="connsiteY7" fmla="*/ 92634 h 200193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2427" h="196850">
                  <a:moveTo>
                    <a:pt x="0" y="89291"/>
                  </a:moveTo>
                  <a:cubicBezTo>
                    <a:pt x="288346" y="-52548"/>
                    <a:pt x="-116541" y="142851"/>
                    <a:pt x="183236" y="0"/>
                  </a:cubicBezTo>
                  <a:lnTo>
                    <a:pt x="909618" y="0"/>
                  </a:lnTo>
                  <a:cubicBezTo>
                    <a:pt x="927738" y="0"/>
                    <a:pt x="942427" y="14689"/>
                    <a:pt x="942427" y="32809"/>
                  </a:cubicBezTo>
                  <a:lnTo>
                    <a:pt x="942427" y="164041"/>
                  </a:lnTo>
                  <a:cubicBezTo>
                    <a:pt x="942427" y="182161"/>
                    <a:pt x="927738" y="196850"/>
                    <a:pt x="909618" y="196850"/>
                  </a:cubicBezTo>
                  <a:lnTo>
                    <a:pt x="183236" y="196850"/>
                  </a:lnTo>
                  <a:cubicBezTo>
                    <a:pt x="-79499" y="40852"/>
                    <a:pt x="242467" y="229862"/>
                    <a:pt x="0" y="89291"/>
                  </a:cubicBezTo>
                  <a:close/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0964086" y="2144637"/>
            <a:ext cx="952394" cy="1995747"/>
            <a:chOff x="2054967" y="888158"/>
            <a:chExt cx="952394" cy="1995747"/>
          </a:xfrm>
        </p:grpSpPr>
        <p:cxnSp>
          <p:nvCxnSpPr>
            <p:cNvPr id="15" name="Conector recto 14"/>
            <p:cNvCxnSpPr/>
            <p:nvPr/>
          </p:nvCxnSpPr>
          <p:spPr>
            <a:xfrm flipH="1">
              <a:off x="2155907" y="894650"/>
              <a:ext cx="2" cy="198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 flipH="1">
              <a:off x="2922172" y="888158"/>
              <a:ext cx="2" cy="198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H="1">
              <a:off x="2054967" y="1146773"/>
              <a:ext cx="952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/>
          <p:cNvGrpSpPr/>
          <p:nvPr/>
        </p:nvGrpSpPr>
        <p:grpSpPr>
          <a:xfrm>
            <a:off x="1878055" y="487990"/>
            <a:ext cx="909451" cy="1101408"/>
            <a:chOff x="4880813" y="2098992"/>
            <a:chExt cx="1625600" cy="1968714"/>
          </a:xfrm>
        </p:grpSpPr>
        <p:sp>
          <p:nvSpPr>
            <p:cNvPr id="5" name="Rectángulo redondeado 4"/>
            <p:cNvSpPr/>
            <p:nvPr/>
          </p:nvSpPr>
          <p:spPr>
            <a:xfrm>
              <a:off x="5048243" y="2698314"/>
              <a:ext cx="1290739" cy="1369392"/>
            </a:xfrm>
            <a:custGeom>
              <a:avLst/>
              <a:gdLst>
                <a:gd name="connsiteX0" fmla="*/ 0 w 952500"/>
                <a:gd name="connsiteY0" fmla="*/ 63503 h 1268055"/>
                <a:gd name="connsiteX1" fmla="*/ 63503 w 952500"/>
                <a:gd name="connsiteY1" fmla="*/ 0 h 1268055"/>
                <a:gd name="connsiteX2" fmla="*/ 888997 w 952500"/>
                <a:gd name="connsiteY2" fmla="*/ 0 h 1268055"/>
                <a:gd name="connsiteX3" fmla="*/ 952500 w 952500"/>
                <a:gd name="connsiteY3" fmla="*/ 63503 h 1268055"/>
                <a:gd name="connsiteX4" fmla="*/ 952500 w 952500"/>
                <a:gd name="connsiteY4" fmla="*/ 1204552 h 1268055"/>
                <a:gd name="connsiteX5" fmla="*/ 888997 w 952500"/>
                <a:gd name="connsiteY5" fmla="*/ 1268055 h 1268055"/>
                <a:gd name="connsiteX6" fmla="*/ 63503 w 952500"/>
                <a:gd name="connsiteY6" fmla="*/ 1268055 h 1268055"/>
                <a:gd name="connsiteX7" fmla="*/ 0 w 952500"/>
                <a:gd name="connsiteY7" fmla="*/ 1204552 h 1268055"/>
                <a:gd name="connsiteX8" fmla="*/ 0 w 952500"/>
                <a:gd name="connsiteY8" fmla="*/ 63503 h 1268055"/>
                <a:gd name="connsiteX0" fmla="*/ 0 w 952500"/>
                <a:gd name="connsiteY0" fmla="*/ 109293 h 1313845"/>
                <a:gd name="connsiteX1" fmla="*/ 888997 w 952500"/>
                <a:gd name="connsiteY1" fmla="*/ 45790 h 1313845"/>
                <a:gd name="connsiteX2" fmla="*/ 952500 w 952500"/>
                <a:gd name="connsiteY2" fmla="*/ 109293 h 1313845"/>
                <a:gd name="connsiteX3" fmla="*/ 952500 w 952500"/>
                <a:gd name="connsiteY3" fmla="*/ 1250342 h 1313845"/>
                <a:gd name="connsiteX4" fmla="*/ 888997 w 952500"/>
                <a:gd name="connsiteY4" fmla="*/ 1313845 h 1313845"/>
                <a:gd name="connsiteX5" fmla="*/ 63503 w 952500"/>
                <a:gd name="connsiteY5" fmla="*/ 1313845 h 1313845"/>
                <a:gd name="connsiteX6" fmla="*/ 0 w 952500"/>
                <a:gd name="connsiteY6" fmla="*/ 1250342 h 1313845"/>
                <a:gd name="connsiteX7" fmla="*/ 0 w 952500"/>
                <a:gd name="connsiteY7" fmla="*/ 109293 h 1313845"/>
                <a:gd name="connsiteX0" fmla="*/ 0 w 952500"/>
                <a:gd name="connsiteY0" fmla="*/ 142631 h 1347183"/>
                <a:gd name="connsiteX1" fmla="*/ 952500 w 952500"/>
                <a:gd name="connsiteY1" fmla="*/ 142631 h 1347183"/>
                <a:gd name="connsiteX2" fmla="*/ 952500 w 952500"/>
                <a:gd name="connsiteY2" fmla="*/ 1283680 h 1347183"/>
                <a:gd name="connsiteX3" fmla="*/ 888997 w 952500"/>
                <a:gd name="connsiteY3" fmla="*/ 1347183 h 1347183"/>
                <a:gd name="connsiteX4" fmla="*/ 63503 w 952500"/>
                <a:gd name="connsiteY4" fmla="*/ 1347183 h 1347183"/>
                <a:gd name="connsiteX5" fmla="*/ 0 w 952500"/>
                <a:gd name="connsiteY5" fmla="*/ 1283680 h 1347183"/>
                <a:gd name="connsiteX6" fmla="*/ 0 w 952500"/>
                <a:gd name="connsiteY6" fmla="*/ 142631 h 1347183"/>
                <a:gd name="connsiteX0" fmla="*/ 952500 w 952500"/>
                <a:gd name="connsiteY0" fmla="*/ 0 h 1204552"/>
                <a:gd name="connsiteX1" fmla="*/ 952500 w 952500"/>
                <a:gd name="connsiteY1" fmla="*/ 1141049 h 1204552"/>
                <a:gd name="connsiteX2" fmla="*/ 888997 w 952500"/>
                <a:gd name="connsiteY2" fmla="*/ 1204552 h 1204552"/>
                <a:gd name="connsiteX3" fmla="*/ 63503 w 952500"/>
                <a:gd name="connsiteY3" fmla="*/ 1204552 h 1204552"/>
                <a:gd name="connsiteX4" fmla="*/ 0 w 952500"/>
                <a:gd name="connsiteY4" fmla="*/ 1141049 h 1204552"/>
                <a:gd name="connsiteX5" fmla="*/ 91440 w 952500"/>
                <a:gd name="connsiteY5" fmla="*/ 91440 h 1204552"/>
                <a:gd name="connsiteX0" fmla="*/ 1108710 w 1108710"/>
                <a:gd name="connsiteY0" fmla="*/ 156210 h 1360762"/>
                <a:gd name="connsiteX1" fmla="*/ 1108710 w 1108710"/>
                <a:gd name="connsiteY1" fmla="*/ 1297259 h 1360762"/>
                <a:gd name="connsiteX2" fmla="*/ 1045207 w 1108710"/>
                <a:gd name="connsiteY2" fmla="*/ 1360762 h 1360762"/>
                <a:gd name="connsiteX3" fmla="*/ 219713 w 1108710"/>
                <a:gd name="connsiteY3" fmla="*/ 1360762 h 1360762"/>
                <a:gd name="connsiteX4" fmla="*/ 156210 w 1108710"/>
                <a:gd name="connsiteY4" fmla="*/ 1297259 h 1360762"/>
                <a:gd name="connsiteX5" fmla="*/ 0 w 1108710"/>
                <a:gd name="connsiteY5" fmla="*/ 0 h 1360762"/>
                <a:gd name="connsiteX0" fmla="*/ 1280160 w 1280160"/>
                <a:gd name="connsiteY0" fmla="*/ 3810 h 1360762"/>
                <a:gd name="connsiteX1" fmla="*/ 1108710 w 1280160"/>
                <a:gd name="connsiteY1" fmla="*/ 1297259 h 1360762"/>
                <a:gd name="connsiteX2" fmla="*/ 1045207 w 1280160"/>
                <a:gd name="connsiteY2" fmla="*/ 1360762 h 1360762"/>
                <a:gd name="connsiteX3" fmla="*/ 219713 w 1280160"/>
                <a:gd name="connsiteY3" fmla="*/ 1360762 h 1360762"/>
                <a:gd name="connsiteX4" fmla="*/ 156210 w 1280160"/>
                <a:gd name="connsiteY4" fmla="*/ 1297259 h 1360762"/>
                <a:gd name="connsiteX5" fmla="*/ 0 w 1280160"/>
                <a:gd name="connsiteY5" fmla="*/ 0 h 1360762"/>
                <a:gd name="connsiteX0" fmla="*/ 1289685 w 1289685"/>
                <a:gd name="connsiteY0" fmla="*/ 3810 h 1360762"/>
                <a:gd name="connsiteX1" fmla="*/ 1118235 w 1289685"/>
                <a:gd name="connsiteY1" fmla="*/ 1297259 h 1360762"/>
                <a:gd name="connsiteX2" fmla="*/ 1054732 w 1289685"/>
                <a:gd name="connsiteY2" fmla="*/ 1360762 h 1360762"/>
                <a:gd name="connsiteX3" fmla="*/ 229238 w 1289685"/>
                <a:gd name="connsiteY3" fmla="*/ 1360762 h 1360762"/>
                <a:gd name="connsiteX4" fmla="*/ 165735 w 1289685"/>
                <a:gd name="connsiteY4" fmla="*/ 1297259 h 1360762"/>
                <a:gd name="connsiteX5" fmla="*/ 0 w 1289685"/>
                <a:gd name="connsiteY5" fmla="*/ 0 h 136076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739" h="1369392">
                  <a:moveTo>
                    <a:pt x="1290739" y="12440"/>
                  </a:moveTo>
                  <a:lnTo>
                    <a:pt x="1119289" y="1305889"/>
                  </a:lnTo>
                  <a:cubicBezTo>
                    <a:pt x="1114526" y="1355249"/>
                    <a:pt x="1090858" y="1369392"/>
                    <a:pt x="1055786" y="1369392"/>
                  </a:cubicBezTo>
                  <a:lnTo>
                    <a:pt x="230292" y="1369392"/>
                  </a:lnTo>
                  <a:cubicBezTo>
                    <a:pt x="195220" y="1369392"/>
                    <a:pt x="176314" y="1364773"/>
                    <a:pt x="166789" y="1305889"/>
                  </a:cubicBezTo>
                  <a:cubicBezTo>
                    <a:pt x="-23711" y="-188886"/>
                    <a:pt x="1054" y="8630"/>
                    <a:pt x="1054" y="8630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redondeado 18"/>
            <p:cNvSpPr/>
            <p:nvPr/>
          </p:nvSpPr>
          <p:spPr>
            <a:xfrm>
              <a:off x="5409031" y="2098992"/>
              <a:ext cx="569162" cy="341017"/>
            </a:xfrm>
            <a:custGeom>
              <a:avLst/>
              <a:gdLst>
                <a:gd name="connsiteX0" fmla="*/ 0 w 569162"/>
                <a:gd name="connsiteY0" fmla="*/ 70936 h 339880"/>
                <a:gd name="connsiteX1" fmla="*/ 70936 w 569162"/>
                <a:gd name="connsiteY1" fmla="*/ 0 h 339880"/>
                <a:gd name="connsiteX2" fmla="*/ 498226 w 569162"/>
                <a:gd name="connsiteY2" fmla="*/ 0 h 339880"/>
                <a:gd name="connsiteX3" fmla="*/ 569162 w 569162"/>
                <a:gd name="connsiteY3" fmla="*/ 70936 h 339880"/>
                <a:gd name="connsiteX4" fmla="*/ 569162 w 569162"/>
                <a:gd name="connsiteY4" fmla="*/ 268944 h 339880"/>
                <a:gd name="connsiteX5" fmla="*/ 498226 w 569162"/>
                <a:gd name="connsiteY5" fmla="*/ 339880 h 339880"/>
                <a:gd name="connsiteX6" fmla="*/ 70936 w 569162"/>
                <a:gd name="connsiteY6" fmla="*/ 339880 h 339880"/>
                <a:gd name="connsiteX7" fmla="*/ 0 w 569162"/>
                <a:gd name="connsiteY7" fmla="*/ 268944 h 339880"/>
                <a:gd name="connsiteX8" fmla="*/ 0 w 569162"/>
                <a:gd name="connsiteY8" fmla="*/ 70936 h 339880"/>
                <a:gd name="connsiteX0" fmla="*/ 0 w 569162"/>
                <a:gd name="connsiteY0" fmla="*/ 70936 h 340006"/>
                <a:gd name="connsiteX1" fmla="*/ 70936 w 569162"/>
                <a:gd name="connsiteY1" fmla="*/ 0 h 340006"/>
                <a:gd name="connsiteX2" fmla="*/ 498226 w 569162"/>
                <a:gd name="connsiteY2" fmla="*/ 0 h 340006"/>
                <a:gd name="connsiteX3" fmla="*/ 569162 w 569162"/>
                <a:gd name="connsiteY3" fmla="*/ 70936 h 340006"/>
                <a:gd name="connsiteX4" fmla="*/ 569162 w 569162"/>
                <a:gd name="connsiteY4" fmla="*/ 268944 h 340006"/>
                <a:gd name="connsiteX5" fmla="*/ 498226 w 569162"/>
                <a:gd name="connsiteY5" fmla="*/ 339880 h 340006"/>
                <a:gd name="connsiteX6" fmla="*/ 70936 w 569162"/>
                <a:gd name="connsiteY6" fmla="*/ 339880 h 340006"/>
                <a:gd name="connsiteX7" fmla="*/ 0 w 569162"/>
                <a:gd name="connsiteY7" fmla="*/ 268944 h 340006"/>
                <a:gd name="connsiteX8" fmla="*/ 0 w 569162"/>
                <a:gd name="connsiteY8" fmla="*/ 70936 h 340006"/>
                <a:gd name="connsiteX0" fmla="*/ 0 w 569162"/>
                <a:gd name="connsiteY0" fmla="*/ 70936 h 340383"/>
                <a:gd name="connsiteX1" fmla="*/ 70936 w 569162"/>
                <a:gd name="connsiteY1" fmla="*/ 0 h 340383"/>
                <a:gd name="connsiteX2" fmla="*/ 498226 w 569162"/>
                <a:gd name="connsiteY2" fmla="*/ 0 h 340383"/>
                <a:gd name="connsiteX3" fmla="*/ 569162 w 569162"/>
                <a:gd name="connsiteY3" fmla="*/ 70936 h 340383"/>
                <a:gd name="connsiteX4" fmla="*/ 569162 w 569162"/>
                <a:gd name="connsiteY4" fmla="*/ 268944 h 340383"/>
                <a:gd name="connsiteX5" fmla="*/ 498226 w 569162"/>
                <a:gd name="connsiteY5" fmla="*/ 339880 h 340383"/>
                <a:gd name="connsiteX6" fmla="*/ 70936 w 569162"/>
                <a:gd name="connsiteY6" fmla="*/ 339880 h 340383"/>
                <a:gd name="connsiteX7" fmla="*/ 0 w 569162"/>
                <a:gd name="connsiteY7" fmla="*/ 268944 h 340383"/>
                <a:gd name="connsiteX8" fmla="*/ 0 w 569162"/>
                <a:gd name="connsiteY8" fmla="*/ 70936 h 340383"/>
                <a:gd name="connsiteX0" fmla="*/ 0 w 569162"/>
                <a:gd name="connsiteY0" fmla="*/ 70936 h 341017"/>
                <a:gd name="connsiteX1" fmla="*/ 70936 w 569162"/>
                <a:gd name="connsiteY1" fmla="*/ 0 h 341017"/>
                <a:gd name="connsiteX2" fmla="*/ 498226 w 569162"/>
                <a:gd name="connsiteY2" fmla="*/ 0 h 341017"/>
                <a:gd name="connsiteX3" fmla="*/ 569162 w 569162"/>
                <a:gd name="connsiteY3" fmla="*/ 70936 h 341017"/>
                <a:gd name="connsiteX4" fmla="*/ 569162 w 569162"/>
                <a:gd name="connsiteY4" fmla="*/ 268944 h 341017"/>
                <a:gd name="connsiteX5" fmla="*/ 498226 w 569162"/>
                <a:gd name="connsiteY5" fmla="*/ 339880 h 341017"/>
                <a:gd name="connsiteX6" fmla="*/ 70936 w 569162"/>
                <a:gd name="connsiteY6" fmla="*/ 339880 h 341017"/>
                <a:gd name="connsiteX7" fmla="*/ 0 w 569162"/>
                <a:gd name="connsiteY7" fmla="*/ 268944 h 341017"/>
                <a:gd name="connsiteX8" fmla="*/ 0 w 569162"/>
                <a:gd name="connsiteY8" fmla="*/ 70936 h 341017"/>
                <a:gd name="connsiteX0" fmla="*/ 0 w 569162"/>
                <a:gd name="connsiteY0" fmla="*/ 70936 h 341017"/>
                <a:gd name="connsiteX1" fmla="*/ 70936 w 569162"/>
                <a:gd name="connsiteY1" fmla="*/ 0 h 341017"/>
                <a:gd name="connsiteX2" fmla="*/ 498226 w 569162"/>
                <a:gd name="connsiteY2" fmla="*/ 0 h 341017"/>
                <a:gd name="connsiteX3" fmla="*/ 569162 w 569162"/>
                <a:gd name="connsiteY3" fmla="*/ 70936 h 341017"/>
                <a:gd name="connsiteX4" fmla="*/ 569162 w 569162"/>
                <a:gd name="connsiteY4" fmla="*/ 268944 h 341017"/>
                <a:gd name="connsiteX5" fmla="*/ 498226 w 569162"/>
                <a:gd name="connsiteY5" fmla="*/ 339880 h 341017"/>
                <a:gd name="connsiteX6" fmla="*/ 70936 w 569162"/>
                <a:gd name="connsiteY6" fmla="*/ 339880 h 341017"/>
                <a:gd name="connsiteX7" fmla="*/ 0 w 569162"/>
                <a:gd name="connsiteY7" fmla="*/ 268944 h 341017"/>
                <a:gd name="connsiteX8" fmla="*/ 0 w 569162"/>
                <a:gd name="connsiteY8" fmla="*/ 70936 h 3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162" h="341017">
                  <a:moveTo>
                    <a:pt x="0" y="70936"/>
                  </a:moveTo>
                  <a:cubicBezTo>
                    <a:pt x="0" y="31759"/>
                    <a:pt x="31759" y="0"/>
                    <a:pt x="70936" y="0"/>
                  </a:cubicBezTo>
                  <a:lnTo>
                    <a:pt x="498226" y="0"/>
                  </a:lnTo>
                  <a:cubicBezTo>
                    <a:pt x="537403" y="0"/>
                    <a:pt x="569162" y="31759"/>
                    <a:pt x="569162" y="70936"/>
                  </a:cubicBezTo>
                  <a:lnTo>
                    <a:pt x="569162" y="268944"/>
                  </a:lnTo>
                  <a:cubicBezTo>
                    <a:pt x="569162" y="355746"/>
                    <a:pt x="537403" y="339880"/>
                    <a:pt x="498226" y="339880"/>
                  </a:cubicBezTo>
                  <a:lnTo>
                    <a:pt x="70936" y="339880"/>
                  </a:lnTo>
                  <a:cubicBezTo>
                    <a:pt x="31759" y="339880"/>
                    <a:pt x="0" y="355746"/>
                    <a:pt x="0" y="268944"/>
                  </a:cubicBezTo>
                  <a:lnTo>
                    <a:pt x="0" y="70936"/>
                  </a:lnTo>
                  <a:close/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" name="Conector recto 22"/>
            <p:cNvCxnSpPr/>
            <p:nvPr/>
          </p:nvCxnSpPr>
          <p:spPr>
            <a:xfrm>
              <a:off x="4880813" y="2441730"/>
              <a:ext cx="1625600" cy="635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5" name="Imagen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52" y="1729392"/>
            <a:ext cx="993734" cy="11827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15" y="1711801"/>
            <a:ext cx="1243692" cy="12375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8" name="Grupo 57"/>
          <p:cNvGrpSpPr/>
          <p:nvPr/>
        </p:nvGrpSpPr>
        <p:grpSpPr>
          <a:xfrm>
            <a:off x="4717727" y="1729392"/>
            <a:ext cx="1173134" cy="1182726"/>
            <a:chOff x="4717727" y="1729392"/>
            <a:chExt cx="1173134" cy="1182726"/>
          </a:xfrm>
        </p:grpSpPr>
        <p:sp>
          <p:nvSpPr>
            <p:cNvPr id="49" name="Rectángulo redondeado 48"/>
            <p:cNvSpPr/>
            <p:nvPr/>
          </p:nvSpPr>
          <p:spPr>
            <a:xfrm>
              <a:off x="4717727" y="1902145"/>
              <a:ext cx="1009973" cy="1009973"/>
            </a:xfrm>
            <a:prstGeom prst="roundRect">
              <a:avLst>
                <a:gd name="adj" fmla="val 9929"/>
              </a:avLst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redondeado 39"/>
            <p:cNvSpPr/>
            <p:nvPr/>
          </p:nvSpPr>
          <p:spPr>
            <a:xfrm rot="5400000">
              <a:off x="5028985" y="1729392"/>
              <a:ext cx="861876" cy="861876"/>
            </a:xfrm>
            <a:custGeom>
              <a:avLst/>
              <a:gdLst>
                <a:gd name="connsiteX0" fmla="*/ 0 w 1185140"/>
                <a:gd name="connsiteY0" fmla="*/ 197527 h 1185140"/>
                <a:gd name="connsiteX1" fmla="*/ 197527 w 1185140"/>
                <a:gd name="connsiteY1" fmla="*/ 0 h 1185140"/>
                <a:gd name="connsiteX2" fmla="*/ 987613 w 1185140"/>
                <a:gd name="connsiteY2" fmla="*/ 0 h 1185140"/>
                <a:gd name="connsiteX3" fmla="*/ 1185140 w 1185140"/>
                <a:gd name="connsiteY3" fmla="*/ 197527 h 1185140"/>
                <a:gd name="connsiteX4" fmla="*/ 1185140 w 1185140"/>
                <a:gd name="connsiteY4" fmla="*/ 987613 h 1185140"/>
                <a:gd name="connsiteX5" fmla="*/ 987613 w 1185140"/>
                <a:gd name="connsiteY5" fmla="*/ 1185140 h 1185140"/>
                <a:gd name="connsiteX6" fmla="*/ 197527 w 1185140"/>
                <a:gd name="connsiteY6" fmla="*/ 1185140 h 1185140"/>
                <a:gd name="connsiteX7" fmla="*/ 0 w 1185140"/>
                <a:gd name="connsiteY7" fmla="*/ 987613 h 1185140"/>
                <a:gd name="connsiteX8" fmla="*/ 0 w 1185140"/>
                <a:gd name="connsiteY8" fmla="*/ 197527 h 1185140"/>
                <a:gd name="connsiteX0" fmla="*/ 0 w 1185140"/>
                <a:gd name="connsiteY0" fmla="*/ 987613 h 1276580"/>
                <a:gd name="connsiteX1" fmla="*/ 0 w 1185140"/>
                <a:gd name="connsiteY1" fmla="*/ 197527 h 1276580"/>
                <a:gd name="connsiteX2" fmla="*/ 197527 w 1185140"/>
                <a:gd name="connsiteY2" fmla="*/ 0 h 1276580"/>
                <a:gd name="connsiteX3" fmla="*/ 987613 w 1185140"/>
                <a:gd name="connsiteY3" fmla="*/ 0 h 1276580"/>
                <a:gd name="connsiteX4" fmla="*/ 1185140 w 1185140"/>
                <a:gd name="connsiteY4" fmla="*/ 197527 h 1276580"/>
                <a:gd name="connsiteX5" fmla="*/ 1185140 w 1185140"/>
                <a:gd name="connsiteY5" fmla="*/ 987613 h 1276580"/>
                <a:gd name="connsiteX6" fmla="*/ 987613 w 1185140"/>
                <a:gd name="connsiteY6" fmla="*/ 1185140 h 1276580"/>
                <a:gd name="connsiteX7" fmla="*/ 288967 w 1185140"/>
                <a:gd name="connsiteY7" fmla="*/ 1276580 h 1276580"/>
                <a:gd name="connsiteX0" fmla="*/ 0 w 1185140"/>
                <a:gd name="connsiteY0" fmla="*/ 987613 h 1185140"/>
                <a:gd name="connsiteX1" fmla="*/ 0 w 1185140"/>
                <a:gd name="connsiteY1" fmla="*/ 197527 h 1185140"/>
                <a:gd name="connsiteX2" fmla="*/ 197527 w 1185140"/>
                <a:gd name="connsiteY2" fmla="*/ 0 h 1185140"/>
                <a:gd name="connsiteX3" fmla="*/ 987613 w 1185140"/>
                <a:gd name="connsiteY3" fmla="*/ 0 h 1185140"/>
                <a:gd name="connsiteX4" fmla="*/ 1185140 w 1185140"/>
                <a:gd name="connsiteY4" fmla="*/ 197527 h 1185140"/>
                <a:gd name="connsiteX5" fmla="*/ 1185140 w 1185140"/>
                <a:gd name="connsiteY5" fmla="*/ 987613 h 1185140"/>
                <a:gd name="connsiteX6" fmla="*/ 987613 w 1185140"/>
                <a:gd name="connsiteY6" fmla="*/ 1185140 h 1185140"/>
                <a:gd name="connsiteX0" fmla="*/ 0 w 1185140"/>
                <a:gd name="connsiteY0" fmla="*/ 987613 h 987613"/>
                <a:gd name="connsiteX1" fmla="*/ 0 w 1185140"/>
                <a:gd name="connsiteY1" fmla="*/ 197527 h 987613"/>
                <a:gd name="connsiteX2" fmla="*/ 197527 w 1185140"/>
                <a:gd name="connsiteY2" fmla="*/ 0 h 987613"/>
                <a:gd name="connsiteX3" fmla="*/ 987613 w 1185140"/>
                <a:gd name="connsiteY3" fmla="*/ 0 h 987613"/>
                <a:gd name="connsiteX4" fmla="*/ 1185140 w 1185140"/>
                <a:gd name="connsiteY4" fmla="*/ 197527 h 987613"/>
                <a:gd name="connsiteX5" fmla="*/ 1185140 w 1185140"/>
                <a:gd name="connsiteY5" fmla="*/ 987613 h 987613"/>
                <a:gd name="connsiteX0" fmla="*/ 0 w 1185140"/>
                <a:gd name="connsiteY0" fmla="*/ 987613 h 987613"/>
                <a:gd name="connsiteX1" fmla="*/ 0 w 1185140"/>
                <a:gd name="connsiteY1" fmla="*/ 197527 h 987613"/>
                <a:gd name="connsiteX2" fmla="*/ 197527 w 1185140"/>
                <a:gd name="connsiteY2" fmla="*/ 0 h 987613"/>
                <a:gd name="connsiteX3" fmla="*/ 987613 w 1185140"/>
                <a:gd name="connsiteY3" fmla="*/ 0 h 987613"/>
                <a:gd name="connsiteX4" fmla="*/ 1185140 w 1185140"/>
                <a:gd name="connsiteY4" fmla="*/ 197527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7613" h="987613">
                  <a:moveTo>
                    <a:pt x="0" y="987613"/>
                  </a:moveTo>
                  <a:lnTo>
                    <a:pt x="0" y="197527"/>
                  </a:lnTo>
                  <a:cubicBezTo>
                    <a:pt x="0" y="17491"/>
                    <a:pt x="55692" y="0"/>
                    <a:pt x="197527" y="0"/>
                  </a:cubicBezTo>
                  <a:lnTo>
                    <a:pt x="987613" y="0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3" name="Conector recto 52"/>
            <p:cNvCxnSpPr/>
            <p:nvPr/>
          </p:nvCxnSpPr>
          <p:spPr>
            <a:xfrm>
              <a:off x="4945825" y="2424641"/>
              <a:ext cx="576000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rot="5400000">
              <a:off x="4944707" y="2407237"/>
              <a:ext cx="576000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6205045" y="478631"/>
            <a:ext cx="1162542" cy="1168796"/>
            <a:chOff x="6205045" y="478631"/>
            <a:chExt cx="1162542" cy="1168796"/>
          </a:xfrm>
        </p:grpSpPr>
        <p:sp>
          <p:nvSpPr>
            <p:cNvPr id="61" name="Rectángulo redondeado 60"/>
            <p:cNvSpPr/>
            <p:nvPr/>
          </p:nvSpPr>
          <p:spPr>
            <a:xfrm>
              <a:off x="6465801" y="478631"/>
              <a:ext cx="901786" cy="1082854"/>
            </a:xfrm>
            <a:custGeom>
              <a:avLst/>
              <a:gdLst>
                <a:gd name="connsiteX0" fmla="*/ 0 w 900000"/>
                <a:gd name="connsiteY0" fmla="*/ 150003 h 1080000"/>
                <a:gd name="connsiteX1" fmla="*/ 150003 w 900000"/>
                <a:gd name="connsiteY1" fmla="*/ 0 h 1080000"/>
                <a:gd name="connsiteX2" fmla="*/ 749997 w 900000"/>
                <a:gd name="connsiteY2" fmla="*/ 0 h 1080000"/>
                <a:gd name="connsiteX3" fmla="*/ 900000 w 900000"/>
                <a:gd name="connsiteY3" fmla="*/ 150003 h 1080000"/>
                <a:gd name="connsiteX4" fmla="*/ 900000 w 900000"/>
                <a:gd name="connsiteY4" fmla="*/ 929997 h 1080000"/>
                <a:gd name="connsiteX5" fmla="*/ 749997 w 900000"/>
                <a:gd name="connsiteY5" fmla="*/ 1080000 h 1080000"/>
                <a:gd name="connsiteX6" fmla="*/ 150003 w 900000"/>
                <a:gd name="connsiteY6" fmla="*/ 1080000 h 1080000"/>
                <a:gd name="connsiteX7" fmla="*/ 0 w 900000"/>
                <a:gd name="connsiteY7" fmla="*/ 929997 h 1080000"/>
                <a:gd name="connsiteX8" fmla="*/ 0 w 900000"/>
                <a:gd name="connsiteY8" fmla="*/ 150003 h 1080000"/>
                <a:gd name="connsiteX0" fmla="*/ 0 w 900000"/>
                <a:gd name="connsiteY0" fmla="*/ 151905 h 1081902"/>
                <a:gd name="connsiteX1" fmla="*/ 150003 w 900000"/>
                <a:gd name="connsiteY1" fmla="*/ 1902 h 1081902"/>
                <a:gd name="connsiteX2" fmla="*/ 468111 w 900000"/>
                <a:gd name="connsiteY2" fmla="*/ 0 h 1081902"/>
                <a:gd name="connsiteX3" fmla="*/ 749997 w 900000"/>
                <a:gd name="connsiteY3" fmla="*/ 1902 h 1081902"/>
                <a:gd name="connsiteX4" fmla="*/ 900000 w 900000"/>
                <a:gd name="connsiteY4" fmla="*/ 151905 h 1081902"/>
                <a:gd name="connsiteX5" fmla="*/ 900000 w 900000"/>
                <a:gd name="connsiteY5" fmla="*/ 931899 h 1081902"/>
                <a:gd name="connsiteX6" fmla="*/ 749997 w 900000"/>
                <a:gd name="connsiteY6" fmla="*/ 1081902 h 1081902"/>
                <a:gd name="connsiteX7" fmla="*/ 150003 w 900000"/>
                <a:gd name="connsiteY7" fmla="*/ 1081902 h 1081902"/>
                <a:gd name="connsiteX8" fmla="*/ 0 w 900000"/>
                <a:gd name="connsiteY8" fmla="*/ 931899 h 1081902"/>
                <a:gd name="connsiteX9" fmla="*/ 0 w 900000"/>
                <a:gd name="connsiteY9" fmla="*/ 151905 h 1081902"/>
                <a:gd name="connsiteX0" fmla="*/ 0 w 900000"/>
                <a:gd name="connsiteY0" fmla="*/ 151905 h 1081902"/>
                <a:gd name="connsiteX1" fmla="*/ 150003 w 900000"/>
                <a:gd name="connsiteY1" fmla="*/ 1902 h 1081902"/>
                <a:gd name="connsiteX2" fmla="*/ 468111 w 900000"/>
                <a:gd name="connsiteY2" fmla="*/ 0 h 1081902"/>
                <a:gd name="connsiteX3" fmla="*/ 749997 w 900000"/>
                <a:gd name="connsiteY3" fmla="*/ 1902 h 1081902"/>
                <a:gd name="connsiteX4" fmla="*/ 900000 w 900000"/>
                <a:gd name="connsiteY4" fmla="*/ 151905 h 1081902"/>
                <a:gd name="connsiteX5" fmla="*/ 896736 w 900000"/>
                <a:gd name="connsiteY5" fmla="*/ 395288 h 1081902"/>
                <a:gd name="connsiteX6" fmla="*/ 900000 w 900000"/>
                <a:gd name="connsiteY6" fmla="*/ 931899 h 1081902"/>
                <a:gd name="connsiteX7" fmla="*/ 749997 w 900000"/>
                <a:gd name="connsiteY7" fmla="*/ 1081902 h 1081902"/>
                <a:gd name="connsiteX8" fmla="*/ 150003 w 900000"/>
                <a:gd name="connsiteY8" fmla="*/ 1081902 h 1081902"/>
                <a:gd name="connsiteX9" fmla="*/ 0 w 900000"/>
                <a:gd name="connsiteY9" fmla="*/ 931899 h 1081902"/>
                <a:gd name="connsiteX10" fmla="*/ 0 w 900000"/>
                <a:gd name="connsiteY10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749997 w 901499"/>
                <a:gd name="connsiteY3" fmla="*/ 1902 h 1081902"/>
                <a:gd name="connsiteX4" fmla="*/ 900000 w 901499"/>
                <a:gd name="connsiteY4" fmla="*/ 151905 h 1081902"/>
                <a:gd name="connsiteX5" fmla="*/ 901499 w 901499"/>
                <a:gd name="connsiteY5" fmla="*/ 395288 h 1081902"/>
                <a:gd name="connsiteX6" fmla="*/ 900000 w 901499"/>
                <a:gd name="connsiteY6" fmla="*/ 931899 h 1081902"/>
                <a:gd name="connsiteX7" fmla="*/ 749997 w 901499"/>
                <a:gd name="connsiteY7" fmla="*/ 1081902 h 1081902"/>
                <a:gd name="connsiteX8" fmla="*/ 150003 w 901499"/>
                <a:gd name="connsiteY8" fmla="*/ 1081902 h 1081902"/>
                <a:gd name="connsiteX9" fmla="*/ 0 w 901499"/>
                <a:gd name="connsiteY9" fmla="*/ 931899 h 1081902"/>
                <a:gd name="connsiteX10" fmla="*/ 0 w 901499"/>
                <a:gd name="connsiteY10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900000 w 901499"/>
                <a:gd name="connsiteY3" fmla="*/ 151905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150003 w 901499"/>
                <a:gd name="connsiteY7" fmla="*/ 1081902 h 1081902"/>
                <a:gd name="connsiteX8" fmla="*/ 0 w 901499"/>
                <a:gd name="connsiteY8" fmla="*/ 931899 h 1081902"/>
                <a:gd name="connsiteX9" fmla="*/ 0 w 901499"/>
                <a:gd name="connsiteY9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901499 w 901499"/>
                <a:gd name="connsiteY3" fmla="*/ 395288 h 1081902"/>
                <a:gd name="connsiteX4" fmla="*/ 900000 w 901499"/>
                <a:gd name="connsiteY4" fmla="*/ 931899 h 1081902"/>
                <a:gd name="connsiteX5" fmla="*/ 749997 w 901499"/>
                <a:gd name="connsiteY5" fmla="*/ 1081902 h 1081902"/>
                <a:gd name="connsiteX6" fmla="*/ 150003 w 901499"/>
                <a:gd name="connsiteY6" fmla="*/ 1081902 h 1081902"/>
                <a:gd name="connsiteX7" fmla="*/ 0 w 901499"/>
                <a:gd name="connsiteY7" fmla="*/ 931899 h 1081902"/>
                <a:gd name="connsiteX8" fmla="*/ 0 w 901499"/>
                <a:gd name="connsiteY8" fmla="*/ 151905 h 1081902"/>
                <a:gd name="connsiteX0" fmla="*/ 0 w 901499"/>
                <a:gd name="connsiteY0" fmla="*/ 931899 h 1173342"/>
                <a:gd name="connsiteX1" fmla="*/ 0 w 901499"/>
                <a:gd name="connsiteY1" fmla="*/ 151905 h 1173342"/>
                <a:gd name="connsiteX2" fmla="*/ 150003 w 901499"/>
                <a:gd name="connsiteY2" fmla="*/ 1902 h 1173342"/>
                <a:gd name="connsiteX3" fmla="*/ 468111 w 901499"/>
                <a:gd name="connsiteY3" fmla="*/ 0 h 1173342"/>
                <a:gd name="connsiteX4" fmla="*/ 901499 w 901499"/>
                <a:gd name="connsiteY4" fmla="*/ 395288 h 1173342"/>
                <a:gd name="connsiteX5" fmla="*/ 900000 w 901499"/>
                <a:gd name="connsiteY5" fmla="*/ 931899 h 1173342"/>
                <a:gd name="connsiteX6" fmla="*/ 749997 w 901499"/>
                <a:gd name="connsiteY6" fmla="*/ 1081902 h 1173342"/>
                <a:gd name="connsiteX7" fmla="*/ 241443 w 901499"/>
                <a:gd name="connsiteY7" fmla="*/ 1173342 h 1173342"/>
                <a:gd name="connsiteX0" fmla="*/ 0 w 901499"/>
                <a:gd name="connsiteY0" fmla="*/ 931899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203343 w 901499"/>
                <a:gd name="connsiteY7" fmla="*/ 1078092 h 1081902"/>
                <a:gd name="connsiteX0" fmla="*/ 0 w 901499"/>
                <a:gd name="connsiteY0" fmla="*/ 931899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73187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423863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74711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74711 h 1082854"/>
                <a:gd name="connsiteX1" fmla="*/ 287 w 901786"/>
                <a:gd name="connsiteY1" fmla="*/ 151905 h 1082854"/>
                <a:gd name="connsiteX2" fmla="*/ 150290 w 901786"/>
                <a:gd name="connsiteY2" fmla="*/ 1902 h 1082854"/>
                <a:gd name="connsiteX3" fmla="*/ 477923 w 901786"/>
                <a:gd name="connsiteY3" fmla="*/ 0 h 1082854"/>
                <a:gd name="connsiteX4" fmla="*/ 901786 w 901786"/>
                <a:gd name="connsiteY4" fmla="*/ 423863 h 1082854"/>
                <a:gd name="connsiteX5" fmla="*/ 900287 w 901786"/>
                <a:gd name="connsiteY5" fmla="*/ 931899 h 1082854"/>
                <a:gd name="connsiteX6" fmla="*/ 750284 w 901786"/>
                <a:gd name="connsiteY6" fmla="*/ 1081902 h 1082854"/>
                <a:gd name="connsiteX7" fmla="*/ 408418 w 901786"/>
                <a:gd name="connsiteY7" fmla="*/ 1082854 h 1082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786" h="1082854">
                  <a:moveTo>
                    <a:pt x="287" y="574711"/>
                  </a:moveTo>
                  <a:lnTo>
                    <a:pt x="287" y="151905"/>
                  </a:lnTo>
                  <a:cubicBezTo>
                    <a:pt x="287" y="69061"/>
                    <a:pt x="-13516" y="-2860"/>
                    <a:pt x="150290" y="1902"/>
                  </a:cubicBezTo>
                  <a:lnTo>
                    <a:pt x="477923" y="0"/>
                  </a:lnTo>
                  <a:lnTo>
                    <a:pt x="901786" y="423863"/>
                  </a:lnTo>
                  <a:cubicBezTo>
                    <a:pt x="901286" y="602733"/>
                    <a:pt x="900787" y="753029"/>
                    <a:pt x="900287" y="931899"/>
                  </a:cubicBezTo>
                  <a:cubicBezTo>
                    <a:pt x="900287" y="1014743"/>
                    <a:pt x="923615" y="1081902"/>
                    <a:pt x="750284" y="1081902"/>
                  </a:cubicBezTo>
                  <a:lnTo>
                    <a:pt x="408418" y="1082854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2" name="Grupo 61"/>
            <p:cNvGrpSpPr/>
            <p:nvPr/>
          </p:nvGrpSpPr>
          <p:grpSpPr>
            <a:xfrm rot="2700000">
              <a:off x="6205045" y="1071427"/>
              <a:ext cx="576000" cy="576000"/>
              <a:chOff x="6584125" y="823284"/>
              <a:chExt cx="576000" cy="576000"/>
            </a:xfrm>
          </p:grpSpPr>
          <p:cxnSp>
            <p:nvCxnSpPr>
              <p:cNvPr id="64" name="Conector recto 63"/>
              <p:cNvCxnSpPr/>
              <p:nvPr/>
            </p:nvCxnSpPr>
            <p:spPr>
              <a:xfrm>
                <a:off x="6584125" y="1128688"/>
                <a:ext cx="576000" cy="0"/>
              </a:xfrm>
              <a:prstGeom prst="line">
                <a:avLst/>
              </a:pr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ector recto 64"/>
              <p:cNvCxnSpPr/>
              <p:nvPr/>
            </p:nvCxnSpPr>
            <p:spPr>
              <a:xfrm rot="5400000">
                <a:off x="6583007" y="1111284"/>
                <a:ext cx="576000" cy="0"/>
              </a:xfrm>
              <a:prstGeom prst="line">
                <a:avLst/>
              </a:pr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3" name="Triángulo isósceles 62"/>
            <p:cNvSpPr/>
            <p:nvPr/>
          </p:nvSpPr>
          <p:spPr>
            <a:xfrm>
              <a:off x="6951961" y="487990"/>
              <a:ext cx="413245" cy="413245"/>
            </a:xfrm>
            <a:prstGeom prst="triangle">
              <a:avLst>
                <a:gd name="adj" fmla="val 0"/>
              </a:avLst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67" name="Imagen 6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99" y="1844911"/>
            <a:ext cx="1176630" cy="11705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0" name="Grupo 69"/>
          <p:cNvGrpSpPr/>
          <p:nvPr/>
        </p:nvGrpSpPr>
        <p:grpSpPr>
          <a:xfrm>
            <a:off x="3405926" y="554027"/>
            <a:ext cx="1162282" cy="1158036"/>
            <a:chOff x="3158260" y="1711040"/>
            <a:chExt cx="1162282" cy="1158036"/>
          </a:xfrm>
        </p:grpSpPr>
        <p:grpSp>
          <p:nvGrpSpPr>
            <p:cNvPr id="71" name="Grupo 70"/>
            <p:cNvGrpSpPr/>
            <p:nvPr/>
          </p:nvGrpSpPr>
          <p:grpSpPr>
            <a:xfrm>
              <a:off x="3158260" y="1711040"/>
              <a:ext cx="1162282" cy="1158036"/>
              <a:chOff x="3158259" y="1711042"/>
              <a:chExt cx="2322940" cy="2314459"/>
            </a:xfrm>
          </p:grpSpPr>
          <p:sp>
            <p:nvSpPr>
              <p:cNvPr id="74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5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6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7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72" name="Elipse 71"/>
            <p:cNvSpPr/>
            <p:nvPr/>
          </p:nvSpPr>
          <p:spPr>
            <a:xfrm>
              <a:off x="3577581" y="1906789"/>
              <a:ext cx="361901" cy="361901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45"/>
            <p:cNvSpPr/>
            <p:nvPr/>
          </p:nvSpPr>
          <p:spPr>
            <a:xfrm>
              <a:off x="3414194" y="2388858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7830797" y="441040"/>
            <a:ext cx="1162282" cy="1158036"/>
            <a:chOff x="7830797" y="441040"/>
            <a:chExt cx="1162282" cy="1158036"/>
          </a:xfrm>
        </p:grpSpPr>
        <p:grpSp>
          <p:nvGrpSpPr>
            <p:cNvPr id="41" name="Grupo 40"/>
            <p:cNvGrpSpPr/>
            <p:nvPr/>
          </p:nvGrpSpPr>
          <p:grpSpPr>
            <a:xfrm>
              <a:off x="7830797" y="441040"/>
              <a:ext cx="1162282" cy="1158036"/>
              <a:chOff x="3158259" y="1711042"/>
              <a:chExt cx="2322940" cy="2314459"/>
            </a:xfrm>
          </p:grpSpPr>
          <p:sp>
            <p:nvSpPr>
              <p:cNvPr id="40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2" name="Elipse 45"/>
            <p:cNvSpPr/>
            <p:nvPr/>
          </p:nvSpPr>
          <p:spPr>
            <a:xfrm flipV="1">
              <a:off x="8061558" y="933846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9401862" y="459937"/>
            <a:ext cx="1162282" cy="1158036"/>
            <a:chOff x="9276598" y="419844"/>
            <a:chExt cx="1162282" cy="1158036"/>
          </a:xfrm>
        </p:grpSpPr>
        <p:grpSp>
          <p:nvGrpSpPr>
            <p:cNvPr id="83" name="Grupo 82"/>
            <p:cNvGrpSpPr/>
            <p:nvPr/>
          </p:nvGrpSpPr>
          <p:grpSpPr>
            <a:xfrm flipV="1">
              <a:off x="9276598" y="419844"/>
              <a:ext cx="1162282" cy="1158036"/>
              <a:chOff x="3158259" y="1711042"/>
              <a:chExt cx="2322940" cy="2314459"/>
            </a:xfrm>
          </p:grpSpPr>
          <p:sp>
            <p:nvSpPr>
              <p:cNvPr id="84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8" name="Elipse 45"/>
            <p:cNvSpPr/>
            <p:nvPr/>
          </p:nvSpPr>
          <p:spPr>
            <a:xfrm>
              <a:off x="9530156" y="796325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79"/>
            <p:cNvSpPr/>
            <p:nvPr/>
          </p:nvSpPr>
          <p:spPr>
            <a:xfrm>
              <a:off x="9795647" y="939021"/>
              <a:ext cx="147638" cy="2830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96" name="Imagen 95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83" y="1844911"/>
            <a:ext cx="1237595" cy="12375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18" y="1844911"/>
            <a:ext cx="1237595" cy="12375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24" y="337095"/>
            <a:ext cx="1249788" cy="1261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0" name="Imagen 9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6" y="1811605"/>
            <a:ext cx="1072989" cy="10546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49" y="3298473"/>
            <a:ext cx="1393846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30" y="4931330"/>
            <a:ext cx="1393846" cy="1080000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92" y="3748603"/>
            <a:ext cx="993734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43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" y="493485"/>
            <a:ext cx="11215675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9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" name="Grupo 1"/>
          <p:cNvGrpSpPr/>
          <p:nvPr/>
        </p:nvGrpSpPr>
        <p:grpSpPr>
          <a:xfrm>
            <a:off x="895835" y="3362998"/>
            <a:ext cx="3209610" cy="3321850"/>
            <a:chOff x="6430159" y="2310413"/>
            <a:chExt cx="2325518" cy="2406842"/>
          </a:xfrm>
        </p:grpSpPr>
        <p:sp>
          <p:nvSpPr>
            <p:cNvPr id="3" name="Rectángulo redondeado 2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redondeado 4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redondeado 5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redondeado 6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redondeado 9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redondeado 12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Conector recto 14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3065292" y="274335"/>
            <a:ext cx="3209610" cy="3321850"/>
            <a:chOff x="6430159" y="2310413"/>
            <a:chExt cx="2325518" cy="2406842"/>
          </a:xfrm>
        </p:grpSpPr>
        <p:sp>
          <p:nvSpPr>
            <p:cNvPr id="17" name="Rectángulo redondeado 16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redondeado 23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redondeado 24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redondeado 25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redondeado 26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redondeado 27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9" name="Conector recto 28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304230" y="100297"/>
            <a:ext cx="3209610" cy="3321850"/>
            <a:chOff x="6430159" y="2310413"/>
            <a:chExt cx="2325518" cy="2406842"/>
          </a:xfrm>
        </p:grpSpPr>
        <p:sp>
          <p:nvSpPr>
            <p:cNvPr id="60" name="Rectángulo redondeado 59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rgbClr val="26262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redondeado 60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Rectángulo redondeado 61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Rectángulo redondeado 62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redondeado 63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Rectángulo redondeado 64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Rectángulo redondeado 65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Rectángulo redondeado 66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Rectángulo redondeado 67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Rectángulo redondeado 68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 redondeado 69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Rectángulo redondeado 70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2" name="Conector recto 71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8159926" y="576755"/>
            <a:ext cx="3107849" cy="2705107"/>
            <a:chOff x="458980" y="433124"/>
            <a:chExt cx="3107849" cy="2705107"/>
          </a:xfrm>
        </p:grpSpPr>
        <p:sp>
          <p:nvSpPr>
            <p:cNvPr id="74" name="Elipse 73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5" name="Grupo 74"/>
            <p:cNvGrpSpPr/>
            <p:nvPr/>
          </p:nvGrpSpPr>
          <p:grpSpPr>
            <a:xfrm rot="4975733" flipH="1" flipV="1">
              <a:off x="559173" y="485400"/>
              <a:ext cx="2552638" cy="2753023"/>
              <a:chOff x="3334588" y="663926"/>
              <a:chExt cx="5113566" cy="5514982"/>
            </a:xfrm>
          </p:grpSpPr>
          <p:sp>
            <p:nvSpPr>
              <p:cNvPr id="94" name="Arco 9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6" name="Grupo 75"/>
            <p:cNvGrpSpPr/>
            <p:nvPr/>
          </p:nvGrpSpPr>
          <p:grpSpPr>
            <a:xfrm rot="15775733" flipH="1" flipV="1">
              <a:off x="913999" y="355160"/>
              <a:ext cx="2552638" cy="2753023"/>
              <a:chOff x="3334588" y="663926"/>
              <a:chExt cx="5113566" cy="5514982"/>
            </a:xfrm>
          </p:grpSpPr>
          <p:sp>
            <p:nvSpPr>
              <p:cNvPr id="78" name="Arco 77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1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77" name="Imagen 7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10" name="Grupo 109"/>
          <p:cNvGrpSpPr/>
          <p:nvPr/>
        </p:nvGrpSpPr>
        <p:grpSpPr>
          <a:xfrm>
            <a:off x="8327628" y="3751292"/>
            <a:ext cx="3107848" cy="2705106"/>
            <a:chOff x="458981" y="433124"/>
            <a:chExt cx="3107848" cy="2705106"/>
          </a:xfrm>
        </p:grpSpPr>
        <p:sp>
          <p:nvSpPr>
            <p:cNvPr id="111" name="Elipse 110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2" name="Grupo 111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131" name="Arco 13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4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3" name="Grupo 112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115" name="Arco 11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grpSp>
        <p:nvGrpSpPr>
          <p:cNvPr id="147" name="Grupo 146"/>
          <p:cNvGrpSpPr/>
          <p:nvPr/>
        </p:nvGrpSpPr>
        <p:grpSpPr>
          <a:xfrm>
            <a:off x="4818852" y="3033421"/>
            <a:ext cx="2710555" cy="2730634"/>
            <a:chOff x="3860800" y="3500720"/>
            <a:chExt cx="2710555" cy="2730634"/>
          </a:xfrm>
        </p:grpSpPr>
        <p:pic>
          <p:nvPicPr>
            <p:cNvPr id="148" name="Imagen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800" y="3500720"/>
              <a:ext cx="2710555" cy="2730634"/>
            </a:xfrm>
            <a:prstGeom prst="rect">
              <a:avLst/>
            </a:prstGeom>
          </p:spPr>
        </p:pic>
        <p:pic>
          <p:nvPicPr>
            <p:cNvPr id="149" name="Imagen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60800" y="3500720"/>
              <a:ext cx="2710555" cy="2730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0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620332" y="121063"/>
            <a:ext cx="2379945" cy="2211855"/>
            <a:chOff x="620332" y="121063"/>
            <a:chExt cx="2379945" cy="2211855"/>
          </a:xfrm>
        </p:grpSpPr>
        <p:sp>
          <p:nvSpPr>
            <p:cNvPr id="5" name="Elipse 4"/>
            <p:cNvSpPr/>
            <p:nvPr/>
          </p:nvSpPr>
          <p:spPr>
            <a:xfrm>
              <a:off x="1188653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620332" y="121063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0" name="Grupo 9"/>
          <p:cNvGrpSpPr/>
          <p:nvPr/>
        </p:nvGrpSpPr>
        <p:grpSpPr>
          <a:xfrm>
            <a:off x="3620609" y="178439"/>
            <a:ext cx="2379945" cy="2197341"/>
            <a:chOff x="3620609" y="178439"/>
            <a:chExt cx="2379945" cy="2197341"/>
          </a:xfrm>
        </p:grpSpPr>
        <p:sp>
          <p:nvSpPr>
            <p:cNvPr id="8" name="Elipse 7"/>
            <p:cNvSpPr/>
            <p:nvPr/>
          </p:nvSpPr>
          <p:spPr>
            <a:xfrm>
              <a:off x="4188930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3620609" y="178439"/>
              <a:ext cx="2379945" cy="2197341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694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o 123"/>
          <p:cNvGrpSpPr/>
          <p:nvPr/>
        </p:nvGrpSpPr>
        <p:grpSpPr>
          <a:xfrm>
            <a:off x="7013127" y="447847"/>
            <a:ext cx="5277746" cy="5277746"/>
            <a:chOff x="7013127" y="447847"/>
            <a:chExt cx="5277746" cy="5277746"/>
          </a:xfrm>
        </p:grpSpPr>
        <p:cxnSp>
          <p:nvCxnSpPr>
            <p:cNvPr id="122" name="Conector recto 121"/>
            <p:cNvCxnSpPr/>
            <p:nvPr/>
          </p:nvCxnSpPr>
          <p:spPr>
            <a:xfrm>
              <a:off x="9652000" y="447847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 rot="16200000">
              <a:off x="9652000" y="548494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o 78"/>
          <p:cNvGrpSpPr/>
          <p:nvPr/>
        </p:nvGrpSpPr>
        <p:grpSpPr>
          <a:xfrm>
            <a:off x="458981" y="433124"/>
            <a:ext cx="3107848" cy="2705106"/>
            <a:chOff x="458981" y="433124"/>
            <a:chExt cx="3107848" cy="2705106"/>
          </a:xfrm>
        </p:grpSpPr>
        <p:sp>
          <p:nvSpPr>
            <p:cNvPr id="2" name="Elipse 1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4" name="Arco 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21" name="Arco 2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pic>
        <p:nvPicPr>
          <p:cNvPr id="38" name="Imagen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854063" y="5754514"/>
            <a:ext cx="694246" cy="700674"/>
          </a:xfrm>
          <a:prstGeom prst="rect">
            <a:avLst/>
          </a:prstGeom>
        </p:spPr>
      </p:pic>
      <p:sp>
        <p:nvSpPr>
          <p:cNvPr id="39" name="Elipse 38"/>
          <p:cNvSpPr/>
          <p:nvPr/>
        </p:nvSpPr>
        <p:spPr>
          <a:xfrm>
            <a:off x="1257146" y="3903876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849002" y="3487080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1" name="Grupo 40"/>
          <p:cNvGrpSpPr/>
          <p:nvPr/>
        </p:nvGrpSpPr>
        <p:grpSpPr>
          <a:xfrm rot="5400000" flipH="1" flipV="1">
            <a:off x="622195" y="3487141"/>
            <a:ext cx="2552639" cy="2753023"/>
            <a:chOff x="3334588" y="663926"/>
            <a:chExt cx="5113566" cy="5514982"/>
          </a:xfrm>
        </p:grpSpPr>
        <p:sp>
          <p:nvSpPr>
            <p:cNvPr id="42" name="Arco 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o 57"/>
          <p:cNvGrpSpPr/>
          <p:nvPr/>
        </p:nvGrpSpPr>
        <p:grpSpPr>
          <a:xfrm rot="16200000" flipV="1">
            <a:off x="1217365" y="3487917"/>
            <a:ext cx="2552639" cy="2753023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5" name="Imagen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854063" y="5754514"/>
            <a:ext cx="694246" cy="700674"/>
          </a:xfrm>
          <a:prstGeom prst="rect">
            <a:avLst/>
          </a:prstGeom>
        </p:spPr>
      </p:pic>
      <p:grpSp>
        <p:nvGrpSpPr>
          <p:cNvPr id="120" name="Grupo 119"/>
          <p:cNvGrpSpPr/>
          <p:nvPr/>
        </p:nvGrpSpPr>
        <p:grpSpPr>
          <a:xfrm>
            <a:off x="5933295" y="3239331"/>
            <a:ext cx="3107848" cy="2682877"/>
            <a:chOff x="5933295" y="924850"/>
            <a:chExt cx="3107848" cy="2682877"/>
          </a:xfrm>
        </p:grpSpPr>
        <p:grpSp>
          <p:nvGrpSpPr>
            <p:cNvPr id="82" name="Grupo 81"/>
            <p:cNvGrpSpPr/>
            <p:nvPr/>
          </p:nvGrpSpPr>
          <p:grpSpPr>
            <a:xfrm rot="4975733" flipH="1" flipV="1">
              <a:off x="6033487" y="954896"/>
              <a:ext cx="2552639" cy="2753023"/>
              <a:chOff x="3334588" y="663926"/>
              <a:chExt cx="5113566" cy="5514982"/>
            </a:xfrm>
          </p:grpSpPr>
          <p:sp>
            <p:nvSpPr>
              <p:cNvPr id="101" name="Arco 10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1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83" name="Grupo 82"/>
            <p:cNvGrpSpPr/>
            <p:nvPr/>
          </p:nvGrpSpPr>
          <p:grpSpPr>
            <a:xfrm rot="15775733" flipH="1" flipV="1">
              <a:off x="6388312" y="824658"/>
              <a:ext cx="2552639" cy="2753023"/>
              <a:chOff x="3334588" y="663926"/>
              <a:chExt cx="5113566" cy="5514982"/>
            </a:xfrm>
          </p:grpSpPr>
          <p:sp>
            <p:nvSpPr>
              <p:cNvPr id="85" name="Arco 8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8050" r="4876" b="816"/>
          <a:stretch/>
        </p:blipFill>
        <p:spPr>
          <a:xfrm>
            <a:off x="6462822" y="3435947"/>
            <a:ext cx="20955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lipse 88"/>
          <p:cNvSpPr/>
          <p:nvPr/>
        </p:nvSpPr>
        <p:spPr>
          <a:xfrm>
            <a:off x="5902434" y="5294526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Elipse 85"/>
          <p:cNvSpPr/>
          <p:nvPr/>
        </p:nvSpPr>
        <p:spPr>
          <a:xfrm>
            <a:off x="8856905" y="2936170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/>
          <p:cNvSpPr/>
          <p:nvPr/>
        </p:nvSpPr>
        <p:spPr>
          <a:xfrm>
            <a:off x="5639835" y="2867007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5596609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8" name="Grupo 67"/>
          <p:cNvGrpSpPr/>
          <p:nvPr/>
        </p:nvGrpSpPr>
        <p:grpSpPr>
          <a:xfrm>
            <a:off x="122321" y="5268885"/>
            <a:ext cx="1224278" cy="1181098"/>
            <a:chOff x="2802891" y="5444250"/>
            <a:chExt cx="1224278" cy="1181098"/>
          </a:xfrm>
        </p:grpSpPr>
        <p:sp>
          <p:nvSpPr>
            <p:cNvPr id="52" name="Elipse 51"/>
            <p:cNvSpPr/>
            <p:nvPr/>
          </p:nvSpPr>
          <p:spPr>
            <a:xfrm>
              <a:off x="2802891" y="5444250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4" name="Grupo 73"/>
          <p:cNvGrpSpPr/>
          <p:nvPr/>
        </p:nvGrpSpPr>
        <p:grpSpPr>
          <a:xfrm>
            <a:off x="2840755" y="5336436"/>
            <a:ext cx="1273365" cy="1191759"/>
            <a:chOff x="5521325" y="5511801"/>
            <a:chExt cx="1273365" cy="1191759"/>
          </a:xfrm>
        </p:grpSpPr>
        <p:sp>
          <p:nvSpPr>
            <p:cNvPr id="53" name="Elipse 52"/>
            <p:cNvSpPr/>
            <p:nvPr/>
          </p:nvSpPr>
          <p:spPr>
            <a:xfrm>
              <a:off x="5521325" y="551180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67" name="Grupo 66"/>
          <p:cNvGrpSpPr/>
          <p:nvPr/>
        </p:nvGrpSpPr>
        <p:grpSpPr>
          <a:xfrm>
            <a:off x="122321" y="2817306"/>
            <a:ext cx="1181098" cy="1181098"/>
            <a:chOff x="2802891" y="2992671"/>
            <a:chExt cx="1181098" cy="1181098"/>
          </a:xfrm>
        </p:grpSpPr>
        <p:sp>
          <p:nvSpPr>
            <p:cNvPr id="48" name="Elipse 47"/>
            <p:cNvSpPr/>
            <p:nvPr/>
          </p:nvSpPr>
          <p:spPr>
            <a:xfrm>
              <a:off x="2802891" y="299267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47" name="Elipse 46"/>
          <p:cNvSpPr/>
          <p:nvPr/>
        </p:nvSpPr>
        <p:spPr>
          <a:xfrm>
            <a:off x="2840755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6" name="Grupo 65"/>
          <p:cNvGrpSpPr/>
          <p:nvPr/>
        </p:nvGrpSpPr>
        <p:grpSpPr>
          <a:xfrm>
            <a:off x="127401" y="479734"/>
            <a:ext cx="1181098" cy="1188941"/>
            <a:chOff x="2807971" y="655099"/>
            <a:chExt cx="1181098" cy="1188941"/>
          </a:xfrm>
        </p:grpSpPr>
        <p:sp>
          <p:nvSpPr>
            <p:cNvPr id="46" name="Elipse 45"/>
            <p:cNvSpPr/>
            <p:nvPr/>
          </p:nvSpPr>
          <p:spPr>
            <a:xfrm>
              <a:off x="2807971" y="655099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2845835" y="2842706"/>
            <a:ext cx="1181098" cy="1205399"/>
            <a:chOff x="5526405" y="3018071"/>
            <a:chExt cx="1181098" cy="1205399"/>
          </a:xfrm>
        </p:grpSpPr>
        <p:sp>
          <p:nvSpPr>
            <p:cNvPr id="49" name="Elipse 48"/>
            <p:cNvSpPr/>
            <p:nvPr/>
          </p:nvSpPr>
          <p:spPr>
            <a:xfrm>
              <a:off x="5526405" y="3042372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6405" y="3018071"/>
              <a:ext cx="1181098" cy="1196784"/>
            </a:xfrm>
            <a:prstGeom prst="rect">
              <a:avLst/>
            </a:prstGeom>
          </p:spPr>
        </p:pic>
      </p:grpSp>
      <p:grpSp>
        <p:nvGrpSpPr>
          <p:cNvPr id="71" name="Grupo 70"/>
          <p:cNvGrpSpPr/>
          <p:nvPr/>
        </p:nvGrpSpPr>
        <p:grpSpPr>
          <a:xfrm>
            <a:off x="1519321" y="5268885"/>
            <a:ext cx="1224278" cy="1181098"/>
            <a:chOff x="4199891" y="5444250"/>
            <a:chExt cx="1224278" cy="1181098"/>
          </a:xfrm>
        </p:grpSpPr>
        <p:sp>
          <p:nvSpPr>
            <p:cNvPr id="56" name="Elipse 55"/>
            <p:cNvSpPr/>
            <p:nvPr/>
          </p:nvSpPr>
          <p:spPr>
            <a:xfrm>
              <a:off x="4199891" y="5444250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4237755" y="5336436"/>
            <a:ext cx="1273365" cy="1191759"/>
            <a:chOff x="6918325" y="5511801"/>
            <a:chExt cx="1273365" cy="1191759"/>
          </a:xfrm>
        </p:grpSpPr>
        <p:sp>
          <p:nvSpPr>
            <p:cNvPr id="57" name="Elipse 56"/>
            <p:cNvSpPr/>
            <p:nvPr/>
          </p:nvSpPr>
          <p:spPr>
            <a:xfrm>
              <a:off x="6918325" y="551180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1519321" y="2817306"/>
            <a:ext cx="1181098" cy="1181098"/>
            <a:chOff x="4199891" y="2992671"/>
            <a:chExt cx="1181098" cy="1181098"/>
          </a:xfrm>
        </p:grpSpPr>
        <p:sp>
          <p:nvSpPr>
            <p:cNvPr id="54" name="Elipse 53"/>
            <p:cNvSpPr/>
            <p:nvPr/>
          </p:nvSpPr>
          <p:spPr>
            <a:xfrm>
              <a:off x="4199891" y="299267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4255535" y="479734"/>
            <a:ext cx="1181098" cy="11810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Grupo 68"/>
          <p:cNvGrpSpPr/>
          <p:nvPr/>
        </p:nvGrpSpPr>
        <p:grpSpPr>
          <a:xfrm>
            <a:off x="1524401" y="479734"/>
            <a:ext cx="1181098" cy="1188941"/>
            <a:chOff x="4204971" y="655099"/>
            <a:chExt cx="1181098" cy="1188941"/>
          </a:xfrm>
        </p:grpSpPr>
        <p:sp>
          <p:nvSpPr>
            <p:cNvPr id="58" name="Elipse 57"/>
            <p:cNvSpPr/>
            <p:nvPr/>
          </p:nvSpPr>
          <p:spPr>
            <a:xfrm>
              <a:off x="4204971" y="655099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4242835" y="2842706"/>
            <a:ext cx="1181098" cy="1205399"/>
            <a:chOff x="6923405" y="3018071"/>
            <a:chExt cx="1181098" cy="1205399"/>
          </a:xfrm>
        </p:grpSpPr>
        <p:sp>
          <p:nvSpPr>
            <p:cNvPr id="55" name="Elipse 54"/>
            <p:cNvSpPr/>
            <p:nvPr/>
          </p:nvSpPr>
          <p:spPr>
            <a:xfrm>
              <a:off x="6923405" y="3042372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405" y="3018071"/>
              <a:ext cx="1181098" cy="1196784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5152" y="703804"/>
            <a:ext cx="881152" cy="900000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70756" y="637250"/>
            <a:ext cx="881152" cy="900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5796313" y="3034626"/>
            <a:ext cx="868142" cy="900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8668827" y="3047326"/>
            <a:ext cx="1157541" cy="1080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7228932" y="3047326"/>
            <a:ext cx="868142" cy="900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21" y="607583"/>
            <a:ext cx="1350000" cy="900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03" y="632983"/>
            <a:ext cx="1350000" cy="90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18" y="5377110"/>
            <a:ext cx="1404000" cy="140400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10148808" y="3034626"/>
            <a:ext cx="1157541" cy="1080000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30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13" y="5377110"/>
            <a:ext cx="1404000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4115" y="4871387"/>
            <a:ext cx="769062" cy="774246"/>
          </a:xfrm>
          <a:prstGeom prst="rect">
            <a:avLst/>
          </a:prstGeom>
        </p:spPr>
      </p:pic>
      <p:sp>
        <p:nvSpPr>
          <p:cNvPr id="118" name="Rectangle 2"/>
          <p:cNvSpPr>
            <a:spLocks noChangeArrowheads="1"/>
          </p:cNvSpPr>
          <p:nvPr/>
        </p:nvSpPr>
        <p:spPr bwMode="auto">
          <a:xfrm>
            <a:off x="0" y="56635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9" name="Rectangle 2"/>
          <p:cNvSpPr>
            <a:spLocks noChangeArrowheads="1"/>
          </p:cNvSpPr>
          <p:nvPr/>
        </p:nvSpPr>
        <p:spPr bwMode="auto">
          <a:xfrm>
            <a:off x="0" y="1120356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ontserrat" panose="00000500000000000000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  <a:cs typeface="Cascadia Code" panose="020B0609020000020004" pitchFamily="49" charset="0"/>
            </a:endParaRPr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0" y="1674354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Dosis SemiBold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osis SemiBold" pitchFamily="2" charset="0"/>
              <a:cs typeface="Cascadia Code" panose="020B0609020000020004" pitchFamily="49" charset="0"/>
            </a:endParaRPr>
          </a:p>
        </p:txBody>
      </p:sp>
      <p:sp>
        <p:nvSpPr>
          <p:cNvPr id="121" name="Rectangle 2"/>
          <p:cNvSpPr>
            <a:spLocks noChangeArrowheads="1"/>
          </p:cNvSpPr>
          <p:nvPr/>
        </p:nvSpPr>
        <p:spPr bwMode="auto">
          <a:xfrm>
            <a:off x="0" y="2800552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Cascadia Code" panose="020B0609020000020004" pitchFamily="49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0" y="2237453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 MT Condensed" panose="020B0506020104020203" pitchFamily="34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 Condensed" panose="020B05060201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23" name="Rectangle 2"/>
          <p:cNvSpPr>
            <a:spLocks noChangeArrowheads="1"/>
          </p:cNvSpPr>
          <p:nvPr/>
        </p:nvSpPr>
        <p:spPr bwMode="auto">
          <a:xfrm>
            <a:off x="0" y="3363651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chemeClr val="bg1"/>
                </a:solidFill>
                <a:latin typeface="Lato Light" panose="020F0302020204030203" pitchFamily="34" charset="0"/>
                <a:cs typeface="Cascadia Code" panose="020B0609020000020004" pitchFamily="49" charset="0"/>
              </a:rPr>
              <a:t>LEGION OF PETS</a:t>
            </a:r>
          </a:p>
        </p:txBody>
      </p: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3846359" y="150449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947262" y="4166693"/>
            <a:ext cx="44992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is simply dummy text of the printing and typesetting industry.</a:t>
            </a:r>
            <a:endParaRPr lang="es-ES" sz="1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7354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7" name="Conector recto 126"/>
          <p:cNvCxnSpPr/>
          <p:nvPr/>
        </p:nvCxnSpPr>
        <p:spPr>
          <a:xfrm>
            <a:off x="3187700" y="1669055"/>
            <a:ext cx="5918200" cy="0"/>
          </a:xfrm>
          <a:prstGeom prst="line">
            <a:avLst/>
          </a:prstGeom>
          <a:ln>
            <a:solidFill>
              <a:srgbClr val="5C41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4367929" y="1478440"/>
            <a:ext cx="3456141" cy="369332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5" name="Rectangle 2"/>
          <p:cNvSpPr>
            <a:spLocks noChangeArrowheads="1"/>
          </p:cNvSpPr>
          <p:nvPr/>
        </p:nvSpPr>
        <p:spPr bwMode="auto">
          <a:xfrm>
            <a:off x="3846359" y="1087472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s-ES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WELCOME </a:t>
            </a:r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TO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sp>
        <p:nvSpPr>
          <p:cNvPr id="128" name="Rectangle 2"/>
          <p:cNvSpPr>
            <a:spLocks noChangeArrowheads="1"/>
          </p:cNvSpPr>
          <p:nvPr/>
        </p:nvSpPr>
        <p:spPr bwMode="auto">
          <a:xfrm>
            <a:off x="3897159" y="4012806"/>
            <a:ext cx="44992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¡Bienvenido a bordo! En LEGION OF PETS</a:t>
            </a:r>
            <a:r>
              <a:rPr lang="es-ES" sz="14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, </a:t>
            </a:r>
            <a:r>
              <a:rPr lang="es-E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nos dedicamos a proteger a nuestras mascotas a través de la vacunación. ¡Únete a nosotros en esta noble causa!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767618" y="5268755"/>
            <a:ext cx="649408" cy="648000"/>
            <a:chOff x="5767618" y="5268755"/>
            <a:chExt cx="649408" cy="648000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618" y="5268755"/>
              <a:ext cx="642055" cy="64800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971" y="5268755"/>
              <a:ext cx="642055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6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3458</TotalTime>
  <Words>772</Words>
  <Application>Microsoft Office PowerPoint</Application>
  <PresentationFormat>Panorámica</PresentationFormat>
  <Paragraphs>230</Paragraphs>
  <Slides>31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4" baseType="lpstr">
      <vt:lpstr>Yu Gothic</vt:lpstr>
      <vt:lpstr>-apple-system</vt:lpstr>
      <vt:lpstr>Arial</vt:lpstr>
      <vt:lpstr>Calibri</vt:lpstr>
      <vt:lpstr>Calibri Light</vt:lpstr>
      <vt:lpstr>Cascadia Code</vt:lpstr>
      <vt:lpstr>Dosis SemiBold</vt:lpstr>
      <vt:lpstr>Gill Sans MT Condensed</vt:lpstr>
      <vt:lpstr>Lato Light</vt:lpstr>
      <vt:lpstr>Lucida Console</vt:lpstr>
      <vt:lpstr>Montserrat</vt:lpstr>
      <vt:lpstr>OCR A Extended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</dc:creator>
  <cp:lastModifiedBy>g</cp:lastModifiedBy>
  <cp:revision>211</cp:revision>
  <dcterms:created xsi:type="dcterms:W3CDTF">2023-09-25T04:35:10Z</dcterms:created>
  <dcterms:modified xsi:type="dcterms:W3CDTF">2023-11-01T06:02:25Z</dcterms:modified>
</cp:coreProperties>
</file>