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7AC6-0813-A847-91AD-3FF95DB8FF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4728-0A44-554B-973E-75402D4290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6141" y="107576"/>
            <a:ext cx="5659718" cy="621554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Online shopping ER Diagram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5952" y="3892507"/>
            <a:ext cx="1243106" cy="40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Orders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195073" y="595271"/>
            <a:ext cx="1673412" cy="513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Bank Account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3518949" y="1440745"/>
            <a:ext cx="1054846" cy="61557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To do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3165714" y="2295737"/>
            <a:ext cx="1751106" cy="40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Payment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0800000" flipH="1" flipV="1">
            <a:off x="131484" y="2844802"/>
            <a:ext cx="1685364" cy="43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Customers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281133" y="1158188"/>
            <a:ext cx="1377424" cy="43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Sellers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01269" y="2909341"/>
            <a:ext cx="1216059" cy="412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Brokers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535558" y="4437829"/>
            <a:ext cx="1703294" cy="40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Products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0309408" y="2515344"/>
            <a:ext cx="1751107" cy="43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Inventory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019550" y="5844986"/>
            <a:ext cx="2040965" cy="41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Government </a:t>
            </a:r>
            <a:endParaRPr lang="en-US" b="1" dirty="0"/>
          </a:p>
        </p:txBody>
      </p:sp>
      <p:sp>
        <p:nvSpPr>
          <p:cNvPr id="19" name="Diamond 18"/>
          <p:cNvSpPr/>
          <p:nvPr/>
        </p:nvSpPr>
        <p:spPr>
          <a:xfrm>
            <a:off x="3422998" y="3001350"/>
            <a:ext cx="1216060" cy="5699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For</a:t>
            </a:r>
            <a:endParaRPr lang="en-GB" b="1" dirty="0"/>
          </a:p>
          <a:p>
            <a:pPr algn="ctr"/>
            <a:r>
              <a:rPr lang="en-GB" b="1" dirty="0"/>
              <a:t>the</a:t>
            </a:r>
            <a:endParaRPr lang="en-GB" b="1" dirty="0"/>
          </a:p>
        </p:txBody>
      </p:sp>
      <p:sp>
        <p:nvSpPr>
          <p:cNvPr id="20" name="Diamond 19"/>
          <p:cNvSpPr/>
          <p:nvPr/>
        </p:nvSpPr>
        <p:spPr>
          <a:xfrm>
            <a:off x="6415142" y="1990025"/>
            <a:ext cx="1377423" cy="46690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Have</a:t>
            </a:r>
            <a:endParaRPr lang="en-US" b="1" dirty="0"/>
          </a:p>
        </p:txBody>
      </p:sp>
      <p:sp>
        <p:nvSpPr>
          <p:cNvPr id="21" name="Diamond 20"/>
          <p:cNvSpPr/>
          <p:nvPr/>
        </p:nvSpPr>
        <p:spPr>
          <a:xfrm>
            <a:off x="7734168" y="3231434"/>
            <a:ext cx="1371603" cy="5699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Offer</a:t>
            </a:r>
            <a:endParaRPr lang="en-US" b="1" dirty="0"/>
          </a:p>
        </p:txBody>
      </p:sp>
      <p:sp>
        <p:nvSpPr>
          <p:cNvPr id="22" name="Diamond 21"/>
          <p:cNvSpPr/>
          <p:nvPr/>
        </p:nvSpPr>
        <p:spPr>
          <a:xfrm>
            <a:off x="10433173" y="1057927"/>
            <a:ext cx="1105648" cy="5699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Has</a:t>
            </a:r>
            <a:endParaRPr lang="en-US" b="1" dirty="0"/>
          </a:p>
        </p:txBody>
      </p:sp>
      <p:sp>
        <p:nvSpPr>
          <p:cNvPr id="23" name="Diamond 22"/>
          <p:cNvSpPr/>
          <p:nvPr/>
        </p:nvSpPr>
        <p:spPr>
          <a:xfrm>
            <a:off x="8247456" y="5811975"/>
            <a:ext cx="1039906" cy="5699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Act</a:t>
            </a:r>
            <a:endParaRPr lang="en-GB" b="1" dirty="0"/>
          </a:p>
          <a:p>
            <a:pPr algn="ctr"/>
            <a:r>
              <a:rPr lang="en-GB" b="1" dirty="0"/>
              <a:t>on</a:t>
            </a:r>
            <a:endParaRPr lang="en-US" b="1" dirty="0"/>
          </a:p>
        </p:txBody>
      </p:sp>
      <p:sp>
        <p:nvSpPr>
          <p:cNvPr id="25" name="Frame 24"/>
          <p:cNvSpPr/>
          <p:nvPr/>
        </p:nvSpPr>
        <p:spPr>
          <a:xfrm>
            <a:off x="3162700" y="6104691"/>
            <a:ext cx="1798918" cy="4034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Order details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 rot="18924175">
            <a:off x="3646742" y="4865343"/>
            <a:ext cx="681550" cy="723659"/>
          </a:xfrm>
          <a:prstGeom prst="frame">
            <a:avLst>
              <a:gd name="adj1" fmla="val 824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Contain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10329959" y="3779712"/>
            <a:ext cx="1685364" cy="854633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Stoked</a:t>
            </a:r>
            <a:endParaRPr lang="en-GB" b="1" dirty="0"/>
          </a:p>
          <a:p>
            <a:pPr algn="ctr"/>
            <a:r>
              <a:rPr lang="en-GB" b="1" dirty="0"/>
              <a:t>By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2" name="Diamond 31"/>
          <p:cNvSpPr/>
          <p:nvPr/>
        </p:nvSpPr>
        <p:spPr>
          <a:xfrm>
            <a:off x="505655" y="616415"/>
            <a:ext cx="1377423" cy="46690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Have</a:t>
            </a:r>
            <a:endParaRPr lang="en-US" b="1" dirty="0"/>
          </a:p>
        </p:txBody>
      </p:sp>
      <p:sp>
        <p:nvSpPr>
          <p:cNvPr id="34" name="Diamond 33"/>
          <p:cNvSpPr/>
          <p:nvPr/>
        </p:nvSpPr>
        <p:spPr>
          <a:xfrm>
            <a:off x="6020147" y="621465"/>
            <a:ext cx="1377423" cy="46690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Have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 rot="17733507">
            <a:off x="-192810" y="3772427"/>
            <a:ext cx="982806" cy="222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 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7630846">
            <a:off x="856633" y="3891495"/>
            <a:ext cx="1216059" cy="293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LastName 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 rot="17829118">
            <a:off x="544131" y="3751277"/>
            <a:ext cx="1216059" cy="293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FirstName</a:t>
            </a:r>
            <a:r>
              <a:rPr lang="en-GB" sz="1600" dirty="0"/>
              <a:t> 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 rot="17922336">
            <a:off x="1044978" y="1946225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CustomerID 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 rot="18492008">
            <a:off x="-14823" y="2024498"/>
            <a:ext cx="1216059" cy="293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Address</a:t>
            </a:r>
            <a:r>
              <a:rPr lang="en-GB" sz="1600" dirty="0"/>
              <a:t> 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 rot="18636292">
            <a:off x="-251807" y="1764376"/>
            <a:ext cx="1216059" cy="293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Bank_Account ID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 rot="2258276">
            <a:off x="9400586" y="1700617"/>
            <a:ext cx="803850" cy="46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SellerName</a:t>
            </a:r>
            <a:r>
              <a:rPr lang="en-GB" sz="1600" dirty="0"/>
              <a:t> </a:t>
            </a:r>
            <a:endParaRPr lang="en-US" sz="1600" dirty="0"/>
          </a:p>
        </p:txBody>
      </p:sp>
      <p:sp>
        <p:nvSpPr>
          <p:cNvPr id="36" name="Diamond 35"/>
          <p:cNvSpPr/>
          <p:nvPr/>
        </p:nvSpPr>
        <p:spPr>
          <a:xfrm>
            <a:off x="262103" y="4630491"/>
            <a:ext cx="1084729" cy="679073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Pay</a:t>
            </a:r>
            <a:endParaRPr lang="en-GB" b="1" dirty="0"/>
          </a:p>
          <a:p>
            <a:pPr algn="ctr"/>
            <a:r>
              <a:rPr lang="en-GB" b="1" dirty="0"/>
              <a:t>for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69877" y="5858432"/>
            <a:ext cx="682283" cy="40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Cart</a:t>
            </a:r>
            <a:endParaRPr lang="en-US" b="1" dirty="0"/>
          </a:p>
        </p:txBody>
      </p:sp>
      <p:sp>
        <p:nvSpPr>
          <p:cNvPr id="38" name="Diamond 37"/>
          <p:cNvSpPr/>
          <p:nvPr/>
        </p:nvSpPr>
        <p:spPr>
          <a:xfrm>
            <a:off x="6185952" y="6051175"/>
            <a:ext cx="1508905" cy="670842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Made</a:t>
            </a:r>
            <a:endParaRPr lang="en-GB" b="1" dirty="0"/>
          </a:p>
          <a:p>
            <a:pPr algn="ctr"/>
            <a:r>
              <a:rPr lang="en-GB" b="1" dirty="0"/>
              <a:t>of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 rot="10026722" flipV="1">
            <a:off x="1175988" y="5731539"/>
            <a:ext cx="1154288" cy="258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CustomerID 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 rot="20223762">
            <a:off x="8390186" y="467417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SellerID </a:t>
            </a:r>
            <a:endParaRPr lang="en-US" sz="1600" dirty="0"/>
          </a:p>
        </p:txBody>
      </p:sp>
      <p:sp>
        <p:nvSpPr>
          <p:cNvPr id="44" name="Oval 43"/>
          <p:cNvSpPr/>
          <p:nvPr/>
        </p:nvSpPr>
        <p:spPr>
          <a:xfrm rot="20422340">
            <a:off x="9115996" y="552768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SellerContact 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 rot="2581701">
            <a:off x="8687754" y="2021082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SellerAddress</a:t>
            </a:r>
            <a:r>
              <a:rPr lang="en-GB" sz="1200" b="1" dirty="0"/>
              <a:t> 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 rot="2740101">
            <a:off x="8243874" y="1965157"/>
            <a:ext cx="1216059" cy="293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Bank_Account</a:t>
            </a:r>
            <a:r>
              <a:rPr lang="en-GB" sz="1200" dirty="0"/>
              <a:t> ID</a:t>
            </a:r>
            <a:endParaRPr lang="en-US" sz="1200" dirty="0"/>
          </a:p>
        </p:txBody>
      </p:sp>
      <p:sp>
        <p:nvSpPr>
          <p:cNvPr id="52" name="Oval 51"/>
          <p:cNvSpPr/>
          <p:nvPr/>
        </p:nvSpPr>
        <p:spPr>
          <a:xfrm rot="1214070">
            <a:off x="1966106" y="118057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BankName </a:t>
            </a:r>
            <a:endParaRPr lang="en-US" sz="1600" dirty="0"/>
          </a:p>
        </p:txBody>
      </p:sp>
      <p:sp>
        <p:nvSpPr>
          <p:cNvPr id="54" name="Oval 53"/>
          <p:cNvSpPr/>
          <p:nvPr/>
        </p:nvSpPr>
        <p:spPr>
          <a:xfrm rot="1214070">
            <a:off x="1720489" y="372075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AccountNumber </a:t>
            </a:r>
            <a:endParaRPr lang="en-US" sz="1600" dirty="0"/>
          </a:p>
        </p:txBody>
      </p:sp>
      <p:sp>
        <p:nvSpPr>
          <p:cNvPr id="56" name="Oval 55"/>
          <p:cNvSpPr/>
          <p:nvPr/>
        </p:nvSpPr>
        <p:spPr>
          <a:xfrm rot="3262853">
            <a:off x="4320203" y="1557837"/>
            <a:ext cx="1216059" cy="293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Bank_AccountID</a:t>
            </a:r>
            <a:endParaRPr lang="en-US" sz="1200" dirty="0"/>
          </a:p>
        </p:txBody>
      </p:sp>
      <p:sp>
        <p:nvSpPr>
          <p:cNvPr id="58" name="Oval 57"/>
          <p:cNvSpPr/>
          <p:nvPr/>
        </p:nvSpPr>
        <p:spPr>
          <a:xfrm rot="3094818">
            <a:off x="4606726" y="1427953"/>
            <a:ext cx="1527276" cy="402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AccountHolderName</a:t>
            </a:r>
            <a:r>
              <a:rPr lang="en-GB" sz="1600" dirty="0"/>
              <a:t> 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 rot="3430210">
            <a:off x="120580" y="5428687"/>
            <a:ext cx="661329" cy="339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CartID 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 rot="20223762">
            <a:off x="8455941" y="4022059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SellerID </a:t>
            </a:r>
            <a:endParaRPr lang="en-US" sz="1600" dirty="0"/>
          </a:p>
        </p:txBody>
      </p:sp>
      <p:sp>
        <p:nvSpPr>
          <p:cNvPr id="64" name="Oval 63"/>
          <p:cNvSpPr/>
          <p:nvPr/>
        </p:nvSpPr>
        <p:spPr>
          <a:xfrm rot="2065740">
            <a:off x="7066293" y="3702363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ProdutcID 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 rot="20062636">
            <a:off x="9146111" y="4077411"/>
            <a:ext cx="1513359" cy="311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ProductName </a:t>
            </a:r>
            <a:endParaRPr lang="en-US" sz="1600" dirty="0"/>
          </a:p>
        </p:txBody>
      </p:sp>
      <p:sp>
        <p:nvSpPr>
          <p:cNvPr id="28" name="Oval 27"/>
          <p:cNvSpPr/>
          <p:nvPr/>
        </p:nvSpPr>
        <p:spPr>
          <a:xfrm rot="18695013">
            <a:off x="5981123" y="5204482"/>
            <a:ext cx="1324481" cy="25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Description 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 rot="18385417">
            <a:off x="6888658" y="5191303"/>
            <a:ext cx="720314" cy="413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Price </a:t>
            </a:r>
            <a:endParaRPr lang="en-US" sz="1600" dirty="0"/>
          </a:p>
        </p:txBody>
      </p:sp>
      <p:sp>
        <p:nvSpPr>
          <p:cNvPr id="41" name="Oval 40"/>
          <p:cNvSpPr/>
          <p:nvPr/>
        </p:nvSpPr>
        <p:spPr>
          <a:xfrm rot="2531105">
            <a:off x="4730542" y="2494154"/>
            <a:ext cx="1216059" cy="293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Bank_Account ID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 rot="2465232">
            <a:off x="4605775" y="3065927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PaymentID 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 rot="19509275">
            <a:off x="2355008" y="3057549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PaymentAmount 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 rot="1864630">
            <a:off x="2227763" y="1557985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PaymentMethod </a:t>
            </a:r>
            <a:endParaRPr lang="en-US" sz="1600" dirty="0"/>
          </a:p>
        </p:txBody>
      </p:sp>
      <p:sp>
        <p:nvSpPr>
          <p:cNvPr id="55" name="Oval 54"/>
          <p:cNvSpPr/>
          <p:nvPr/>
        </p:nvSpPr>
        <p:spPr>
          <a:xfrm rot="1897063">
            <a:off x="2017551" y="3795242"/>
            <a:ext cx="1216319" cy="2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OrderID 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 rot="1897063">
            <a:off x="2755692" y="5407447"/>
            <a:ext cx="968563" cy="470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OrderDate 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 rot="1897063">
            <a:off x="1912345" y="4091923"/>
            <a:ext cx="1064161" cy="397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OrderStatus </a:t>
            </a:r>
            <a:endParaRPr lang="en-US" sz="1600" dirty="0"/>
          </a:p>
        </p:txBody>
      </p:sp>
      <p:sp>
        <p:nvSpPr>
          <p:cNvPr id="68" name="Oval 67"/>
          <p:cNvSpPr/>
          <p:nvPr/>
        </p:nvSpPr>
        <p:spPr>
          <a:xfrm rot="2958981">
            <a:off x="4483912" y="4708048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CustomerID </a:t>
            </a:r>
            <a:endParaRPr lang="en-US" sz="1600" dirty="0"/>
          </a:p>
        </p:txBody>
      </p:sp>
      <p:sp>
        <p:nvSpPr>
          <p:cNvPr id="70" name="Oval 69"/>
          <p:cNvSpPr/>
          <p:nvPr/>
        </p:nvSpPr>
        <p:spPr>
          <a:xfrm rot="2751312">
            <a:off x="4849154" y="4634582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PaymentID </a:t>
            </a:r>
            <a:endParaRPr lang="en-US" sz="1600" dirty="0"/>
          </a:p>
        </p:txBody>
      </p:sp>
      <p:sp>
        <p:nvSpPr>
          <p:cNvPr id="72" name="Oval 71"/>
          <p:cNvSpPr/>
          <p:nvPr/>
        </p:nvSpPr>
        <p:spPr>
          <a:xfrm rot="21203903">
            <a:off x="4019685" y="3509240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SellerID </a:t>
            </a:r>
            <a:endParaRPr lang="en-US" sz="1600" dirty="0"/>
          </a:p>
        </p:txBody>
      </p:sp>
      <p:sp>
        <p:nvSpPr>
          <p:cNvPr id="74" name="Oval 73"/>
          <p:cNvSpPr/>
          <p:nvPr/>
        </p:nvSpPr>
        <p:spPr>
          <a:xfrm rot="19651761">
            <a:off x="4155251" y="5592731"/>
            <a:ext cx="1216319" cy="252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OrderID </a:t>
            </a:r>
            <a:endParaRPr lang="en-US" sz="1600" dirty="0"/>
          </a:p>
        </p:txBody>
      </p:sp>
      <p:sp>
        <p:nvSpPr>
          <p:cNvPr id="76" name="Oval 75"/>
          <p:cNvSpPr/>
          <p:nvPr/>
        </p:nvSpPr>
        <p:spPr>
          <a:xfrm rot="19409555">
            <a:off x="4954477" y="5638740"/>
            <a:ext cx="905209" cy="467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TotalPrice </a:t>
            </a:r>
            <a:endParaRPr lang="en-US" sz="1600" dirty="0"/>
          </a:p>
        </p:txBody>
      </p:sp>
      <p:sp>
        <p:nvSpPr>
          <p:cNvPr id="78" name="Oval 77"/>
          <p:cNvSpPr/>
          <p:nvPr/>
        </p:nvSpPr>
        <p:spPr>
          <a:xfrm rot="1897063">
            <a:off x="1930156" y="5582025"/>
            <a:ext cx="1303529" cy="264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Quantity </a:t>
            </a:r>
            <a:endParaRPr lang="en-US" sz="1600" dirty="0"/>
          </a:p>
        </p:txBody>
      </p:sp>
      <p:sp>
        <p:nvSpPr>
          <p:cNvPr id="82" name="Oval 81"/>
          <p:cNvSpPr/>
          <p:nvPr/>
        </p:nvSpPr>
        <p:spPr>
          <a:xfrm rot="679924">
            <a:off x="1227208" y="6230183"/>
            <a:ext cx="1303529" cy="264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Quantity </a:t>
            </a:r>
            <a:endParaRPr lang="en-US" sz="1600" dirty="0"/>
          </a:p>
        </p:txBody>
      </p:sp>
      <p:sp>
        <p:nvSpPr>
          <p:cNvPr id="84" name="Oval 83"/>
          <p:cNvSpPr/>
          <p:nvPr/>
        </p:nvSpPr>
        <p:spPr>
          <a:xfrm rot="19524977">
            <a:off x="917889" y="4961462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ProdutcID </a:t>
            </a:r>
            <a:endParaRPr lang="en-US" sz="1600" dirty="0"/>
          </a:p>
        </p:txBody>
      </p:sp>
      <p:sp>
        <p:nvSpPr>
          <p:cNvPr id="86" name="Oval 85"/>
          <p:cNvSpPr/>
          <p:nvPr/>
        </p:nvSpPr>
        <p:spPr>
          <a:xfrm rot="19065575">
            <a:off x="7577225" y="2068048"/>
            <a:ext cx="871588" cy="450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BrokerID </a:t>
            </a:r>
            <a:endParaRPr lang="en-US" sz="1600" dirty="0"/>
          </a:p>
        </p:txBody>
      </p:sp>
      <p:sp>
        <p:nvSpPr>
          <p:cNvPr id="88" name="Oval 87"/>
          <p:cNvSpPr/>
          <p:nvPr/>
        </p:nvSpPr>
        <p:spPr>
          <a:xfrm rot="3234808">
            <a:off x="5650436" y="2254417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BrokerContact </a:t>
            </a:r>
            <a:endParaRPr lang="en-US" sz="1600" dirty="0"/>
          </a:p>
        </p:txBody>
      </p:sp>
      <p:sp>
        <p:nvSpPr>
          <p:cNvPr id="90" name="Oval 89"/>
          <p:cNvSpPr/>
          <p:nvPr/>
        </p:nvSpPr>
        <p:spPr>
          <a:xfrm rot="18238183">
            <a:off x="5709639" y="3710910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BrokerName </a:t>
            </a:r>
            <a:endParaRPr lang="en-US" sz="1600" dirty="0"/>
          </a:p>
        </p:txBody>
      </p:sp>
      <p:sp>
        <p:nvSpPr>
          <p:cNvPr id="92" name="Oval 91"/>
          <p:cNvSpPr/>
          <p:nvPr/>
        </p:nvSpPr>
        <p:spPr>
          <a:xfrm rot="2290439">
            <a:off x="9868393" y="5222077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GovernmentID </a:t>
            </a:r>
            <a:endParaRPr lang="en-US" sz="1600" dirty="0"/>
          </a:p>
        </p:txBody>
      </p:sp>
      <p:sp>
        <p:nvSpPr>
          <p:cNvPr id="94" name="Oval 93"/>
          <p:cNvSpPr/>
          <p:nvPr/>
        </p:nvSpPr>
        <p:spPr>
          <a:xfrm rot="2290439">
            <a:off x="9488172" y="5290564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Government Name </a:t>
            </a:r>
            <a:endParaRPr lang="en-US" sz="1600" dirty="0"/>
          </a:p>
        </p:txBody>
      </p:sp>
      <p:sp>
        <p:nvSpPr>
          <p:cNvPr id="96" name="Oval 95"/>
          <p:cNvSpPr/>
          <p:nvPr/>
        </p:nvSpPr>
        <p:spPr>
          <a:xfrm rot="1967784">
            <a:off x="8761857" y="5196733"/>
            <a:ext cx="1509726" cy="449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RegulationDetails </a:t>
            </a:r>
            <a:endParaRPr lang="en-US" sz="1600" dirty="0"/>
          </a:p>
        </p:txBody>
      </p:sp>
      <p:sp>
        <p:nvSpPr>
          <p:cNvPr id="98" name="Oval 97"/>
          <p:cNvSpPr/>
          <p:nvPr/>
        </p:nvSpPr>
        <p:spPr>
          <a:xfrm rot="20223762">
            <a:off x="10961130" y="1619105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SellerID </a:t>
            </a:r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 rot="20365250">
            <a:off x="11019108" y="1958341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/>
              <a:t>ProdutcID </a:t>
            </a:r>
            <a:endParaRPr lang="en-US" sz="1600" dirty="0"/>
          </a:p>
        </p:txBody>
      </p:sp>
      <p:sp>
        <p:nvSpPr>
          <p:cNvPr id="102" name="Oval 101"/>
          <p:cNvSpPr/>
          <p:nvPr/>
        </p:nvSpPr>
        <p:spPr>
          <a:xfrm rot="3238767">
            <a:off x="10978345" y="3353382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Quantity in stocks </a:t>
            </a:r>
            <a:endParaRPr lang="en-US" sz="1600" dirty="0"/>
          </a:p>
        </p:txBody>
      </p:sp>
      <p:sp>
        <p:nvSpPr>
          <p:cNvPr id="104" name="Oval 103"/>
          <p:cNvSpPr/>
          <p:nvPr/>
        </p:nvSpPr>
        <p:spPr>
          <a:xfrm rot="20365250">
            <a:off x="9675370" y="3187538"/>
            <a:ext cx="1388097" cy="296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InventoryID</a:t>
            </a:r>
            <a:r>
              <a:rPr lang="en-GB" sz="1600" dirty="0"/>
              <a:t> </a:t>
            </a:r>
            <a:endParaRPr lang="en-US" sz="1600" dirty="0"/>
          </a:p>
        </p:txBody>
      </p:sp>
      <p:sp>
        <p:nvSpPr>
          <p:cNvPr id="108" name="Oval 107"/>
          <p:cNvSpPr/>
          <p:nvPr/>
        </p:nvSpPr>
        <p:spPr>
          <a:xfrm rot="20607641">
            <a:off x="9264848" y="2990526"/>
            <a:ext cx="1145744" cy="274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InventoryDate</a:t>
            </a:r>
            <a:r>
              <a:rPr lang="en-GB" sz="1200" dirty="0"/>
              <a:t> </a:t>
            </a:r>
            <a:endParaRPr lang="en-US" sz="1600" dirty="0"/>
          </a:p>
        </p:txBody>
      </p:sp>
      <p:sp>
        <p:nvSpPr>
          <p:cNvPr id="110" name="Oval 109"/>
          <p:cNvSpPr/>
          <p:nvPr/>
        </p:nvSpPr>
        <p:spPr>
          <a:xfrm rot="3476035">
            <a:off x="9831873" y="1782155"/>
            <a:ext cx="1284858" cy="321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WarehouseLocation </a:t>
            </a:r>
            <a:endParaRPr lang="en-US" sz="1600" dirty="0"/>
          </a:p>
        </p:txBody>
      </p:sp>
      <p:sp>
        <p:nvSpPr>
          <p:cNvPr id="111" name="Diamond 110"/>
          <p:cNvSpPr/>
          <p:nvPr/>
        </p:nvSpPr>
        <p:spPr>
          <a:xfrm>
            <a:off x="5868775" y="1176929"/>
            <a:ext cx="1241309" cy="400976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Take</a:t>
            </a:r>
            <a:endParaRPr lang="en-US" b="1" dirty="0"/>
          </a:p>
        </p:txBody>
      </p:sp>
      <p:sp>
        <p:nvSpPr>
          <p:cNvPr id="113" name="Diamond 112"/>
          <p:cNvSpPr/>
          <p:nvPr/>
        </p:nvSpPr>
        <p:spPr>
          <a:xfrm>
            <a:off x="6238122" y="4057281"/>
            <a:ext cx="1761962" cy="429236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Handle</a:t>
            </a:r>
            <a:endParaRPr lang="en-US" b="1" dirty="0"/>
          </a:p>
        </p:txBody>
      </p:sp>
      <p:cxnSp>
        <p:nvCxnSpPr>
          <p:cNvPr id="114" name="Straight Arrow Connector 113"/>
          <p:cNvCxnSpPr>
            <a:stCxn id="20" idx="3"/>
          </p:cNvCxnSpPr>
          <p:nvPr/>
        </p:nvCxnSpPr>
        <p:spPr>
          <a:xfrm flipV="1">
            <a:off x="7792565" y="1543511"/>
            <a:ext cx="7555" cy="6799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20" idx="2"/>
            <a:endCxn id="12" idx="0"/>
          </p:cNvCxnSpPr>
          <p:nvPr/>
        </p:nvCxnSpPr>
        <p:spPr>
          <a:xfrm>
            <a:off x="7103854" y="2456932"/>
            <a:ext cx="5445" cy="4524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1" idx="1"/>
            <a:endCxn id="111" idx="3"/>
          </p:cNvCxnSpPr>
          <p:nvPr/>
        </p:nvCxnSpPr>
        <p:spPr>
          <a:xfrm flipH="1">
            <a:off x="7110084" y="1377077"/>
            <a:ext cx="171049" cy="3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11" idx="1"/>
          </p:cNvCxnSpPr>
          <p:nvPr/>
        </p:nvCxnSpPr>
        <p:spPr>
          <a:xfrm flipH="1" flipV="1">
            <a:off x="5868775" y="1377417"/>
            <a:ext cx="26586" cy="2706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5" idx="3"/>
          </p:cNvCxnSpPr>
          <p:nvPr/>
        </p:nvCxnSpPr>
        <p:spPr>
          <a:xfrm flipH="1">
            <a:off x="4639058" y="4084041"/>
            <a:ext cx="1251190" cy="101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2" idx="2"/>
            <a:endCxn id="113" idx="0"/>
          </p:cNvCxnSpPr>
          <p:nvPr/>
        </p:nvCxnSpPr>
        <p:spPr>
          <a:xfrm>
            <a:off x="7109299" y="3321718"/>
            <a:ext cx="9804" cy="7355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21" idx="0"/>
          </p:cNvCxnSpPr>
          <p:nvPr/>
        </p:nvCxnSpPr>
        <p:spPr>
          <a:xfrm>
            <a:off x="8387220" y="1557337"/>
            <a:ext cx="32750" cy="16740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21" idx="2"/>
            <a:endCxn id="13" idx="0"/>
          </p:cNvCxnSpPr>
          <p:nvPr/>
        </p:nvCxnSpPr>
        <p:spPr>
          <a:xfrm flipH="1">
            <a:off x="8387205" y="3801428"/>
            <a:ext cx="32765" cy="636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3" idx="0"/>
            <a:endCxn id="64" idx="6"/>
          </p:cNvCxnSpPr>
          <p:nvPr/>
        </p:nvCxnSpPr>
        <p:spPr>
          <a:xfrm flipH="1" flipV="1">
            <a:off x="8332811" y="4243188"/>
            <a:ext cx="54394" cy="1946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1" idx="3"/>
            <a:endCxn id="22" idx="1"/>
          </p:cNvCxnSpPr>
          <p:nvPr/>
        </p:nvCxnSpPr>
        <p:spPr>
          <a:xfrm flipV="1">
            <a:off x="8658557" y="1342924"/>
            <a:ext cx="1774616" cy="341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 flipV="1">
            <a:off x="10968004" y="1596114"/>
            <a:ext cx="12887" cy="9104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14" idx="0"/>
            <a:endCxn id="98" idx="2"/>
          </p:cNvCxnSpPr>
          <p:nvPr/>
        </p:nvCxnSpPr>
        <p:spPr>
          <a:xfrm flipH="1" flipV="1">
            <a:off x="11016007" y="2038013"/>
            <a:ext cx="168955" cy="4773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1" idx="3"/>
            <a:endCxn id="35" idx="2"/>
          </p:cNvCxnSpPr>
          <p:nvPr/>
        </p:nvCxnSpPr>
        <p:spPr>
          <a:xfrm>
            <a:off x="8658557" y="1377077"/>
            <a:ext cx="825675" cy="3117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1" idx="3"/>
            <a:endCxn id="48" idx="2"/>
          </p:cNvCxnSpPr>
          <p:nvPr/>
        </p:nvCxnSpPr>
        <p:spPr>
          <a:xfrm>
            <a:off x="8658557" y="1377077"/>
            <a:ext cx="215884" cy="3188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8658557" y="1377077"/>
            <a:ext cx="215884" cy="3188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50" idx="2"/>
          </p:cNvCxnSpPr>
          <p:nvPr/>
        </p:nvCxnSpPr>
        <p:spPr>
          <a:xfrm flipH="1" flipV="1">
            <a:off x="8404592" y="1502852"/>
            <a:ext cx="22414" cy="174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44" idx="2"/>
          </p:cNvCxnSpPr>
          <p:nvPr/>
        </p:nvCxnSpPr>
        <p:spPr>
          <a:xfrm flipH="1">
            <a:off x="8594118" y="934324"/>
            <a:ext cx="562206" cy="2517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42" idx="2"/>
          </p:cNvCxnSpPr>
          <p:nvPr/>
        </p:nvCxnSpPr>
        <p:spPr>
          <a:xfrm flipH="1">
            <a:off x="8387205" y="886325"/>
            <a:ext cx="57858" cy="281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86" idx="2"/>
          </p:cNvCxnSpPr>
          <p:nvPr/>
        </p:nvCxnSpPr>
        <p:spPr>
          <a:xfrm flipH="1">
            <a:off x="7405851" y="2586241"/>
            <a:ext cx="284536" cy="3523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29" idx="0"/>
            <a:endCxn id="14" idx="2"/>
          </p:cNvCxnSpPr>
          <p:nvPr/>
        </p:nvCxnSpPr>
        <p:spPr>
          <a:xfrm flipV="1">
            <a:off x="11172641" y="2953121"/>
            <a:ext cx="12321" cy="8265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13" idx="3"/>
            <a:endCxn id="29" idx="2"/>
          </p:cNvCxnSpPr>
          <p:nvPr/>
        </p:nvCxnSpPr>
        <p:spPr>
          <a:xfrm flipV="1">
            <a:off x="9238852" y="4634345"/>
            <a:ext cx="1933789" cy="51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15" idx="1"/>
            <a:endCxn id="23" idx="3"/>
          </p:cNvCxnSpPr>
          <p:nvPr/>
        </p:nvCxnSpPr>
        <p:spPr>
          <a:xfrm flipH="1">
            <a:off x="9287362" y="6051175"/>
            <a:ext cx="732188" cy="457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23" idx="0"/>
          </p:cNvCxnSpPr>
          <p:nvPr/>
        </p:nvCxnSpPr>
        <p:spPr>
          <a:xfrm>
            <a:off x="8766499" y="4794890"/>
            <a:ext cx="910" cy="1017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>
            <a:stCxn id="38" idx="1"/>
          </p:cNvCxnSpPr>
          <p:nvPr/>
        </p:nvCxnSpPr>
        <p:spPr>
          <a:xfrm>
            <a:off x="6185952" y="6386596"/>
            <a:ext cx="0" cy="2942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38" idx="3"/>
          </p:cNvCxnSpPr>
          <p:nvPr/>
        </p:nvCxnSpPr>
        <p:spPr>
          <a:xfrm flipV="1">
            <a:off x="7694857" y="4809572"/>
            <a:ext cx="46542" cy="1577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flipH="1" flipV="1">
            <a:off x="830014" y="6646979"/>
            <a:ext cx="5355937" cy="424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>
            <a:stCxn id="37" idx="2"/>
          </p:cNvCxnSpPr>
          <p:nvPr/>
        </p:nvCxnSpPr>
        <p:spPr>
          <a:xfrm flipH="1">
            <a:off x="811018" y="6261846"/>
            <a:ext cx="1" cy="3851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>
            <a:stCxn id="36" idx="2"/>
            <a:endCxn id="37" idx="0"/>
          </p:cNvCxnSpPr>
          <p:nvPr/>
        </p:nvCxnSpPr>
        <p:spPr>
          <a:xfrm>
            <a:off x="804468" y="5309564"/>
            <a:ext cx="6551" cy="5488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stCxn id="36" idx="0"/>
          </p:cNvCxnSpPr>
          <p:nvPr/>
        </p:nvCxnSpPr>
        <p:spPr>
          <a:xfrm flipH="1" flipV="1">
            <a:off x="796297" y="3208653"/>
            <a:ext cx="8171" cy="14218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0" name="Straight Arrow Connector 469"/>
          <p:cNvCxnSpPr>
            <a:stCxn id="7" idx="2"/>
            <a:endCxn id="8" idx="0"/>
          </p:cNvCxnSpPr>
          <p:nvPr/>
        </p:nvCxnSpPr>
        <p:spPr>
          <a:xfrm flipH="1">
            <a:off x="4041267" y="2056322"/>
            <a:ext cx="5105" cy="239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stCxn id="7" idx="0"/>
            <a:endCxn id="6" idx="2"/>
          </p:cNvCxnSpPr>
          <p:nvPr/>
        </p:nvCxnSpPr>
        <p:spPr>
          <a:xfrm flipH="1" flipV="1">
            <a:off x="4031779" y="1109248"/>
            <a:ext cx="14593" cy="331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1" name="Straight Arrow Connector 490"/>
          <p:cNvCxnSpPr>
            <a:stCxn id="19" idx="0"/>
            <a:endCxn id="8" idx="2"/>
          </p:cNvCxnSpPr>
          <p:nvPr/>
        </p:nvCxnSpPr>
        <p:spPr>
          <a:xfrm flipV="1">
            <a:off x="4031028" y="2699151"/>
            <a:ext cx="10239" cy="302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19" idx="2"/>
            <a:endCxn id="5" idx="0"/>
          </p:cNvCxnSpPr>
          <p:nvPr/>
        </p:nvCxnSpPr>
        <p:spPr>
          <a:xfrm flipH="1">
            <a:off x="4017505" y="3571344"/>
            <a:ext cx="13523" cy="3211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stCxn id="6" idx="1"/>
            <a:endCxn id="32" idx="3"/>
          </p:cNvCxnSpPr>
          <p:nvPr/>
        </p:nvCxnSpPr>
        <p:spPr>
          <a:xfrm flipH="1" flipV="1">
            <a:off x="1883078" y="849869"/>
            <a:ext cx="1311995" cy="23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>
            <a:endCxn id="32" idx="2"/>
          </p:cNvCxnSpPr>
          <p:nvPr/>
        </p:nvCxnSpPr>
        <p:spPr>
          <a:xfrm flipH="1" flipV="1">
            <a:off x="1194367" y="1083322"/>
            <a:ext cx="45739" cy="17614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endCxn id="47" idx="6"/>
          </p:cNvCxnSpPr>
          <p:nvPr/>
        </p:nvCxnSpPr>
        <p:spPr>
          <a:xfrm flipH="1">
            <a:off x="3618660" y="2661185"/>
            <a:ext cx="101728" cy="1482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26" idx="2"/>
          </p:cNvCxnSpPr>
          <p:nvPr/>
        </p:nvCxnSpPr>
        <p:spPr>
          <a:xfrm flipH="1" flipV="1">
            <a:off x="217195" y="2649112"/>
            <a:ext cx="756971" cy="195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1" idx="2"/>
          </p:cNvCxnSpPr>
          <p:nvPr/>
        </p:nvCxnSpPr>
        <p:spPr>
          <a:xfrm flipH="1" flipV="1">
            <a:off x="-39507" y="2372793"/>
            <a:ext cx="433954" cy="5365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" idx="1"/>
            <a:endCxn id="54" idx="6"/>
          </p:cNvCxnSpPr>
          <p:nvPr/>
        </p:nvCxnSpPr>
        <p:spPr>
          <a:xfrm flipH="1" flipV="1">
            <a:off x="3065753" y="760542"/>
            <a:ext cx="129320" cy="917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52" idx="6"/>
          </p:cNvCxnSpPr>
          <p:nvPr/>
        </p:nvCxnSpPr>
        <p:spPr>
          <a:xfrm flipH="1" flipV="1">
            <a:off x="3311370" y="506524"/>
            <a:ext cx="392092" cy="1098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679169" y="1074121"/>
            <a:ext cx="189316" cy="366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45" idx="1"/>
          </p:cNvCxnSpPr>
          <p:nvPr/>
        </p:nvCxnSpPr>
        <p:spPr>
          <a:xfrm>
            <a:off x="4503924" y="2661185"/>
            <a:ext cx="494977" cy="1515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72" idx="3"/>
            <a:endCxn id="5" idx="0"/>
          </p:cNvCxnSpPr>
          <p:nvPr/>
        </p:nvCxnSpPr>
        <p:spPr>
          <a:xfrm flipH="1">
            <a:off x="4017505" y="3818335"/>
            <a:ext cx="220782" cy="74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5" idx="2"/>
          </p:cNvCxnSpPr>
          <p:nvPr/>
        </p:nvCxnSpPr>
        <p:spPr>
          <a:xfrm flipH="1">
            <a:off x="4009482" y="4295921"/>
            <a:ext cx="8023" cy="4785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68" idx="1"/>
            <a:endCxn id="5" idx="3"/>
          </p:cNvCxnSpPr>
          <p:nvPr/>
        </p:nvCxnSpPr>
        <p:spPr>
          <a:xfrm flipH="1" flipV="1">
            <a:off x="4639058" y="4094214"/>
            <a:ext cx="298566" cy="321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70" idx="1"/>
            <a:endCxn id="5" idx="3"/>
          </p:cNvCxnSpPr>
          <p:nvPr/>
        </p:nvCxnSpPr>
        <p:spPr>
          <a:xfrm flipH="1" flipV="1">
            <a:off x="4639058" y="4094214"/>
            <a:ext cx="637648" cy="263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25" idx="3"/>
            <a:endCxn id="76" idx="2"/>
          </p:cNvCxnSpPr>
          <p:nvPr/>
        </p:nvCxnSpPr>
        <p:spPr>
          <a:xfrm flipV="1">
            <a:off x="4961618" y="6141593"/>
            <a:ext cx="81669" cy="1648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74" idx="3"/>
            <a:endCxn id="25" idx="0"/>
          </p:cNvCxnSpPr>
          <p:nvPr/>
        </p:nvCxnSpPr>
        <p:spPr>
          <a:xfrm flipH="1">
            <a:off x="4062159" y="6024834"/>
            <a:ext cx="386295" cy="79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endCxn id="59" idx="7"/>
          </p:cNvCxnSpPr>
          <p:nvPr/>
        </p:nvCxnSpPr>
        <p:spPr>
          <a:xfrm flipH="1" flipV="1">
            <a:off x="3618801" y="5680578"/>
            <a:ext cx="260765" cy="4298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78" idx="6"/>
          </p:cNvCxnSpPr>
          <p:nvPr/>
        </p:nvCxnSpPr>
        <p:spPr>
          <a:xfrm flipH="1" flipV="1">
            <a:off x="3136940" y="6055888"/>
            <a:ext cx="741243" cy="488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endCxn id="63" idx="6"/>
          </p:cNvCxnSpPr>
          <p:nvPr/>
        </p:nvCxnSpPr>
        <p:spPr>
          <a:xfrm flipH="1">
            <a:off x="2897527" y="4280743"/>
            <a:ext cx="511590" cy="289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5" idx="1"/>
            <a:endCxn id="55" idx="6"/>
          </p:cNvCxnSpPr>
          <p:nvPr/>
        </p:nvCxnSpPr>
        <p:spPr>
          <a:xfrm flipH="1">
            <a:off x="3143598" y="4094214"/>
            <a:ext cx="252354" cy="1458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5" idx="0"/>
          </p:cNvCxnSpPr>
          <p:nvPr/>
        </p:nvCxnSpPr>
        <p:spPr>
          <a:xfrm flipH="1" flipV="1">
            <a:off x="3994274" y="5656540"/>
            <a:ext cx="67885" cy="4481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113" idx="2"/>
            <a:endCxn id="13" idx="1"/>
          </p:cNvCxnSpPr>
          <p:nvPr/>
        </p:nvCxnSpPr>
        <p:spPr>
          <a:xfrm>
            <a:off x="7119103" y="4486517"/>
            <a:ext cx="416455" cy="1530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8" idx="6"/>
          </p:cNvCxnSpPr>
          <p:nvPr/>
        </p:nvCxnSpPr>
        <p:spPr>
          <a:xfrm flipV="1">
            <a:off x="7082901" y="4809572"/>
            <a:ext cx="442247" cy="28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endCxn id="33" idx="5"/>
          </p:cNvCxnSpPr>
          <p:nvPr/>
        </p:nvCxnSpPr>
        <p:spPr>
          <a:xfrm flipH="1">
            <a:off x="7517574" y="4850486"/>
            <a:ext cx="216594" cy="429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endCxn id="92" idx="6"/>
          </p:cNvCxnSpPr>
          <p:nvPr/>
        </p:nvCxnSpPr>
        <p:spPr>
          <a:xfrm flipH="1" flipV="1">
            <a:off x="11108059" y="5799456"/>
            <a:ext cx="159468" cy="34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104" idx="7"/>
            <a:endCxn id="14" idx="2"/>
          </p:cNvCxnSpPr>
          <p:nvPr/>
        </p:nvCxnSpPr>
        <p:spPr>
          <a:xfrm flipV="1">
            <a:off x="10791978" y="2953121"/>
            <a:ext cx="392984" cy="112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endCxn id="11" idx="0"/>
          </p:cNvCxnSpPr>
          <p:nvPr/>
        </p:nvCxnSpPr>
        <p:spPr>
          <a:xfrm flipH="1">
            <a:off x="7969845" y="829386"/>
            <a:ext cx="15292" cy="3288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endCxn id="34" idx="3"/>
          </p:cNvCxnSpPr>
          <p:nvPr/>
        </p:nvCxnSpPr>
        <p:spPr>
          <a:xfrm flipH="1">
            <a:off x="7397570" y="852813"/>
            <a:ext cx="601832" cy="21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6" idx="3"/>
            <a:endCxn id="34" idx="1"/>
          </p:cNvCxnSpPr>
          <p:nvPr/>
        </p:nvCxnSpPr>
        <p:spPr>
          <a:xfrm>
            <a:off x="4868485" y="852260"/>
            <a:ext cx="1151662" cy="26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6" idx="2"/>
            <a:endCxn id="9" idx="0"/>
          </p:cNvCxnSpPr>
          <p:nvPr/>
        </p:nvCxnSpPr>
        <p:spPr>
          <a:xfrm flipH="1">
            <a:off x="974166" y="2703395"/>
            <a:ext cx="431503" cy="141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9" idx="2"/>
            <a:endCxn id="3" idx="6"/>
          </p:cNvCxnSpPr>
          <p:nvPr/>
        </p:nvCxnSpPr>
        <p:spPr>
          <a:xfrm flipH="1">
            <a:off x="510600" y="3282579"/>
            <a:ext cx="463566" cy="158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10" idx="6"/>
            <a:endCxn id="9" idx="2"/>
          </p:cNvCxnSpPr>
          <p:nvPr/>
        </p:nvCxnSpPr>
        <p:spPr>
          <a:xfrm flipH="1" flipV="1">
            <a:off x="974166" y="3282579"/>
            <a:ext cx="736324" cy="199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7" idx="0"/>
            <a:endCxn id="40" idx="7"/>
          </p:cNvCxnSpPr>
          <p:nvPr/>
        </p:nvCxnSpPr>
        <p:spPr>
          <a:xfrm>
            <a:off x="811019" y="5858432"/>
            <a:ext cx="523877" cy="43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37" idx="0"/>
            <a:endCxn id="84" idx="4"/>
          </p:cNvCxnSpPr>
          <p:nvPr/>
        </p:nvCxnSpPr>
        <p:spPr>
          <a:xfrm flipV="1">
            <a:off x="811019" y="5232076"/>
            <a:ext cx="885164" cy="6263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stCxn id="37" idx="3"/>
            <a:endCxn id="82" idx="1"/>
          </p:cNvCxnSpPr>
          <p:nvPr/>
        </p:nvCxnSpPr>
        <p:spPr>
          <a:xfrm>
            <a:off x="1152160" y="6060139"/>
            <a:ext cx="293295" cy="1200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51" idx="6"/>
            <a:endCxn id="8" idx="0"/>
          </p:cNvCxnSpPr>
          <p:nvPr/>
        </p:nvCxnSpPr>
        <p:spPr>
          <a:xfrm>
            <a:off x="3516245" y="2064668"/>
            <a:ext cx="525022" cy="2310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 rot="10800000" flipH="1" flipV="1">
            <a:off x="1015698" y="2583980"/>
            <a:ext cx="33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</a:t>
            </a:r>
            <a:endParaRPr lang="en-US" dirty="0"/>
          </a:p>
        </p:txBody>
      </p:sp>
      <p:sp>
        <p:nvSpPr>
          <p:cNvPr id="435" name="TextBox 434"/>
          <p:cNvSpPr txBox="1"/>
          <p:nvPr/>
        </p:nvSpPr>
        <p:spPr>
          <a:xfrm rot="10800000" flipV="1">
            <a:off x="3887039" y="2070999"/>
            <a:ext cx="29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M</a:t>
            </a:r>
            <a:endParaRPr lang="en-US" sz="1400" dirty="0"/>
          </a:p>
        </p:txBody>
      </p:sp>
      <p:sp>
        <p:nvSpPr>
          <p:cNvPr id="437" name="TextBox 436"/>
          <p:cNvSpPr txBox="1"/>
          <p:nvPr/>
        </p:nvSpPr>
        <p:spPr>
          <a:xfrm rot="10800000" flipH="1" flipV="1">
            <a:off x="3914940" y="980343"/>
            <a:ext cx="33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</a:t>
            </a:r>
            <a:endParaRPr lang="en-US" dirty="0"/>
          </a:p>
        </p:txBody>
      </p:sp>
      <p:sp>
        <p:nvSpPr>
          <p:cNvPr id="439" name="TextBox 438"/>
          <p:cNvSpPr txBox="1"/>
          <p:nvPr/>
        </p:nvSpPr>
        <p:spPr>
          <a:xfrm rot="10800000" flipH="1" flipV="1">
            <a:off x="3820788" y="4188718"/>
            <a:ext cx="33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</a:t>
            </a:r>
            <a:endParaRPr lang="en-US" dirty="0"/>
          </a:p>
        </p:txBody>
      </p:sp>
      <p:sp>
        <p:nvSpPr>
          <p:cNvPr id="444" name="TextBox 443"/>
          <p:cNvSpPr txBox="1"/>
          <p:nvPr/>
        </p:nvSpPr>
        <p:spPr>
          <a:xfrm rot="10800000" flipV="1">
            <a:off x="3861030" y="3680391"/>
            <a:ext cx="29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M</a:t>
            </a:r>
            <a:endParaRPr lang="en-US" sz="1400" dirty="0"/>
          </a:p>
        </p:txBody>
      </p:sp>
      <p:sp>
        <p:nvSpPr>
          <p:cNvPr id="446" name="TextBox 445"/>
          <p:cNvSpPr txBox="1"/>
          <p:nvPr/>
        </p:nvSpPr>
        <p:spPr>
          <a:xfrm rot="10800000" flipH="1" flipV="1">
            <a:off x="3948733" y="2583718"/>
            <a:ext cx="33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</a:t>
            </a:r>
            <a:endParaRPr lang="en-US" dirty="0"/>
          </a:p>
        </p:txBody>
      </p:sp>
      <p:sp>
        <p:nvSpPr>
          <p:cNvPr id="450" name="TextBox 449"/>
          <p:cNvSpPr txBox="1"/>
          <p:nvPr/>
        </p:nvSpPr>
        <p:spPr>
          <a:xfrm rot="10800000" flipH="1" flipV="1">
            <a:off x="575364" y="3172643"/>
            <a:ext cx="33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</a:t>
            </a:r>
            <a:endParaRPr lang="en-US" dirty="0"/>
          </a:p>
        </p:txBody>
      </p:sp>
      <p:sp>
        <p:nvSpPr>
          <p:cNvPr id="452" name="TextBox 451"/>
          <p:cNvSpPr txBox="1"/>
          <p:nvPr/>
        </p:nvSpPr>
        <p:spPr>
          <a:xfrm rot="10800000" flipV="1">
            <a:off x="662555" y="5623533"/>
            <a:ext cx="29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M</a:t>
            </a:r>
            <a:endParaRPr lang="en-US" sz="1400" dirty="0"/>
          </a:p>
        </p:txBody>
      </p:sp>
      <p:sp>
        <p:nvSpPr>
          <p:cNvPr id="455" name="TextBox 454"/>
          <p:cNvSpPr txBox="1"/>
          <p:nvPr/>
        </p:nvSpPr>
        <p:spPr>
          <a:xfrm rot="10800000" flipV="1">
            <a:off x="3875012" y="5882535"/>
            <a:ext cx="29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M</a:t>
            </a:r>
            <a:endParaRPr lang="en-US" sz="1400" dirty="0"/>
          </a:p>
        </p:txBody>
      </p:sp>
      <p:sp>
        <p:nvSpPr>
          <p:cNvPr id="457" name="TextBox 456"/>
          <p:cNvSpPr txBox="1"/>
          <p:nvPr/>
        </p:nvSpPr>
        <p:spPr>
          <a:xfrm rot="10800000" flipH="1" flipV="1">
            <a:off x="6904963" y="3218256"/>
            <a:ext cx="33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</a:t>
            </a:r>
            <a:endParaRPr lang="en-US" dirty="0"/>
          </a:p>
        </p:txBody>
      </p:sp>
      <p:sp>
        <p:nvSpPr>
          <p:cNvPr id="478" name="TextBox 477"/>
          <p:cNvSpPr txBox="1"/>
          <p:nvPr/>
        </p:nvSpPr>
        <p:spPr>
          <a:xfrm rot="10800000" flipV="1">
            <a:off x="7285953" y="4398347"/>
            <a:ext cx="29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M</a:t>
            </a:r>
            <a:endParaRPr lang="en-US" sz="1400" dirty="0"/>
          </a:p>
        </p:txBody>
      </p:sp>
      <p:sp>
        <p:nvSpPr>
          <p:cNvPr id="480" name="TextBox 479"/>
          <p:cNvSpPr txBox="1"/>
          <p:nvPr/>
        </p:nvSpPr>
        <p:spPr>
          <a:xfrm rot="10800000" flipH="1" flipV="1">
            <a:off x="8201389" y="1474745"/>
            <a:ext cx="33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</a:t>
            </a:r>
            <a:endParaRPr lang="en-US" dirty="0"/>
          </a:p>
        </p:txBody>
      </p:sp>
      <p:sp>
        <p:nvSpPr>
          <p:cNvPr id="482" name="TextBox 481"/>
          <p:cNvSpPr txBox="1"/>
          <p:nvPr/>
        </p:nvSpPr>
        <p:spPr>
          <a:xfrm rot="10800000" flipV="1">
            <a:off x="8215897" y="4220942"/>
            <a:ext cx="29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M</a:t>
            </a:r>
            <a:endParaRPr lang="en-US" sz="1400" dirty="0"/>
          </a:p>
        </p:txBody>
      </p:sp>
      <p:sp>
        <p:nvSpPr>
          <p:cNvPr id="484" name="TextBox 483"/>
          <p:cNvSpPr txBox="1"/>
          <p:nvPr/>
        </p:nvSpPr>
        <p:spPr>
          <a:xfrm rot="10800000" flipV="1">
            <a:off x="4545239" y="3876908"/>
            <a:ext cx="29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dirty="0"/>
              <a:t>M</a:t>
            </a:r>
            <a:endParaRPr lang="en-US" sz="1400" dirty="0"/>
          </a:p>
        </p:txBody>
      </p:sp>
      <p:sp>
        <p:nvSpPr>
          <p:cNvPr id="486" name="TextBox 485"/>
          <p:cNvSpPr txBox="1"/>
          <p:nvPr/>
        </p:nvSpPr>
        <p:spPr>
          <a:xfrm rot="10800000" flipH="1" flipV="1">
            <a:off x="7102629" y="1274996"/>
            <a:ext cx="33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1</a:t>
            </a:r>
            <a:endParaRPr lang="en-US" dirty="0"/>
          </a:p>
        </p:txBody>
      </p:sp>
      <p:sp>
        <p:nvSpPr>
          <p:cNvPr id="39" name="Text Box 38"/>
          <p:cNvSpPr txBox="1"/>
          <p:nvPr/>
        </p:nvSpPr>
        <p:spPr>
          <a:xfrm>
            <a:off x="2898140" y="887095"/>
            <a:ext cx="307975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WPS Presentation</Application>
  <PresentationFormat>Widescreen</PresentationFormat>
  <Paragraphs>187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Online shopping ER Diagram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ER Diagram </dc:title>
  <dc:creator>namidin86@gmail.com</dc:creator>
  <cp:lastModifiedBy>user</cp:lastModifiedBy>
  <cp:revision>7</cp:revision>
  <dcterms:created xsi:type="dcterms:W3CDTF">2024-09-25T08:31:00Z</dcterms:created>
  <dcterms:modified xsi:type="dcterms:W3CDTF">2024-09-26T22:06:10Z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BAFB62DD1524427EBE466BE6CE12FE23_12</vt:lpwstr>
  </property>
  <property fmtid="{D5CDD505-2E9C-101B-9397-08002B2CF9AE}" pid="3" name="KSOProductBuildVer">
    <vt:lpwstr>1033-12.2.0.18283</vt:lpwstr>
  </property>
</Properties>
</file>