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63" r:id="rId3"/>
    <p:sldId id="264" r:id="rId4"/>
    <p:sldId id="265" r:id="rId5"/>
    <p:sldId id="266" r:id="rId6"/>
    <p:sldId id="259" r:id="rId7"/>
    <p:sldId id="257" r:id="rId8"/>
    <p:sldId id="258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B94CC2-4D67-49E2-B7B4-F47D49BD1685}" type="doc">
      <dgm:prSet loTypeId="urn:microsoft.com/office/officeart/2011/layout/CircleProcess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2626403-EFF8-4A54-837D-4C3CF19D1B5C}">
      <dgm:prSet phldrT="[Text]"/>
      <dgm:spPr>
        <a:ln>
          <a:solidFill>
            <a:srgbClr val="C00000"/>
          </a:solidFill>
        </a:ln>
      </dgm:spPr>
      <dgm:t>
        <a:bodyPr/>
        <a:lstStyle/>
        <a:p>
          <a:r>
            <a:rPr lang="en-US" b="1" smtClean="0"/>
            <a:t>Extract data from processor</a:t>
          </a:r>
          <a:endParaRPr lang="en-US" dirty="0"/>
        </a:p>
      </dgm:t>
    </dgm:pt>
    <dgm:pt modelId="{C9E6957C-46F2-4365-9DCC-6DEE6351D88C}" type="parTrans" cxnId="{06EDF5F7-DAE3-4C8E-AFA3-42CB6C84D1B9}">
      <dgm:prSet/>
      <dgm:spPr/>
      <dgm:t>
        <a:bodyPr/>
        <a:lstStyle/>
        <a:p>
          <a:endParaRPr lang="en-US"/>
        </a:p>
      </dgm:t>
    </dgm:pt>
    <dgm:pt modelId="{68A12E62-721A-4ED9-A37D-3C593E90003E}" type="sibTrans" cxnId="{06EDF5F7-DAE3-4C8E-AFA3-42CB6C84D1B9}">
      <dgm:prSet/>
      <dgm:spPr/>
      <dgm:t>
        <a:bodyPr/>
        <a:lstStyle/>
        <a:p>
          <a:endParaRPr lang="en-US"/>
        </a:p>
      </dgm:t>
    </dgm:pt>
    <dgm:pt modelId="{37EFC1CC-02B9-4C66-9D94-FDB3B208A5DB}">
      <dgm:prSet phldrT="[Text]"/>
      <dgm:spPr>
        <a:ln>
          <a:solidFill>
            <a:srgbClr val="FFFF00"/>
          </a:solidFill>
        </a:ln>
      </dgm:spPr>
      <dgm:t>
        <a:bodyPr/>
        <a:lstStyle/>
        <a:p>
          <a:r>
            <a:rPr lang="en-US" b="1" dirty="0" smtClean="0"/>
            <a:t>Compress data into fingerprints</a:t>
          </a:r>
          <a:endParaRPr lang="en-US" dirty="0"/>
        </a:p>
      </dgm:t>
    </dgm:pt>
    <dgm:pt modelId="{03340C35-C19A-45BF-8A87-D9A1C35E886E}" type="parTrans" cxnId="{D966BF61-6CBC-4414-AF2F-74D72EC42B4C}">
      <dgm:prSet/>
      <dgm:spPr/>
      <dgm:t>
        <a:bodyPr/>
        <a:lstStyle/>
        <a:p>
          <a:endParaRPr lang="en-US"/>
        </a:p>
      </dgm:t>
    </dgm:pt>
    <dgm:pt modelId="{80841B31-8818-48A5-90CE-98BC4E9BE80B}" type="sibTrans" cxnId="{D966BF61-6CBC-4414-AF2F-74D72EC42B4C}">
      <dgm:prSet/>
      <dgm:spPr/>
      <dgm:t>
        <a:bodyPr/>
        <a:lstStyle/>
        <a:p>
          <a:endParaRPr lang="en-US"/>
        </a:p>
      </dgm:t>
    </dgm:pt>
    <dgm:pt modelId="{6980FFBB-6644-486B-97C1-98A4877C2089}">
      <dgm:prSet phldrT="[Text]"/>
      <dgm:spPr>
        <a:ln>
          <a:solidFill>
            <a:srgbClr val="00B050"/>
          </a:solidFill>
        </a:ln>
      </dgm:spPr>
      <dgm:t>
        <a:bodyPr/>
        <a:lstStyle/>
        <a:p>
          <a:r>
            <a:rPr lang="en-US" b="1" smtClean="0"/>
            <a:t>Store fingerprints for comparison</a:t>
          </a:r>
          <a:endParaRPr lang="en-US" dirty="0"/>
        </a:p>
      </dgm:t>
    </dgm:pt>
    <dgm:pt modelId="{CB62C348-E10F-433D-A3F3-F7FB1541DE75}" type="parTrans" cxnId="{D419CDBD-606B-40A5-B676-C5EC0D4D47C1}">
      <dgm:prSet/>
      <dgm:spPr/>
      <dgm:t>
        <a:bodyPr/>
        <a:lstStyle/>
        <a:p>
          <a:endParaRPr lang="en-US"/>
        </a:p>
      </dgm:t>
    </dgm:pt>
    <dgm:pt modelId="{2A9122E8-BCBF-434A-BFF8-71C1D4BF1B1B}" type="sibTrans" cxnId="{D419CDBD-606B-40A5-B676-C5EC0D4D47C1}">
      <dgm:prSet/>
      <dgm:spPr/>
      <dgm:t>
        <a:bodyPr/>
        <a:lstStyle/>
        <a:p>
          <a:endParaRPr lang="en-US"/>
        </a:p>
      </dgm:t>
    </dgm:pt>
    <dgm:pt modelId="{855C76D1-F2E7-422D-B50B-FB1059CF2B55}" type="pres">
      <dgm:prSet presAssocID="{9CB94CC2-4D67-49E2-B7B4-F47D49BD1685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9EB71BED-F4F0-479F-8B5D-ED1FC9688D88}" type="pres">
      <dgm:prSet presAssocID="{6980FFBB-6644-486B-97C1-98A4877C2089}" presName="Accent3" presStyleCnt="0"/>
      <dgm:spPr/>
    </dgm:pt>
    <dgm:pt modelId="{76AA32B1-F2A3-4106-A3E7-43341B74A675}" type="pres">
      <dgm:prSet presAssocID="{6980FFBB-6644-486B-97C1-98A4877C2089}" presName="Accent" presStyleLbl="node1" presStyleIdx="0" presStyleCnt="3"/>
      <dgm:spPr>
        <a:solidFill>
          <a:srgbClr val="00B050"/>
        </a:solidFill>
        <a:ln>
          <a:solidFill>
            <a:srgbClr val="00B050"/>
          </a:solidFill>
        </a:ln>
      </dgm:spPr>
    </dgm:pt>
    <dgm:pt modelId="{DFD25929-36A3-4183-B072-359BD1E10005}" type="pres">
      <dgm:prSet presAssocID="{6980FFBB-6644-486B-97C1-98A4877C2089}" presName="ParentBackground3" presStyleCnt="0"/>
      <dgm:spPr/>
    </dgm:pt>
    <dgm:pt modelId="{1F2D51A5-4BFF-4DF6-8410-B3316E91440E}" type="pres">
      <dgm:prSet presAssocID="{6980FFBB-6644-486B-97C1-98A4877C2089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72507383-9A31-4A40-9AE6-08F465AD3CD5}" type="pres">
      <dgm:prSet presAssocID="{6980FFBB-6644-486B-97C1-98A4877C208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EA4E4-57F3-4E0F-B416-4CCBBDDFFAC5}" type="pres">
      <dgm:prSet presAssocID="{37EFC1CC-02B9-4C66-9D94-FDB3B208A5DB}" presName="Accent2" presStyleCnt="0"/>
      <dgm:spPr/>
    </dgm:pt>
    <dgm:pt modelId="{6B900828-1105-44C2-8EA9-0C4700A21350}" type="pres">
      <dgm:prSet presAssocID="{37EFC1CC-02B9-4C66-9D94-FDB3B208A5DB}" presName="Accent" presStyleLbl="node1" presStyleIdx="1" presStyleCnt="3"/>
      <dgm:spPr>
        <a:solidFill>
          <a:srgbClr val="FFFF00"/>
        </a:solidFill>
        <a:ln>
          <a:solidFill>
            <a:srgbClr val="FFFF00"/>
          </a:solidFill>
        </a:ln>
      </dgm:spPr>
    </dgm:pt>
    <dgm:pt modelId="{7AAAFA7B-BF86-42FF-B6CF-60A070C195AF}" type="pres">
      <dgm:prSet presAssocID="{37EFC1CC-02B9-4C66-9D94-FDB3B208A5DB}" presName="ParentBackground2" presStyleCnt="0"/>
      <dgm:spPr/>
    </dgm:pt>
    <dgm:pt modelId="{D7622B4F-1087-4395-B211-2C34C2AF5040}" type="pres">
      <dgm:prSet presAssocID="{37EFC1CC-02B9-4C66-9D94-FDB3B208A5DB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6B0572E2-2134-4DDA-B67D-457C0F815122}" type="pres">
      <dgm:prSet presAssocID="{37EFC1CC-02B9-4C66-9D94-FDB3B208A5DB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89315-0B86-4CD8-A230-FBFC03829883}" type="pres">
      <dgm:prSet presAssocID="{92626403-EFF8-4A54-837D-4C3CF19D1B5C}" presName="Accent1" presStyleCnt="0"/>
      <dgm:spPr/>
    </dgm:pt>
    <dgm:pt modelId="{2D2F8899-1D2C-47CE-A87E-8885FBF224CB}" type="pres">
      <dgm:prSet presAssocID="{92626403-EFF8-4A54-837D-4C3CF19D1B5C}" presName="Accent" presStyleLbl="node1" presStyleIdx="2" presStyleCnt="3"/>
      <dgm:spPr>
        <a:solidFill>
          <a:srgbClr val="FF0000"/>
        </a:solidFill>
      </dgm:spPr>
    </dgm:pt>
    <dgm:pt modelId="{8A56B7C9-8B90-4272-9464-4DE7E59DC470}" type="pres">
      <dgm:prSet presAssocID="{92626403-EFF8-4A54-837D-4C3CF19D1B5C}" presName="ParentBackground1" presStyleCnt="0"/>
      <dgm:spPr/>
    </dgm:pt>
    <dgm:pt modelId="{345CA273-4F78-4A6F-93C2-BD0D6B27198B}" type="pres">
      <dgm:prSet presAssocID="{92626403-EFF8-4A54-837D-4C3CF19D1B5C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E1D8AF39-BF70-4BA7-A2FB-58102E048AF1}" type="pres">
      <dgm:prSet presAssocID="{92626403-EFF8-4A54-837D-4C3CF19D1B5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E217C4-6939-4D58-BBB5-D6237321952A}" type="presOf" srcId="{6980FFBB-6644-486B-97C1-98A4877C2089}" destId="{1F2D51A5-4BFF-4DF6-8410-B3316E91440E}" srcOrd="0" destOrd="0" presId="urn:microsoft.com/office/officeart/2011/layout/CircleProcess"/>
    <dgm:cxn modelId="{D99A3449-5F65-411A-971E-EB705E697EA3}" type="presOf" srcId="{37EFC1CC-02B9-4C66-9D94-FDB3B208A5DB}" destId="{D7622B4F-1087-4395-B211-2C34C2AF5040}" srcOrd="0" destOrd="0" presId="urn:microsoft.com/office/officeart/2011/layout/CircleProcess"/>
    <dgm:cxn modelId="{06EDF5F7-DAE3-4C8E-AFA3-42CB6C84D1B9}" srcId="{9CB94CC2-4D67-49E2-B7B4-F47D49BD1685}" destId="{92626403-EFF8-4A54-837D-4C3CF19D1B5C}" srcOrd="0" destOrd="0" parTransId="{C9E6957C-46F2-4365-9DCC-6DEE6351D88C}" sibTransId="{68A12E62-721A-4ED9-A37D-3C593E90003E}"/>
    <dgm:cxn modelId="{7946D636-2ABF-42E9-83B5-DCC123DE2D6C}" type="presOf" srcId="{92626403-EFF8-4A54-837D-4C3CF19D1B5C}" destId="{345CA273-4F78-4A6F-93C2-BD0D6B27198B}" srcOrd="0" destOrd="0" presId="urn:microsoft.com/office/officeart/2011/layout/CircleProcess"/>
    <dgm:cxn modelId="{E59ED45E-A6FD-4763-A5FA-96600092150D}" type="presOf" srcId="{37EFC1CC-02B9-4C66-9D94-FDB3B208A5DB}" destId="{6B0572E2-2134-4DDA-B67D-457C0F815122}" srcOrd="1" destOrd="0" presId="urn:microsoft.com/office/officeart/2011/layout/CircleProcess"/>
    <dgm:cxn modelId="{D966BF61-6CBC-4414-AF2F-74D72EC42B4C}" srcId="{9CB94CC2-4D67-49E2-B7B4-F47D49BD1685}" destId="{37EFC1CC-02B9-4C66-9D94-FDB3B208A5DB}" srcOrd="1" destOrd="0" parTransId="{03340C35-C19A-45BF-8A87-D9A1C35E886E}" sibTransId="{80841B31-8818-48A5-90CE-98BC4E9BE80B}"/>
    <dgm:cxn modelId="{CDAA3467-2DE4-4FA9-B167-7938D52EC6AB}" type="presOf" srcId="{92626403-EFF8-4A54-837D-4C3CF19D1B5C}" destId="{E1D8AF39-BF70-4BA7-A2FB-58102E048AF1}" srcOrd="1" destOrd="0" presId="urn:microsoft.com/office/officeart/2011/layout/CircleProcess"/>
    <dgm:cxn modelId="{62A3D0EB-D08C-415B-A7B4-91EB8837D3CE}" type="presOf" srcId="{6980FFBB-6644-486B-97C1-98A4877C2089}" destId="{72507383-9A31-4A40-9AE6-08F465AD3CD5}" srcOrd="1" destOrd="0" presId="urn:microsoft.com/office/officeart/2011/layout/CircleProcess"/>
    <dgm:cxn modelId="{D419CDBD-606B-40A5-B676-C5EC0D4D47C1}" srcId="{9CB94CC2-4D67-49E2-B7B4-F47D49BD1685}" destId="{6980FFBB-6644-486B-97C1-98A4877C2089}" srcOrd="2" destOrd="0" parTransId="{CB62C348-E10F-433D-A3F3-F7FB1541DE75}" sibTransId="{2A9122E8-BCBF-434A-BFF8-71C1D4BF1B1B}"/>
    <dgm:cxn modelId="{11BB235D-4E4B-4171-A25C-D8961A6259C7}" type="presOf" srcId="{9CB94CC2-4D67-49E2-B7B4-F47D49BD1685}" destId="{855C76D1-F2E7-422D-B50B-FB1059CF2B55}" srcOrd="0" destOrd="0" presId="urn:microsoft.com/office/officeart/2011/layout/CircleProcess"/>
    <dgm:cxn modelId="{4CC13771-89EF-40A9-A862-6B42DCC6A353}" type="presParOf" srcId="{855C76D1-F2E7-422D-B50B-FB1059CF2B55}" destId="{9EB71BED-F4F0-479F-8B5D-ED1FC9688D88}" srcOrd="0" destOrd="0" presId="urn:microsoft.com/office/officeart/2011/layout/CircleProcess"/>
    <dgm:cxn modelId="{965B73E2-D83D-4659-97BC-9AAEF8BE1DBD}" type="presParOf" srcId="{9EB71BED-F4F0-479F-8B5D-ED1FC9688D88}" destId="{76AA32B1-F2A3-4106-A3E7-43341B74A675}" srcOrd="0" destOrd="0" presId="urn:microsoft.com/office/officeart/2011/layout/CircleProcess"/>
    <dgm:cxn modelId="{19625C52-3B81-4891-BE0A-AAF08CC8D4F5}" type="presParOf" srcId="{855C76D1-F2E7-422D-B50B-FB1059CF2B55}" destId="{DFD25929-36A3-4183-B072-359BD1E10005}" srcOrd="1" destOrd="0" presId="urn:microsoft.com/office/officeart/2011/layout/CircleProcess"/>
    <dgm:cxn modelId="{CABE1E4C-2E0E-462F-9964-510143ED1C60}" type="presParOf" srcId="{DFD25929-36A3-4183-B072-359BD1E10005}" destId="{1F2D51A5-4BFF-4DF6-8410-B3316E91440E}" srcOrd="0" destOrd="0" presId="urn:microsoft.com/office/officeart/2011/layout/CircleProcess"/>
    <dgm:cxn modelId="{6B9EE266-D88F-4D5F-A4BE-F2A4303A682B}" type="presParOf" srcId="{855C76D1-F2E7-422D-B50B-FB1059CF2B55}" destId="{72507383-9A31-4A40-9AE6-08F465AD3CD5}" srcOrd="2" destOrd="0" presId="urn:microsoft.com/office/officeart/2011/layout/CircleProcess"/>
    <dgm:cxn modelId="{A2B4540D-4E08-40B8-99D3-68A62221A998}" type="presParOf" srcId="{855C76D1-F2E7-422D-B50B-FB1059CF2B55}" destId="{E29EA4E4-57F3-4E0F-B416-4CCBBDDFFAC5}" srcOrd="3" destOrd="0" presId="urn:microsoft.com/office/officeart/2011/layout/CircleProcess"/>
    <dgm:cxn modelId="{C08B35AA-ACE1-48E1-BF56-3A7DA2D5B7EC}" type="presParOf" srcId="{E29EA4E4-57F3-4E0F-B416-4CCBBDDFFAC5}" destId="{6B900828-1105-44C2-8EA9-0C4700A21350}" srcOrd="0" destOrd="0" presId="urn:microsoft.com/office/officeart/2011/layout/CircleProcess"/>
    <dgm:cxn modelId="{F825C77F-3FA8-4EC2-9E6B-B3C9E807EDBF}" type="presParOf" srcId="{855C76D1-F2E7-422D-B50B-FB1059CF2B55}" destId="{7AAAFA7B-BF86-42FF-B6CF-60A070C195AF}" srcOrd="4" destOrd="0" presId="urn:microsoft.com/office/officeart/2011/layout/CircleProcess"/>
    <dgm:cxn modelId="{1CB44C42-8EF7-42C1-8939-2D01A676C48D}" type="presParOf" srcId="{7AAAFA7B-BF86-42FF-B6CF-60A070C195AF}" destId="{D7622B4F-1087-4395-B211-2C34C2AF5040}" srcOrd="0" destOrd="0" presId="urn:microsoft.com/office/officeart/2011/layout/CircleProcess"/>
    <dgm:cxn modelId="{521C3C1F-B5BB-4307-8C08-60106F2AD2DD}" type="presParOf" srcId="{855C76D1-F2E7-422D-B50B-FB1059CF2B55}" destId="{6B0572E2-2134-4DDA-B67D-457C0F815122}" srcOrd="5" destOrd="0" presId="urn:microsoft.com/office/officeart/2011/layout/CircleProcess"/>
    <dgm:cxn modelId="{A4A5498B-D0A1-4B65-9932-2A1C728D7CB0}" type="presParOf" srcId="{855C76D1-F2E7-422D-B50B-FB1059CF2B55}" destId="{E2989315-0B86-4CD8-A230-FBFC03829883}" srcOrd="6" destOrd="0" presId="urn:microsoft.com/office/officeart/2011/layout/CircleProcess"/>
    <dgm:cxn modelId="{24181C07-9C0C-40D3-A2DF-D9931EE778B7}" type="presParOf" srcId="{E2989315-0B86-4CD8-A230-FBFC03829883}" destId="{2D2F8899-1D2C-47CE-A87E-8885FBF224CB}" srcOrd="0" destOrd="0" presId="urn:microsoft.com/office/officeart/2011/layout/CircleProcess"/>
    <dgm:cxn modelId="{2D325B6C-6E3A-4DD9-8FCB-215CC92E34A2}" type="presParOf" srcId="{855C76D1-F2E7-422D-B50B-FB1059CF2B55}" destId="{8A56B7C9-8B90-4272-9464-4DE7E59DC470}" srcOrd="7" destOrd="0" presId="urn:microsoft.com/office/officeart/2011/layout/CircleProcess"/>
    <dgm:cxn modelId="{69A533B3-9A0E-4A1C-911E-AAC798533F47}" type="presParOf" srcId="{8A56B7C9-8B90-4272-9464-4DE7E59DC470}" destId="{345CA273-4F78-4A6F-93C2-BD0D6B27198B}" srcOrd="0" destOrd="0" presId="urn:microsoft.com/office/officeart/2011/layout/CircleProcess"/>
    <dgm:cxn modelId="{86EAF788-D0B0-4028-90E8-26DC145DBD57}" type="presParOf" srcId="{855C76D1-F2E7-422D-B50B-FB1059CF2B55}" destId="{E1D8AF39-BF70-4BA7-A2FB-58102E048AF1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A32B1-F2A3-4106-A3E7-43341B74A675}">
      <dsp:nvSpPr>
        <dsp:cNvPr id="0" name=""/>
        <dsp:cNvSpPr/>
      </dsp:nvSpPr>
      <dsp:spPr>
        <a:xfrm>
          <a:off x="5056807" y="1259255"/>
          <a:ext cx="2205868" cy="2206276"/>
        </a:xfrm>
        <a:prstGeom prst="ellipse">
          <a:avLst/>
        </a:prstGeom>
        <a:solidFill>
          <a:srgbClr val="00B050"/>
        </a:soli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F2D51A5-4BFF-4DF6-8410-B3316E91440E}">
      <dsp:nvSpPr>
        <dsp:cNvPr id="0" name=""/>
        <dsp:cNvSpPr/>
      </dsp:nvSpPr>
      <dsp:spPr>
        <a:xfrm>
          <a:off x="5130049" y="1332810"/>
          <a:ext cx="2059385" cy="205916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00B05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Store fingerprints for comparison</a:t>
          </a:r>
          <a:endParaRPr lang="en-US" sz="2200" kern="1200" dirty="0"/>
        </a:p>
      </dsp:txBody>
      <dsp:txXfrm>
        <a:off x="5424452" y="1627032"/>
        <a:ext cx="1470579" cy="1470722"/>
      </dsp:txXfrm>
    </dsp:sp>
    <dsp:sp modelId="{6B900828-1105-44C2-8EA9-0C4700A21350}">
      <dsp:nvSpPr>
        <dsp:cNvPr id="0" name=""/>
        <dsp:cNvSpPr/>
      </dsp:nvSpPr>
      <dsp:spPr>
        <a:xfrm rot="2700000">
          <a:off x="2779635" y="1261922"/>
          <a:ext cx="2200555" cy="2200555"/>
        </a:xfrm>
        <a:prstGeom prst="teardrop">
          <a:avLst>
            <a:gd name="adj" fmla="val 100000"/>
          </a:avLst>
        </a:prstGeom>
        <a:solidFill>
          <a:srgbClr val="FFFF00"/>
        </a:solidFill>
        <a:ln>
          <a:solidFill>
            <a:srgbClr val="FFFF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622B4F-1087-4395-B211-2C34C2AF5040}">
      <dsp:nvSpPr>
        <dsp:cNvPr id="0" name=""/>
        <dsp:cNvSpPr/>
      </dsp:nvSpPr>
      <dsp:spPr>
        <a:xfrm>
          <a:off x="2850221" y="1332810"/>
          <a:ext cx="2059385" cy="205916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FFFF0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Compress data into fingerprints</a:t>
          </a:r>
          <a:endParaRPr lang="en-US" sz="2200" kern="1200" dirty="0"/>
        </a:p>
      </dsp:txBody>
      <dsp:txXfrm>
        <a:off x="3144624" y="1627032"/>
        <a:ext cx="1470579" cy="1470722"/>
      </dsp:txXfrm>
    </dsp:sp>
    <dsp:sp modelId="{2D2F8899-1D2C-47CE-A87E-8885FBF224CB}">
      <dsp:nvSpPr>
        <dsp:cNvPr id="0" name=""/>
        <dsp:cNvSpPr/>
      </dsp:nvSpPr>
      <dsp:spPr>
        <a:xfrm rot="2700000">
          <a:off x="499807" y="1261922"/>
          <a:ext cx="2200555" cy="2200555"/>
        </a:xfrm>
        <a:prstGeom prst="teardrop">
          <a:avLst>
            <a:gd name="adj" fmla="val 100000"/>
          </a:avLst>
        </a:prstGeom>
        <a:solidFill>
          <a:srgbClr val="FF0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45CA273-4F78-4A6F-93C2-BD0D6B27198B}">
      <dsp:nvSpPr>
        <dsp:cNvPr id="0" name=""/>
        <dsp:cNvSpPr/>
      </dsp:nvSpPr>
      <dsp:spPr>
        <a:xfrm>
          <a:off x="570392" y="1332810"/>
          <a:ext cx="2059385" cy="205916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C0000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Extract data from processor</a:t>
          </a:r>
          <a:endParaRPr lang="en-US" sz="2200" kern="1200" dirty="0"/>
        </a:p>
      </dsp:txBody>
      <dsp:txXfrm>
        <a:off x="864795" y="1627032"/>
        <a:ext cx="1470579" cy="1470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8149C-0E1A-47F5-BF72-26BF756D01FA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B231F-9861-4C4A-BA56-883911071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41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Hi,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Today</a:t>
            </a:r>
            <a:r>
              <a:rPr lang="en-US" baseline="0" dirty="0" smtClean="0"/>
              <a:t> we are going to talk about our implementation of a CRC based fingerprinting on a MIPS 8 Architecture. </a:t>
            </a:r>
            <a:endParaRPr 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0243E6E-FE52-4B72-8F39-8B095C1F79C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2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So in the presentation we will present</a:t>
            </a:r>
            <a:r>
              <a:rPr lang="en-US" baseline="0" dirty="0" smtClean="0"/>
              <a:t> our implementation in three simple steps.</a:t>
            </a:r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87D983B-19B2-4846-BB9F-DDABDAFAB28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47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The data that</a:t>
            </a:r>
            <a:r>
              <a:rPr lang="en-US" baseline="0" dirty="0" smtClean="0"/>
              <a:t> we decided to fingerprint is memory write address and  data as well as register data updates. We have to add additional export to the original chip which turn out to be a perfectly using all the pins. So we were able to maintain the original MIPS8 packaging, therefore eliminating the cost of a new package, and we made use of the 9 remaining pins that were available. 8 of them are for the 8 bit register data and a control signal that tells us if a register was written. </a:t>
            </a:r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87D983B-19B2-4846-BB9F-DDABDAFAB28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2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The data that</a:t>
            </a:r>
            <a:r>
              <a:rPr lang="en-US" baseline="0" dirty="0" smtClean="0"/>
              <a:t> we decided to fingerprint is memory write address and  data as well as register data updates. We have to add additional export to the original chip which turn out to be a perfectly using all the pins. So we were able to maintain the original MIPS8 packaging, therefore eliminating the cost of a new package, and we made use of the 9 remaining pins that were available. 8 of them are for the 8 bit register data and a control signal that tells us if a register was written. </a:t>
            </a:r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87D983B-19B2-4846-BB9F-DDABDAFAB28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02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The data that</a:t>
            </a:r>
            <a:r>
              <a:rPr lang="en-US" baseline="0" dirty="0" smtClean="0"/>
              <a:t> we decided to fingerprint is memory write address and  data as well as register data updates. We have to add additional export to the original chip which turn out to be a perfectly using all the pins. So we were able to maintain the original MIPS8 packaging, therefore eliminating the cost of a new package, and we made use of the 9 remaining pins that were available. 8 of them are for the 8 bit register data and a control signal that tells us if a register was written. </a:t>
            </a:r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87D983B-19B2-4846-BB9F-DDABDAFAB28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0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FD2-B452-4408-8D9B-DDC4DD9A613B}" type="datetimeFigureOut">
              <a:rPr lang="en-GB" smtClean="0"/>
              <a:t>01/12/2013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70DD-AF6F-4649-B3FB-252A917B3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62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FD2-B452-4408-8D9B-DDC4DD9A613B}" type="datetimeFigureOut">
              <a:rPr lang="en-GB" smtClean="0"/>
              <a:t>01/12/2013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70DD-AF6F-4649-B3FB-252A917B3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FD2-B452-4408-8D9B-DDC4DD9A613B}" type="datetimeFigureOut">
              <a:rPr lang="en-GB" smtClean="0"/>
              <a:t>01/12/2013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70DD-AF6F-4649-B3FB-252A917B3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39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FD2-B452-4408-8D9B-DDC4DD9A613B}" type="datetimeFigureOut">
              <a:rPr lang="en-GB" smtClean="0"/>
              <a:t>01/12/2013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70DD-AF6F-4649-B3FB-252A917B3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4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FD2-B452-4408-8D9B-DDC4DD9A613B}" type="datetimeFigureOut">
              <a:rPr lang="en-GB" smtClean="0"/>
              <a:t>01/12/2013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70DD-AF6F-4649-B3FB-252A917B3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09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FD2-B452-4408-8D9B-DDC4DD9A613B}" type="datetimeFigureOut">
              <a:rPr lang="en-GB" smtClean="0"/>
              <a:t>01/12/2013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70DD-AF6F-4649-B3FB-252A917B3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36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FD2-B452-4408-8D9B-DDC4DD9A613B}" type="datetimeFigureOut">
              <a:rPr lang="en-GB" smtClean="0"/>
              <a:t>01/12/2013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70DD-AF6F-4649-B3FB-252A917B3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74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FD2-B452-4408-8D9B-DDC4DD9A613B}" type="datetimeFigureOut">
              <a:rPr lang="en-GB" smtClean="0"/>
              <a:t>01/12/2013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70DD-AF6F-4649-B3FB-252A917B3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99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FD2-B452-4408-8D9B-DDC4DD9A613B}" type="datetimeFigureOut">
              <a:rPr lang="en-GB" smtClean="0"/>
              <a:t>01/12/2013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70DD-AF6F-4649-B3FB-252A917B3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8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FD2-B452-4408-8D9B-DDC4DD9A613B}" type="datetimeFigureOut">
              <a:rPr lang="en-GB" smtClean="0"/>
              <a:t>01/12/2013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70DD-AF6F-4649-B3FB-252A917B3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64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FD2-B452-4408-8D9B-DDC4DD9A613B}" type="datetimeFigureOut">
              <a:rPr lang="en-GB" smtClean="0"/>
              <a:t>01/12/2013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70DD-AF6F-4649-B3FB-252A917B3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1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35FD2-B452-4408-8D9B-DDC4DD9A613B}" type="datetimeFigureOut">
              <a:rPr lang="en-GB" smtClean="0"/>
              <a:t>01/12/2013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170DD-AF6F-4649-B3FB-252A917B3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01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2"/>
          <p:cNvSpPr txBox="1">
            <a:spLocks noChangeArrowheads="1"/>
          </p:cNvSpPr>
          <p:nvPr/>
        </p:nvSpPr>
        <p:spPr bwMode="auto">
          <a:xfrm>
            <a:off x="245533" y="2495552"/>
            <a:ext cx="8661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3000" b="1" dirty="0">
                <a:latin typeface="Tahoma" panose="020B0604030504040204" pitchFamily="34" charset="0"/>
                <a:cs typeface="Tahoma" panose="020B0604030504040204" pitchFamily="34" charset="0"/>
              </a:rPr>
              <a:t>VLSI Design of CRC-Based Fingerprinting on MIPS8 Architecture</a:t>
            </a:r>
          </a:p>
        </p:txBody>
      </p:sp>
      <p:sp>
        <p:nvSpPr>
          <p:cNvPr id="3076" name="object 7"/>
          <p:cNvSpPr txBox="1">
            <a:spLocks noChangeArrowheads="1"/>
          </p:cNvSpPr>
          <p:nvPr/>
        </p:nvSpPr>
        <p:spPr bwMode="auto">
          <a:xfrm>
            <a:off x="1314450" y="3890436"/>
            <a:ext cx="651510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Georgi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Kostadinov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Xinchi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Chen, </a:t>
            </a:r>
            <a:r>
              <a:rPr 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Kaushik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Boga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, Mojing Liu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Department of Electrical and Computer Engineering </a:t>
            </a:r>
          </a:p>
          <a:p>
            <a:pPr algn="ctr" eaLnBrk="1" hangingPunct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McGill University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314450" y="3716868"/>
            <a:ext cx="6492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9" name="Picture 2" descr="http://mvr.mcgill.ca/Robert/site/images/McGill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0" y="4798487"/>
            <a:ext cx="1587104" cy="57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1 - Fingerprintng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9E60-16EF-49CA-A674-0CDD0B48E5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7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58800" y="568325"/>
            <a:ext cx="8026400" cy="55403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b="1" dirty="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Approach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8897" y="1489606"/>
            <a:ext cx="8072437" cy="1405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500" b="1" dirty="0" smtClean="0">
                <a:solidFill>
                  <a:srgbClr val="000000"/>
                </a:solidFill>
              </a:rPr>
              <a:t>Fingerprinting in 3 easy steps:</a:t>
            </a: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524932" y="1515533"/>
          <a:ext cx="7306734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1 - Fingerprintng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9E60-16EF-49CA-A674-0CDD0B48E5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5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2F8899-1D2C-47CE-A87E-8885FBF224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45CA273-4F78-4A6F-93C2-BD0D6B2719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B900828-1105-44C2-8EA9-0C4700A213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622B4F-1087-4395-B211-2C34C2AF5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6AA32B1-F2A3-4106-A3E7-43341B74A6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F2D51A5-4BFF-4DF6-8410-B3316E914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Graphic spid="2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58800" y="568325"/>
            <a:ext cx="8026400" cy="55403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b="1" dirty="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Extracting the Data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02696" y="1277938"/>
            <a:ext cx="8072437" cy="1405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US" sz="2500" b="1" dirty="0" smtClean="0">
                <a:solidFill>
                  <a:srgbClr val="000000"/>
                </a:solidFill>
              </a:rPr>
              <a:t>Memory write address and data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US" sz="2500" b="1" dirty="0" smtClean="0">
                <a:solidFill>
                  <a:srgbClr val="000000"/>
                </a:solidFill>
              </a:rPr>
              <a:t>Register data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US" sz="2500" b="1" dirty="0" smtClean="0">
                <a:solidFill>
                  <a:srgbClr val="000000"/>
                </a:solidFill>
              </a:rPr>
              <a:t>Other options also possible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endParaRPr lang="en-US" sz="2500" b="1" dirty="0" smtClean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10" y="2696605"/>
            <a:ext cx="3838999" cy="3754995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5264487" y="3364684"/>
            <a:ext cx="3713258" cy="14300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 smtClean="0">
                <a:solidFill>
                  <a:srgbClr val="000000"/>
                </a:solidFill>
              </a:rPr>
              <a:t>Original MIPS8 packaging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 smtClean="0">
                <a:solidFill>
                  <a:srgbClr val="000000"/>
                </a:solidFill>
              </a:rPr>
              <a:t>9 additional pins (8 bit register data + register control signal)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endParaRPr lang="en-US" sz="2000" b="1" dirty="0" smtClean="0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1 - Fingerprintng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9E60-16EF-49CA-A674-0CDD0B48E5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58800" y="568325"/>
            <a:ext cx="8026400" cy="55403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b="1" dirty="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Extracting the Data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1 - Fingerprintng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9E60-16EF-49CA-A674-0CDD0B48E575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484784"/>
            <a:ext cx="4250085" cy="10072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140968"/>
            <a:ext cx="4076700" cy="232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264" y="1052736"/>
            <a:ext cx="976868" cy="54541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7584" y="5733256"/>
            <a:ext cx="2724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And it passes DRC,ERC,NCC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1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58800" y="568325"/>
            <a:ext cx="8026400" cy="55403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b="1" dirty="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Counter</a:t>
            </a:r>
            <a:endParaRPr lang="en-US" b="1" dirty="0" smtClean="0">
              <a:solidFill>
                <a:srgbClr val="0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1 - Fingerprintng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9E60-16EF-49CA-A674-0CDD0B48E575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340768"/>
            <a:ext cx="3960440" cy="48075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1484784"/>
            <a:ext cx="1152128" cy="15434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160" y="908720"/>
            <a:ext cx="2653290" cy="55465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31840" y="5445224"/>
            <a:ext cx="2724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And it passes DRC,ERC,NCC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0"/>
            <a:ext cx="4608512" cy="191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3695"/>
            <a:ext cx="3312368" cy="3025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35" y="1916556"/>
            <a:ext cx="2952328" cy="248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653136"/>
            <a:ext cx="72199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26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88640"/>
            <a:ext cx="31527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88640"/>
            <a:ext cx="1068091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11" y="764704"/>
            <a:ext cx="378142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66" y="3222154"/>
            <a:ext cx="2566458" cy="354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824" y="4372932"/>
            <a:ext cx="2539727" cy="124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551" y="4413945"/>
            <a:ext cx="1691533" cy="1852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94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39" y="1844824"/>
            <a:ext cx="862991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26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 IRSIM Snapshots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(Manually shown to zoom in and explain various features)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02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463</Words>
  <Application>Microsoft Office PowerPoint</Application>
  <PresentationFormat>On-screen Show (4:3)</PresentationFormat>
  <Paragraphs>44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Tahoma</vt:lpstr>
      <vt:lpstr>Office Theme</vt:lpstr>
      <vt:lpstr>PowerPoint Presentation</vt:lpstr>
      <vt:lpstr>Approach</vt:lpstr>
      <vt:lpstr>Extracting the Data</vt:lpstr>
      <vt:lpstr>Extracting the Data</vt:lpstr>
      <vt:lpstr>Counter</vt:lpstr>
      <vt:lpstr>PowerPoint Presentation</vt:lpstr>
      <vt:lpstr>PowerPoint Presentation</vt:lpstr>
      <vt:lpstr>PowerPoint Presentation</vt:lpstr>
      <vt:lpstr>SRAM IRSIM Snapshots time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</dc:creator>
  <cp:lastModifiedBy>Mojing Liu</cp:lastModifiedBy>
  <cp:revision>5</cp:revision>
  <dcterms:created xsi:type="dcterms:W3CDTF">2013-12-02T02:25:14Z</dcterms:created>
  <dcterms:modified xsi:type="dcterms:W3CDTF">2013-12-02T03:06:13Z</dcterms:modified>
</cp:coreProperties>
</file>