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9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6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4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1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5FD2-B452-4408-8D9B-DDC4DD9A613B}" type="datetimeFigureOut">
              <a:rPr lang="en-GB" smtClean="0"/>
              <a:t>01/12/2013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70DD-AF6F-4649-B3FB-252A917B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1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4608512" cy="19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3695"/>
            <a:ext cx="3312368" cy="30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5" y="1916556"/>
            <a:ext cx="2952328" cy="248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7219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26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8640"/>
            <a:ext cx="31527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068091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1" y="764704"/>
            <a:ext cx="37814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6" y="3222154"/>
            <a:ext cx="2566458" cy="354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24" y="4372932"/>
            <a:ext cx="2539727" cy="124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51" y="4413945"/>
            <a:ext cx="1691533" cy="185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94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9" y="1844824"/>
            <a:ext cx="862991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26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IRSIM Snapshots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(Manually shown to zoom in and explain various features)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2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SRAM IRSIM Snapshots time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</dc:creator>
  <cp:lastModifiedBy>Rashmi</cp:lastModifiedBy>
  <cp:revision>3</cp:revision>
  <dcterms:created xsi:type="dcterms:W3CDTF">2013-12-02T02:25:14Z</dcterms:created>
  <dcterms:modified xsi:type="dcterms:W3CDTF">2013-12-02T02:40:35Z</dcterms:modified>
</cp:coreProperties>
</file>