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0101eb77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0101eb77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49a82275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49a82275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0101eb77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0101eb77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0101eb77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0101eb77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0101eb77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0101eb77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0101eb77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0101eb77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0101eb7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0101eb7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0101eb77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0101eb77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0101eb77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0101eb77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0101eb77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0101eb77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ncbi.nlm.nih.gov/pmc/articles/PMC5034794/pdf/f1000research-5-10437.pdf?fbclid=IwAR2h8bYJvoKHc6sp6BcJShcrs8Cu-WHK93kiminwhaXrwBYAwyz6Xf3Fa8k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BST281 Final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-pathway identification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Differential Expression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DESeq2 / Limma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Pathway Identification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Network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Additional Data Modality: DNA Methylation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-data organization (in numbers) 33 cancer types, sample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-Comprehensive pan-cancer classification (Lee et al.) something something paper from proposal: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rm: chol, dlbc, kich: bc </a:t>
            </a:r>
            <a:r>
              <a:rPr lang="en"/>
              <a:t>small sample sizes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rm: ucec, prad, ov, cesc, tgct, ucs: bc only one gender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Noted: </a:t>
            </a:r>
            <a:r>
              <a:rPr lang="en"/>
              <a:t>ESCA, STAD newer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-Cancer Cell paper, something something from proposal: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Strong vs weak sex effect group (cancers grouped by affectedness by sex)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Need specialty drug development, clinical treatment</a:t>
            </a:r>
            <a:endParaRPr/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TCGA Data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1: Differential Expression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-initial pass: identified sex genes (Y-chromosome specific)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-looked into removing those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-in process, identified samples that were potentially misannotated (raw counts(y chrom genes) != 0)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-Q: how widespread is this in TCGA? at what point does this become a problem? (what # counts is considered misannotation? 100-2% of data? 1000?) - should it be robust to this since its so widely used?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papers to sex misannotation in public datasets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-Whose sample is it anyway? (paper 1,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https://www.ncbi.nlm.nih.gov/pmc/articles/PMC5034794/pdf/f1000research-5-10437.pdf?fbclid=IwAR2h8bYJvoKHc6sp6BcJShcrs8Cu-WHK93kiminwhaXrwBYAwyz6Xf3Fa8k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</a:t>
            </a:r>
            <a:r>
              <a:rPr lang="en">
                <a:solidFill>
                  <a:srgbClr val="323232"/>
                </a:solidFill>
                <a:highlight>
                  <a:srgbClr val="F7F8FA"/>
                </a:highlight>
              </a:rPr>
              <a:t>The doppelganger effect: Hidden duplicates in databases of transcriptome profiles </a:t>
            </a:r>
            <a:r>
              <a:rPr lang="en"/>
              <a:t>(</a:t>
            </a:r>
            <a:r>
              <a:rPr lang="en"/>
              <a:t>dopplegangeR </a:t>
            </a:r>
            <a:r>
              <a:rPr lang="en"/>
              <a:t>hidden duplicates in databases of transcriptome profiles (giovani parmigiani)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-[] remove “female” samples misa</a:t>
            </a:r>
            <a:r>
              <a:rPr lang="en"/>
              <a:t>n</a:t>
            </a:r>
            <a:r>
              <a:rPr lang="en"/>
              <a:t>notated (look into thresholds done in papers/is there a standard? Not necessary for deadline tmrw)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-[] remove Y from all samples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expression data cross diff types of cancer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-Violinplots, where violin is split into two halves (male, female)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Gene2Vec on TCGA data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