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78060" autoAdjust="0"/>
  </p:normalViewPr>
  <p:slideViewPr>
    <p:cSldViewPr snapToGrid="0">
      <p:cViewPr varScale="1">
        <p:scale>
          <a:sx n="58" d="100"/>
          <a:sy n="58" d="100"/>
        </p:scale>
        <p:origin x="1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9670-FA36-4D4C-9BD6-01302F6B9714}" type="datetimeFigureOut">
              <a:rPr lang="zh-CN" altLang="en-US" smtClean="0"/>
              <a:t>2018-02-25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9920C-BCBD-4882-BE0A-1643CF2FE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2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9920C-BCBD-4882-BE0A-1643CF2FE0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0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AEFC-5943-4582-85BB-79B28008A271}" type="datetimeFigureOut">
              <a:rPr lang="zh-CN" altLang="en-US" smtClean="0"/>
              <a:t>2018-02-25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E4CF-E0F3-4340-A261-000F57C81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4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AEFC-5943-4582-85BB-79B28008A271}" type="datetimeFigureOut">
              <a:rPr lang="zh-CN" altLang="en-US" smtClean="0"/>
              <a:t>2018-02-25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E4CF-E0F3-4340-A261-000F57C81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4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AEFC-5943-4582-85BB-79B28008A271}" type="datetimeFigureOut">
              <a:rPr lang="zh-CN" altLang="en-US" smtClean="0"/>
              <a:t>2018-02-25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E4CF-E0F3-4340-A261-000F57C81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2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AEFC-5943-4582-85BB-79B28008A271}" type="datetimeFigureOut">
              <a:rPr lang="zh-CN" altLang="en-US" smtClean="0"/>
              <a:t>2018-02-25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E4CF-E0F3-4340-A261-000F57C81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AEFC-5943-4582-85BB-79B28008A271}" type="datetimeFigureOut">
              <a:rPr lang="zh-CN" altLang="en-US" smtClean="0"/>
              <a:t>2018-02-25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E4CF-E0F3-4340-A261-000F57C81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9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AEFC-5943-4582-85BB-79B28008A271}" type="datetimeFigureOut">
              <a:rPr lang="zh-CN" altLang="en-US" smtClean="0"/>
              <a:t>2018-02-25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E4CF-E0F3-4340-A261-000F57C81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4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AEFC-5943-4582-85BB-79B28008A271}" type="datetimeFigureOut">
              <a:rPr lang="zh-CN" altLang="en-US" smtClean="0"/>
              <a:t>2018-02-25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E4CF-E0F3-4340-A261-000F57C81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AEFC-5943-4582-85BB-79B28008A271}" type="datetimeFigureOut">
              <a:rPr lang="zh-CN" altLang="en-US" smtClean="0"/>
              <a:t>2018-02-25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E4CF-E0F3-4340-A261-000F57C81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79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AEFC-5943-4582-85BB-79B28008A271}" type="datetimeFigureOut">
              <a:rPr lang="zh-CN" altLang="en-US" smtClean="0"/>
              <a:t>2018-02-25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E4CF-E0F3-4340-A261-000F57C81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0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AEFC-5943-4582-85BB-79B28008A271}" type="datetimeFigureOut">
              <a:rPr lang="zh-CN" altLang="en-US" smtClean="0"/>
              <a:t>2018-02-25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E4CF-E0F3-4340-A261-000F57C81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AEFC-5943-4582-85BB-79B28008A271}" type="datetimeFigureOut">
              <a:rPr lang="zh-CN" altLang="en-US" smtClean="0"/>
              <a:t>2018-02-25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BE4CF-E0F3-4340-A261-000F57C81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AEFC-5943-4582-85BB-79B28008A271}" type="datetimeFigureOut">
              <a:rPr lang="zh-CN" altLang="en-US" smtClean="0"/>
              <a:t>2018-02-25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BE4CF-E0F3-4340-A261-000F57C81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4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e.tryblockchain.org/getting-up-to-speed-on-ethereum.html" TargetMode="External"/><Relationship Id="rId2" Type="http://schemas.openxmlformats.org/officeDocument/2006/relationships/hyperlink" Target="https://learnblockchain.cn/2017/11/20/whatiset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76669"/>
            <a:ext cx="9144000" cy="880177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以太坊开发入门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61991" y="6384224"/>
            <a:ext cx="3530009" cy="473776"/>
          </a:xfrm>
        </p:spPr>
        <p:txBody>
          <a:bodyPr/>
          <a:lstStyle/>
          <a:p>
            <a:r>
              <a:rPr lang="zh-CN" altLang="en-US" smtClean="0"/>
              <a:t>曾斌    </a:t>
            </a:r>
            <a:r>
              <a:rPr lang="en-US" altLang="zh-CN" smtClean="0"/>
              <a:t>2018-02-27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以太坊（</a:t>
            </a:r>
            <a:r>
              <a:rPr lang="en-US" altLang="zh-CN" dirty="0" err="1" smtClean="0"/>
              <a:t>Ethereum</a:t>
            </a:r>
            <a:r>
              <a:rPr lang="zh-CN" altLang="en-US" dirty="0" smtClean="0"/>
              <a:t>）简介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基于区块链技术的去中心化应用平台</a:t>
            </a:r>
            <a:endParaRPr lang="en-US" altLang="zh-CN" dirty="0" smtClean="0"/>
          </a:p>
          <a:p>
            <a:r>
              <a:rPr lang="zh-CN" altLang="en-US" dirty="0" smtClean="0"/>
              <a:t>相比于比特币，以太坊具有完备性</a:t>
            </a:r>
            <a:endParaRPr lang="en-US" altLang="zh-CN" dirty="0" smtClean="0"/>
          </a:p>
          <a:p>
            <a:r>
              <a:rPr lang="zh-CN" altLang="en-US" dirty="0" smtClean="0"/>
              <a:t>用以太坊编写的程序称为智能合约</a:t>
            </a:r>
            <a:r>
              <a:rPr lang="en-US" altLang="zh-CN" dirty="0" smtClean="0"/>
              <a:t>( smart contract)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4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智能合约（</a:t>
            </a:r>
            <a:r>
              <a:rPr lang="en-US" altLang="zh-CN" dirty="0" smtClean="0"/>
              <a:t>smart contract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代码和数据的集合</a:t>
            </a:r>
            <a:endParaRPr lang="en-US" altLang="zh-CN" dirty="0" smtClean="0"/>
          </a:p>
          <a:p>
            <a:r>
              <a:rPr lang="zh-CN" altLang="en-US" dirty="0" smtClean="0"/>
              <a:t>在区块链上可以自动执行的、以代码形式编写的合同</a:t>
            </a:r>
            <a:endParaRPr lang="en-US" altLang="zh-CN" dirty="0" smtClean="0"/>
          </a:p>
          <a:p>
            <a:r>
              <a:rPr lang="zh-CN" altLang="en-US" dirty="0" smtClean="0"/>
              <a:t>和人工智能（ </a:t>
            </a:r>
            <a:r>
              <a:rPr lang="en-US" altLang="zh-CN" dirty="0" smtClean="0"/>
              <a:t>AI: Artificial Intelligence </a:t>
            </a:r>
            <a:r>
              <a:rPr lang="zh-CN" altLang="en-US" dirty="0" smtClean="0"/>
              <a:t>）的智能没有关系</a:t>
            </a:r>
            <a:endParaRPr lang="en-US" altLang="zh-CN" dirty="0" smtClean="0"/>
          </a:p>
          <a:p>
            <a:r>
              <a:rPr lang="zh-CN" altLang="en-US" dirty="0" smtClean="0"/>
              <a:t>适用于对信任、安全和持久性要求较高的场景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51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共识机制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所谓共识，其实控制所有节点状态一致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4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执行智能合约的计费单位</a:t>
            </a:r>
            <a:endParaRPr lang="en-US" altLang="zh-CN" dirty="0" smtClean="0"/>
          </a:p>
          <a:p>
            <a:r>
              <a:rPr lang="zh-CN" altLang="en-US" dirty="0" smtClean="0"/>
              <a:t>避免整个网络被死循环搞瘫掉</a:t>
            </a:r>
            <a:endParaRPr lang="en-US" altLang="zh-CN" dirty="0" smtClean="0"/>
          </a:p>
          <a:p>
            <a:r>
              <a:rPr lang="en-US" altLang="zh-CN" dirty="0" smtClean="0"/>
              <a:t>gas</a:t>
            </a:r>
            <a:r>
              <a:rPr lang="zh-CN" altLang="en-US" dirty="0" smtClean="0"/>
              <a:t>价格高的交易，节点会优先打包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4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Desentrized</a:t>
            </a:r>
            <a:r>
              <a:rPr lang="en-US" altLang="zh-CN" dirty="0" smtClean="0"/>
              <a:t> APP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D-App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服务端运行与以太坊网络上的一个或多个智能合约</a:t>
            </a:r>
            <a:endParaRPr lang="en-US" altLang="zh-CN" dirty="0" smtClean="0"/>
          </a:p>
          <a:p>
            <a:r>
              <a:rPr lang="zh-CN" altLang="en-US" dirty="0" smtClean="0"/>
              <a:t>由于在链上进行计算需要花费</a:t>
            </a:r>
            <a:r>
              <a:rPr lang="en-US" altLang="zh-CN" dirty="0" smtClean="0"/>
              <a:t>Gas</a:t>
            </a:r>
            <a:r>
              <a:rPr lang="zh-CN" altLang="en-US" dirty="0" smtClean="0"/>
              <a:t>，分布式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只要把需要大家共同信任的状态保存到区块链上就可以</a:t>
            </a:r>
            <a:endParaRPr lang="en-US" altLang="zh-CN" dirty="0" smtClean="0"/>
          </a:p>
          <a:p>
            <a:r>
              <a:rPr lang="zh-CN" altLang="en-US" dirty="0"/>
              <a:t>通过</a:t>
            </a:r>
            <a:r>
              <a:rPr lang="zh-CN" altLang="en-US" dirty="0" smtClean="0"/>
              <a:t>用户友好的前端提供服务，即</a:t>
            </a:r>
            <a:r>
              <a:rPr lang="en-US" altLang="zh-CN" dirty="0" err="1" smtClean="0"/>
              <a:t>Dapp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zh-CN" altLang="en-US" dirty="0" smtClean="0"/>
              <a:t>案例：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Gelem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2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以太坊是什么 </a:t>
            </a:r>
            <a:r>
              <a:rPr lang="en-US" altLang="zh-CN" dirty="0" smtClean="0">
                <a:hlinkClick r:id="rId2"/>
              </a:rPr>
              <a:t>- </a:t>
            </a:r>
            <a:r>
              <a:rPr lang="zh-CN" altLang="en-US" dirty="0" smtClean="0">
                <a:hlinkClick r:id="rId2"/>
              </a:rPr>
              <a:t>以太坊开发入门</a:t>
            </a:r>
            <a:r>
              <a:rPr lang="zh-CN" altLang="en-US" dirty="0" smtClean="0">
                <a:hlinkClick r:id="rId2"/>
              </a:rPr>
              <a:t>指南</a:t>
            </a:r>
            <a:endParaRPr lang="en-US" altLang="zh-CN" dirty="0" smtClean="0"/>
          </a:p>
          <a:p>
            <a:r>
              <a:rPr lang="zh-CN" altLang="en-US" dirty="0">
                <a:hlinkClick r:id="rId3"/>
              </a:rPr>
              <a:t>以太坊开发入门，完整入门篇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215</Words>
  <Application>Microsoft Office PowerPoint</Application>
  <PresentationFormat>宽屏</PresentationFormat>
  <Paragraphs>26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以太坊开发入门</vt:lpstr>
      <vt:lpstr>以太坊（Ethereum）简介</vt:lpstr>
      <vt:lpstr>智能合约（smart contract）</vt:lpstr>
      <vt:lpstr>共识机制</vt:lpstr>
      <vt:lpstr>Gas</vt:lpstr>
      <vt:lpstr>分布式APP（Desentrized APP，D-App）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以太坊开发入门</dc:title>
  <dc:creator>曾斌</dc:creator>
  <cp:lastModifiedBy>曾斌</cp:lastModifiedBy>
  <cp:revision>9</cp:revision>
  <dcterms:created xsi:type="dcterms:W3CDTF">2018-02-25T02:51:29Z</dcterms:created>
  <dcterms:modified xsi:type="dcterms:W3CDTF">2018-02-25T08:26:47Z</dcterms:modified>
</cp:coreProperties>
</file>