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lundi, mai 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lundi, mai 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74700" y="520699"/>
            <a:ext cx="8216900" cy="2854791"/>
          </a:xfrm>
        </p:spPr>
        <p:txBody>
          <a:bodyPr/>
          <a:lstStyle/>
          <a:p>
            <a:r>
              <a:rPr lang="fr-FR" sz="4400" dirty="0" smtClean="0"/>
              <a:t>           Song Classification</a:t>
            </a:r>
            <a:br>
              <a:rPr lang="fr-FR" sz="4400" dirty="0" smtClean="0"/>
            </a:br>
            <a:r>
              <a:rPr lang="fr-FR" sz="4000" dirty="0" smtClean="0"/>
              <a:t>via </a:t>
            </a:r>
            <a:r>
              <a:rPr lang="fr-FR" sz="4000" dirty="0" err="1" smtClean="0"/>
              <a:t>Homology</a:t>
            </a:r>
            <a:r>
              <a:rPr lang="fr-FR" sz="4000" dirty="0" smtClean="0"/>
              <a:t> of Chroma </a:t>
            </a:r>
            <a:r>
              <a:rPr lang="fr-FR" sz="4000" dirty="0" err="1" smtClean="0"/>
              <a:t>Features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Samuel </a:t>
            </a:r>
            <a:r>
              <a:rPr lang="fr-FR" dirty="0" err="1" smtClean="0"/>
              <a:t>Leventhal</a:t>
            </a:r>
            <a:r>
              <a:rPr lang="fr-FR" dirty="0" smtClean="0"/>
              <a:t> and Zahra </a:t>
            </a:r>
            <a:r>
              <a:rPr lang="fr-FR" dirty="0" err="1" smtClean="0"/>
              <a:t>Fahimfar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01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Results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Nearest</a:t>
            </a:r>
            <a:r>
              <a:rPr lang="fr-FR" dirty="0" smtClean="0"/>
              <a:t> in </a:t>
            </a:r>
            <a:r>
              <a:rPr lang="fr-FR" dirty="0" err="1" smtClean="0"/>
              <a:t>Bottleneck</a:t>
            </a:r>
            <a:r>
              <a:rPr lang="fr-FR" dirty="0" smtClean="0"/>
              <a:t> Distance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72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Results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700" dirty="0" smtClean="0"/>
              <a:t>Multi-</a:t>
            </a:r>
            <a:r>
              <a:rPr lang="fr-FR" sz="2700" dirty="0" err="1" smtClean="0"/>
              <a:t>Dimensional</a:t>
            </a:r>
            <a:r>
              <a:rPr lang="fr-FR" sz="2700" dirty="0" smtClean="0"/>
              <a:t> </a:t>
            </a:r>
            <a:r>
              <a:rPr lang="fr-FR" sz="2700" dirty="0" err="1" smtClean="0"/>
              <a:t>Scaling</a:t>
            </a:r>
            <a:r>
              <a:rPr lang="fr-FR" sz="2700" dirty="0" smtClean="0"/>
              <a:t> and </a:t>
            </a:r>
            <a:r>
              <a:rPr lang="fr-FR" sz="2700" dirty="0" err="1" smtClean="0"/>
              <a:t>kMeans</a:t>
            </a:r>
            <a:r>
              <a:rPr lang="fr-FR" sz="2700" dirty="0" smtClean="0"/>
              <a:t> </a:t>
            </a:r>
            <a:r>
              <a:rPr lang="fr-FR" sz="2700" dirty="0" err="1" smtClean="0"/>
              <a:t>Clustering</a:t>
            </a:r>
            <a:endParaRPr lang="fr-FR" sz="2700" dirty="0"/>
          </a:p>
        </p:txBody>
      </p:sp>
    </p:spTree>
    <p:extLst>
      <p:ext uri="{BB962C8B-B14F-4D97-AF65-F5344CB8AC3E}">
        <p14:creationId xmlns:p14="http://schemas.microsoft.com/office/powerpoint/2010/main" val="343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Results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smtClean="0"/>
              <a:t>Multi-</a:t>
            </a:r>
            <a:r>
              <a:rPr lang="fr-FR" sz="2800" dirty="0" err="1" smtClean="0"/>
              <a:t>Dimensional</a:t>
            </a:r>
            <a:r>
              <a:rPr lang="fr-FR" sz="2800" dirty="0" smtClean="0"/>
              <a:t> </a:t>
            </a:r>
            <a:r>
              <a:rPr lang="fr-FR" sz="2800" dirty="0" err="1" smtClean="0"/>
              <a:t>Scaling</a:t>
            </a:r>
            <a:r>
              <a:rPr lang="fr-FR" sz="2800" dirty="0" smtClean="0"/>
              <a:t> and </a:t>
            </a:r>
            <a:r>
              <a:rPr lang="fr-FR" sz="2800" dirty="0" err="1" smtClean="0"/>
              <a:t>kMedoid</a:t>
            </a:r>
            <a:r>
              <a:rPr lang="fr-FR" sz="2800" dirty="0" smtClean="0"/>
              <a:t> </a:t>
            </a:r>
            <a:r>
              <a:rPr lang="fr-FR" sz="2800" dirty="0" err="1" smtClean="0"/>
              <a:t>Clustering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4002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Directions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941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References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6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2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Incentive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01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700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Music </a:t>
            </a:r>
            <a:r>
              <a:rPr lang="fr-FR" dirty="0" err="1" smtClean="0"/>
              <a:t>Theory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11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Approach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87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89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Computational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11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Topological</a:t>
            </a:r>
            <a:r>
              <a:rPr lang="fr-FR" dirty="0" smtClean="0"/>
              <a:t> Aspects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48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Machine Learning and </a:t>
            </a:r>
            <a:r>
              <a:rPr lang="fr-FR" dirty="0" err="1" smtClean="0"/>
              <a:t>Clustering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4406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lémentair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Élémentaire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Élémentaire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Élémentaire.thmx</Template>
  <TotalTime>217</TotalTime>
  <Words>29</Words>
  <Application>Microsoft Macintosh PowerPoint</Application>
  <PresentationFormat>Présentation à l'écran (4:3)</PresentationFormat>
  <Paragraphs>16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Élémentaire</vt:lpstr>
      <vt:lpstr>           Song Classification via Homology of Chroma Features</vt:lpstr>
      <vt:lpstr>Incentive</vt:lpstr>
      <vt:lpstr>Background</vt:lpstr>
      <vt:lpstr>Music Theory</vt:lpstr>
      <vt:lpstr>Approach</vt:lpstr>
      <vt:lpstr>Data</vt:lpstr>
      <vt:lpstr>Computational Methods</vt:lpstr>
      <vt:lpstr>Topological Aspects</vt:lpstr>
      <vt:lpstr>Machine Learning and Clustering</vt:lpstr>
      <vt:lpstr>Results Nearest in Bottleneck Distance</vt:lpstr>
      <vt:lpstr>Results Multi-Dimensional Scaling and kMeans Clustering</vt:lpstr>
      <vt:lpstr>Results Multi-Dimensional Scaling and kMedoid Clustering</vt:lpstr>
      <vt:lpstr>Future Directions</vt:lpstr>
      <vt:lpstr>References</vt:lpstr>
      <vt:lpstr>Questions</vt:lpstr>
    </vt:vector>
  </TitlesOfParts>
  <Company>97prime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lev sam</dc:creator>
  <cp:lastModifiedBy>lev sam</cp:lastModifiedBy>
  <cp:revision>2</cp:revision>
  <dcterms:created xsi:type="dcterms:W3CDTF">2017-05-01T21:05:40Z</dcterms:created>
  <dcterms:modified xsi:type="dcterms:W3CDTF">2017-05-02T03:19:14Z</dcterms:modified>
</cp:coreProperties>
</file>