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4" r:id="rId4"/>
    <p:sldId id="259" r:id="rId5"/>
    <p:sldId id="261" r:id="rId6"/>
    <p:sldId id="263" r:id="rId7"/>
    <p:sldId id="262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CFF1-3177-4C8B-B104-94E438817FCB}" type="datetimeFigureOut">
              <a:rPr lang="en-US" smtClean="0"/>
              <a:t>8/24/2014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237E-ED18-4F3F-A74B-F488716A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CFF1-3177-4C8B-B104-94E438817FCB}" type="datetimeFigureOut">
              <a:rPr lang="en-US" smtClean="0"/>
              <a:t>8/24/2014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237E-ED18-4F3F-A74B-F488716A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4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CFF1-3177-4C8B-B104-94E438817FCB}" type="datetimeFigureOut">
              <a:rPr lang="en-US" smtClean="0"/>
              <a:t>8/24/2014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237E-ED18-4F3F-A74B-F488716A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CFF1-3177-4C8B-B104-94E438817FCB}" type="datetimeFigureOut">
              <a:rPr lang="en-US" smtClean="0"/>
              <a:t>8/24/2014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237E-ED18-4F3F-A74B-F488716A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5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CFF1-3177-4C8B-B104-94E438817FCB}" type="datetimeFigureOut">
              <a:rPr lang="en-US" smtClean="0"/>
              <a:t>8/24/2014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237E-ED18-4F3F-A74B-F488716A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9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CFF1-3177-4C8B-B104-94E438817FCB}" type="datetimeFigureOut">
              <a:rPr lang="en-US" smtClean="0"/>
              <a:t>8/24/2014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237E-ED18-4F3F-A74B-F488716A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2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CFF1-3177-4C8B-B104-94E438817FCB}" type="datetimeFigureOut">
              <a:rPr lang="en-US" smtClean="0"/>
              <a:t>8/24/2014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237E-ED18-4F3F-A74B-F488716A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CFF1-3177-4C8B-B104-94E438817FCB}" type="datetimeFigureOut">
              <a:rPr lang="en-US" smtClean="0"/>
              <a:t>8/24/2014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237E-ED18-4F3F-A74B-F488716A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5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CFF1-3177-4C8B-B104-94E438817FCB}" type="datetimeFigureOut">
              <a:rPr lang="en-US" smtClean="0"/>
              <a:t>8/24/2014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237E-ED18-4F3F-A74B-F488716A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9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CFF1-3177-4C8B-B104-94E438817FCB}" type="datetimeFigureOut">
              <a:rPr lang="en-US" smtClean="0"/>
              <a:t>8/24/2014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237E-ED18-4F3F-A74B-F488716A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6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CFF1-3177-4C8B-B104-94E438817FCB}" type="datetimeFigureOut">
              <a:rPr lang="en-US" smtClean="0"/>
              <a:t>8/24/2014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237E-ED18-4F3F-A74B-F488716A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6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ACFF1-3177-4C8B-B104-94E438817FCB}" type="datetimeFigureOut">
              <a:rPr lang="en-US" smtClean="0"/>
              <a:t>8/24/2014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2237E-ED18-4F3F-A74B-F488716A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295400"/>
            <a:ext cx="716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Code to predict Fourier space accessible by panel/probe combinations through ray optics approximation</a:t>
            </a:r>
          </a:p>
          <a:p>
            <a:endParaRPr lang="en-US" sz="2400" dirty="0"/>
          </a:p>
          <a:p>
            <a:r>
              <a:rPr lang="en-US" sz="2400" dirty="0" smtClean="0"/>
              <a:t>Determines all possible incoming/outgoing directions of rays to a particular point in the object.</a:t>
            </a:r>
          </a:p>
          <a:p>
            <a:endParaRPr lang="en-US" sz="2400" dirty="0"/>
          </a:p>
          <a:p>
            <a:r>
              <a:rPr lang="en-US" sz="2400" dirty="0" smtClean="0"/>
              <a:t>Panels and probes are assumed to be isotropic radiators/receivers and specified by a rectangular shape on a plane.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425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725269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Periodic Panel/Probe Pattern</a:t>
            </a:r>
            <a:endParaRPr lang="en-US" sz="3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2550" y="1428750"/>
            <a:ext cx="118491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307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0563" y="1428750"/>
            <a:ext cx="10525126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28800" y="344269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30 GHz Fourier Sampling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829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0" y="572869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22-30 GHz Fourier Sampling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5276671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Best possible accessible Fourier space given exhaustive sampling.</a:t>
            </a:r>
            <a:endParaRPr lang="en-US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6800" y="1295400"/>
            <a:ext cx="112776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34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42046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Wider, Random Panel/Probe Pattern</a:t>
            </a:r>
            <a:endParaRPr lang="en-US" sz="36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2550" y="1782492"/>
            <a:ext cx="10801350" cy="364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39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0" y="344269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30 GHz Fourier Sampling</a:t>
            </a:r>
            <a:endParaRPr lang="en-US" sz="3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0563" y="1428750"/>
            <a:ext cx="10525126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35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0" y="420469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22-30 GHz Fourier Sampling</a:t>
            </a:r>
            <a:endParaRPr lang="en-US" sz="36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0" y="1752600"/>
            <a:ext cx="112776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46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344269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Conclusions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90471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Placing panels/probes on periodic grid produces periodic </a:t>
            </a:r>
            <a:r>
              <a:rPr lang="en-US" sz="3600" dirty="0" err="1" smtClean="0"/>
              <a:t>nullspace</a:t>
            </a:r>
            <a:r>
              <a:rPr lang="en-US" sz="3600" dirty="0" smtClean="0"/>
              <a:t>.</a:t>
            </a:r>
          </a:p>
          <a:p>
            <a:endParaRPr lang="en-US" sz="3600" dirty="0"/>
          </a:p>
          <a:p>
            <a:r>
              <a:rPr lang="en-US" sz="3600" dirty="0" smtClean="0"/>
              <a:t>Random, sparse antennas that </a:t>
            </a:r>
            <a:r>
              <a:rPr lang="en-US" sz="3600" b="1" dirty="0" smtClean="0"/>
              <a:t>point towards volume to be interrogated </a:t>
            </a:r>
            <a:r>
              <a:rPr lang="en-US" sz="3600" dirty="0" smtClean="0"/>
              <a:t>more thoroughly sample the Fourier space.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28999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108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dmarks</dc:creator>
  <cp:lastModifiedBy>dmarks</cp:lastModifiedBy>
  <cp:revision>6</cp:revision>
  <dcterms:created xsi:type="dcterms:W3CDTF">2014-08-24T17:08:34Z</dcterms:created>
  <dcterms:modified xsi:type="dcterms:W3CDTF">2014-08-24T17:49:25Z</dcterms:modified>
</cp:coreProperties>
</file>