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D741D-A9DC-4841-B0ED-895B6C039029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00B9A-6C05-4E10-B041-B8716D7B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83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00B9A-6C05-4E10-B041-B8716D7B04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7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7735-6D7B-4D8C-82D5-9F520976FAC3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1862C-AFA7-4081-9694-56CAD692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0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7735-6D7B-4D8C-82D5-9F520976FAC3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1862C-AFA7-4081-9694-56CAD692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7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7735-6D7B-4D8C-82D5-9F520976FAC3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1862C-AFA7-4081-9694-56CAD692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8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7735-6D7B-4D8C-82D5-9F520976FAC3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1862C-AFA7-4081-9694-56CAD692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41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7735-6D7B-4D8C-82D5-9F520976FAC3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1862C-AFA7-4081-9694-56CAD692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27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7735-6D7B-4D8C-82D5-9F520976FAC3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1862C-AFA7-4081-9694-56CAD692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5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7735-6D7B-4D8C-82D5-9F520976FAC3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1862C-AFA7-4081-9694-56CAD692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3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7735-6D7B-4D8C-82D5-9F520976FAC3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1862C-AFA7-4081-9694-56CAD692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91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7735-6D7B-4D8C-82D5-9F520976FAC3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1862C-AFA7-4081-9694-56CAD692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5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7735-6D7B-4D8C-82D5-9F520976FAC3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1862C-AFA7-4081-9694-56CAD692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3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7735-6D7B-4D8C-82D5-9F520976FAC3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1862C-AFA7-4081-9694-56CAD692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1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17735-6D7B-4D8C-82D5-9F520976FAC3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1862C-AFA7-4081-9694-56CAD692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433" y="914400"/>
            <a:ext cx="10566400" cy="236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60" y="4023122"/>
            <a:ext cx="2092960" cy="1569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45820" y="5501402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frequency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520" y="4023122"/>
            <a:ext cx="2092960" cy="1569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01900" y="5486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 frequencies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6" y="4106942"/>
            <a:ext cx="1981201" cy="148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489767" y="5486400"/>
            <a:ext cx="177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 frequencies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146" y="4001453"/>
            <a:ext cx="2121853" cy="1591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477000" y="5486400"/>
            <a:ext cx="177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300 frequencies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987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8200" y="655320"/>
            <a:ext cx="10515600" cy="3152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7199"/>
            <a:ext cx="2308860" cy="1731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358640"/>
            <a:ext cx="2225040" cy="166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358638"/>
            <a:ext cx="224790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260" y="4402929"/>
            <a:ext cx="2188844" cy="1641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830580" y="6013846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frequency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86660" y="599884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 frequencies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74527" y="5998844"/>
            <a:ext cx="177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 frequencies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61760" y="5998844"/>
            <a:ext cx="177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300 frequencies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133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17</Words>
  <Application>Microsoft Office PowerPoint</Application>
  <PresentationFormat>On-screen Show (4:3)</PresentationFormat>
  <Paragraphs>9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dmarks</dc:creator>
  <cp:lastModifiedBy>dmarks</cp:lastModifiedBy>
  <cp:revision>2</cp:revision>
  <dcterms:created xsi:type="dcterms:W3CDTF">2015-04-27T16:20:49Z</dcterms:created>
  <dcterms:modified xsi:type="dcterms:W3CDTF">2015-04-27T19:48:10Z</dcterms:modified>
</cp:coreProperties>
</file>