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2240" y="8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3"/>
            <a:ext cx="32918400" cy="1930398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38373" y="2240130"/>
            <a:ext cx="13839071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smtClean="0"/>
              <a:t>Michael 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smtClean="0"/>
              <a:t>Arndt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3641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3641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3641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4056654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4056654"/>
            <a:ext cx="21482489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36" y="4933755"/>
            <a:ext cx="1028435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</a:t>
            </a:r>
            <a:r>
              <a:rPr lang="en-US" sz="3200" dirty="0" smtClean="0"/>
              <a:t>:</a:t>
            </a:r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 smtClean="0"/>
              <a:t>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</a:t>
            </a:r>
            <a:r>
              <a:rPr lang="en-US" sz="3200" dirty="0" smtClean="0"/>
              <a:t>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/>
              <a:t> </a:t>
            </a:r>
            <a:r>
              <a:rPr lang="en-US" sz="3200" dirty="0" smtClean="0"/>
              <a:t>using Python.</a:t>
            </a:r>
            <a:endParaRPr lang="en-US" sz="3200" dirty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6462022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44" y="6503413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4933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4933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59973"/>
              </p:ext>
            </p:extLst>
          </p:nvPr>
        </p:nvGraphicFramePr>
        <p:xfrm>
          <a:off x="22570261" y="7269048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61" y="836700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 smtClean="0"/>
              <a:t>4 </a:t>
            </a:r>
            <a:r>
              <a:rPr lang="en-US" sz="2400" b="1" dirty="0" smtClean="0"/>
              <a:t>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7209"/>
              </p:ext>
            </p:extLst>
          </p:nvPr>
        </p:nvGraphicFramePr>
        <p:xfrm>
          <a:off x="22570261" y="9053226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7249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 smtClean="0"/>
              <a:t>5 </a:t>
            </a:r>
            <a:r>
              <a:rPr lang="en-US" sz="2400" b="1" dirty="0" smtClean="0"/>
              <a:t>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40519"/>
              </p:ext>
            </p:extLst>
          </p:nvPr>
        </p:nvGraphicFramePr>
        <p:xfrm>
          <a:off x="22570259" y="11001551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224082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</a:t>
            </a:r>
            <a:r>
              <a:rPr lang="en-US" sz="2400" b="1" dirty="0" smtClean="0"/>
              <a:t>6 </a:t>
            </a:r>
            <a:r>
              <a:rPr lang="en-US" sz="2400" b="1" dirty="0" smtClean="0"/>
              <a:t>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6" y="9772297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</a:t>
            </a:r>
            <a:r>
              <a:rPr lang="en-US" sz="2400" b="1" dirty="0"/>
              <a:t>3</a:t>
            </a:r>
            <a:r>
              <a:rPr lang="en-US" sz="2400" b="1" dirty="0" smtClean="0"/>
              <a:t> </a:t>
            </a:r>
            <a:r>
              <a:rPr lang="en-US" sz="2400" b="1" dirty="0" smtClean="0"/>
              <a:t>– </a:t>
            </a:r>
            <a:r>
              <a:rPr lang="en-US" sz="2400" dirty="0" err="1" smtClean="0"/>
              <a:t>Wordle</a:t>
            </a:r>
            <a:r>
              <a:rPr lang="en-US" sz="2400" dirty="0" smtClean="0"/>
              <a:t>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(Left) cluster of users who post and follow professional sports.  (Right) Users who are involved in fantasy sports leagues.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59" y="15235543"/>
            <a:ext cx="10058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We find: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The words alone do not give a good indicator of post likeability.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Most of the similarity comes from posts with a very large number of likes (&gt;1000)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It is possible to uncover relationships between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posts by examining user </a:t>
            </a:r>
            <a:r>
              <a:rPr lang="en-US" sz="3200" dirty="0" smtClean="0"/>
              <a:t>postings</a:t>
            </a:r>
          </a:p>
          <a:p>
            <a:pPr algn="just"/>
            <a:r>
              <a:rPr lang="en-US" sz="3200" dirty="0" smtClean="0"/>
              <a:t>In the future we would like to look at using user clusters to define low dimensional </a:t>
            </a:r>
            <a:r>
              <a:rPr lang="en-US" sz="3200" dirty="0" err="1" smtClean="0"/>
              <a:t>embeddings</a:t>
            </a:r>
            <a:r>
              <a:rPr lang="en-US" sz="3200" dirty="0" smtClean="0"/>
              <a:t> of users.  It would also be interesting to use </a:t>
            </a:r>
            <a:r>
              <a:rPr lang="en-US" sz="3200" dirty="0" err="1" smtClean="0"/>
              <a:t>Misra-Gries</a:t>
            </a:r>
            <a:r>
              <a:rPr lang="en-US" sz="3200" dirty="0" smtClean="0"/>
              <a:t> to assess  post similarity and compare this method to that of the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45453"/>
              </p:ext>
            </p:extLst>
          </p:nvPr>
        </p:nvGraphicFramePr>
        <p:xfrm>
          <a:off x="11372126" y="11214776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57288" y="11225167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gave the same average distance between points as vanilla k-means were used to assess speed. </a:t>
            </a:r>
            <a:endParaRPr lang="en-US" sz="2400" b="1" dirty="0"/>
          </a:p>
        </p:txBody>
      </p:sp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9973" y="15235543"/>
            <a:ext cx="6426200" cy="32004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worldne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6" y="15235543"/>
            <a:ext cx="6426200" cy="3200400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91335"/>
              </p:ext>
            </p:extLst>
          </p:nvPr>
        </p:nvGraphicFramePr>
        <p:xfrm>
          <a:off x="176636" y="18809376"/>
          <a:ext cx="64262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2142067"/>
                <a:gridCol w="2142067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People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.095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Israel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.008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Russia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80076"/>
              </p:ext>
            </p:extLst>
          </p:nvPr>
        </p:nvGraphicFramePr>
        <p:xfrm>
          <a:off x="10909972" y="18809376"/>
          <a:ext cx="64262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2142067"/>
                <a:gridCol w="2142067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Proportion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.576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.327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.071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697649" y="15235542"/>
            <a:ext cx="3961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Figure </a:t>
            </a:r>
            <a:r>
              <a:rPr lang="en-US" sz="2400" b="1" dirty="0" smtClean="0"/>
              <a:t>2 </a:t>
            </a:r>
            <a:r>
              <a:rPr lang="en-US" sz="2400" b="1" dirty="0"/>
              <a:t>– </a:t>
            </a:r>
            <a:r>
              <a:rPr lang="en-US" sz="2400" dirty="0"/>
              <a:t>Most frequently </a:t>
            </a:r>
            <a:r>
              <a:rPr lang="en-US" sz="2400" dirty="0" err="1"/>
              <a:t>occuring</a:t>
            </a:r>
            <a:r>
              <a:rPr lang="en-US" sz="2400" dirty="0"/>
              <a:t> words in the </a:t>
            </a:r>
            <a:r>
              <a:rPr lang="en-US" sz="2400" dirty="0" err="1" smtClean="0"/>
              <a:t>awww</a:t>
            </a:r>
            <a:r>
              <a:rPr lang="en-US" sz="2400" dirty="0" smtClean="0"/>
              <a:t> </a:t>
            </a:r>
            <a:r>
              <a:rPr lang="en-US" sz="2400" dirty="0" err="1"/>
              <a:t>subreddit</a:t>
            </a:r>
            <a:r>
              <a:rPr lang="en-US" sz="2400" dirty="0"/>
              <a:t> found using </a:t>
            </a:r>
            <a:r>
              <a:rPr lang="en-US" sz="2400" dirty="0" err="1"/>
              <a:t>Misra-Gries</a:t>
            </a:r>
            <a:r>
              <a:rPr lang="en-US" sz="2400" dirty="0"/>
              <a:t> with k =200</a:t>
            </a:r>
            <a:r>
              <a:rPr lang="en-US" sz="2400" dirty="0" smtClean="0"/>
              <a:t>. </a:t>
            </a:r>
            <a:r>
              <a:rPr lang="en-US" sz="2400" dirty="0"/>
              <a:t>All common words were removed, i.e. “the,” “If,” “and”, etc.</a:t>
            </a:r>
            <a:endParaRPr lang="en-US" sz="2400" b="1" dirty="0"/>
          </a:p>
          <a:p>
            <a:pPr algn="just"/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27151" y="15235543"/>
            <a:ext cx="3533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1 – </a:t>
            </a:r>
            <a:r>
              <a:rPr lang="en-US" sz="2400" dirty="0" smtClean="0"/>
              <a:t>Most frequently </a:t>
            </a:r>
            <a:r>
              <a:rPr lang="en-US" sz="2400" dirty="0" err="1" smtClean="0"/>
              <a:t>occuring</a:t>
            </a:r>
            <a:r>
              <a:rPr lang="en-US" sz="2400" dirty="0" smtClean="0"/>
              <a:t> words in the 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found using </a:t>
            </a:r>
            <a:r>
              <a:rPr lang="en-US" sz="2400" dirty="0" err="1" smtClean="0"/>
              <a:t>Misra-Gries</a:t>
            </a:r>
            <a:r>
              <a:rPr lang="en-US" sz="2400" dirty="0" smtClean="0"/>
              <a:t> with k =200.  All common words were removed, i.e. “the,” “If,” “and”, etc.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7151" y="18803650"/>
            <a:ext cx="35338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1 – </a:t>
            </a:r>
            <a:r>
              <a:rPr lang="en-US" sz="2400" dirty="0" smtClean="0"/>
              <a:t>Break down of word frequency for the </a:t>
            </a:r>
            <a:r>
              <a:rPr lang="en-US" sz="2400" dirty="0" err="1" smtClean="0"/>
              <a:t>worldnews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.  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7288" y="18803650"/>
            <a:ext cx="35338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2 – </a:t>
            </a:r>
            <a:r>
              <a:rPr lang="en-US" sz="2400" dirty="0" smtClean="0"/>
              <a:t>Break down of word frequency for the  </a:t>
            </a:r>
            <a:r>
              <a:rPr lang="en-US" sz="2400" dirty="0" err="1" smtClean="0"/>
              <a:t>awww</a:t>
            </a:r>
            <a:r>
              <a:rPr lang="en-US" sz="2400" dirty="0" smtClean="0"/>
              <a:t>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.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643</Words>
  <Application>Microsoft Macintosh PowerPoint</Application>
  <PresentationFormat>Custom</PresentationFormat>
  <Paragraphs>105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72</cp:revision>
  <dcterms:created xsi:type="dcterms:W3CDTF">2013-09-04T03:24:20Z</dcterms:created>
  <dcterms:modified xsi:type="dcterms:W3CDTF">2015-04-20T17:53:32Z</dcterms:modified>
</cp:coreProperties>
</file>