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848" y="132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"/>
            <a:ext cx="32918400" cy="2418485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6206" y="2494130"/>
            <a:ext cx="14123404" cy="8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81" tIns="50291" rIns="100581" bIns="50291">
            <a:spAutoFit/>
          </a:bodyPr>
          <a:lstStyle/>
          <a:p>
            <a:pPr algn="ctr"/>
            <a:r>
              <a:rPr lang="en-US" sz="4800" b="1" dirty="0" err="1" smtClean="0"/>
              <a:t>Micheal</a:t>
            </a:r>
            <a:r>
              <a:rPr lang="en-US" sz="4800" b="1" dirty="0" smtClean="0"/>
              <a:t> Matheny, Nicolas </a:t>
            </a:r>
            <a:r>
              <a:rPr lang="en-US" sz="4800" b="1" dirty="0" err="1" smtClean="0"/>
              <a:t>Bertagnolli</a:t>
            </a:r>
            <a:r>
              <a:rPr lang="en-US" sz="4800" b="1" dirty="0" smtClean="0"/>
              <a:t>, Mathew </a:t>
            </a:r>
            <a:r>
              <a:rPr lang="en-US" sz="4800" b="1" dirty="0" err="1" smtClean="0"/>
              <a:t>Ardnt</a:t>
            </a:r>
            <a:endParaRPr lang="en-US" sz="48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3992" y="4149078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6" y="4149077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61" y="4149077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61" y="13200882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320088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92" y="5441753"/>
            <a:ext cx="10286999" cy="994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 smtClean="0"/>
              <a:t>.</a:t>
            </a: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6" y="6970022"/>
            <a:ext cx="5158736" cy="3438144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44" y="7011413"/>
            <a:ext cx="5341882" cy="34406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6" y="5441753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</a:t>
            </a:r>
            <a:r>
              <a:rPr lang="en-US" sz="3200" dirty="0" smtClean="0"/>
              <a:t>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/>
              <a:t>subreddit</a:t>
            </a:r>
            <a:r>
              <a:rPr lang="en-US" sz="32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70261" y="5441753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8340"/>
              </p:ext>
            </p:extLst>
          </p:nvPr>
        </p:nvGraphicFramePr>
        <p:xfrm>
          <a:off x="22570259" y="7590704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853836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1 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627"/>
              </p:ext>
            </p:extLst>
          </p:nvPr>
        </p:nvGraphicFramePr>
        <p:xfrm>
          <a:off x="22570259" y="9351167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9" y="1029883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2 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07811"/>
              </p:ext>
            </p:extLst>
          </p:nvPr>
        </p:nvGraphicFramePr>
        <p:xfrm>
          <a:off x="22570259" y="10986195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9" y="1193385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72126" y="10280297"/>
            <a:ext cx="1028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?? – </a:t>
            </a:r>
            <a:r>
              <a:rPr lang="en-US" sz="2400" dirty="0" err="1" smtClean="0"/>
              <a:t>Wordle</a:t>
            </a:r>
            <a:r>
              <a:rPr lang="en-US" sz="2400" dirty="0" smtClean="0"/>
              <a:t> representation of k-means clustering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users. (Left) cluster of users who post and follow professional sports.  (Right) Users who are involved in fantasy sports leagues.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0261" y="14630400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find: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words alone do not give a good indicator of post likeability.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Most of the similarity comes from posts with a very large number of likes (&gt;1000)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It is possible to uncover relationships between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posts by examining user postings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64656"/>
              </p:ext>
            </p:extLst>
          </p:nvPr>
        </p:nvGraphicFramePr>
        <p:xfrm>
          <a:off x="11372126" y="11733167"/>
          <a:ext cx="6172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287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SVD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 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JLT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 = 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LSH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B=6, r =</a:t>
                      </a:r>
                      <a:r>
                        <a:rPr lang="en-US" sz="2400" baseline="0" dirty="0" smtClean="0"/>
                        <a:t> 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857288" y="11733167"/>
            <a:ext cx="3801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Comparison of clustering implementations. 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that gave the same average distance between points as vanilla k-means were used to assess speed.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447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57</cp:revision>
  <dcterms:created xsi:type="dcterms:W3CDTF">2013-09-04T03:24:20Z</dcterms:created>
  <dcterms:modified xsi:type="dcterms:W3CDTF">2015-04-19T18:15:30Z</dcterms:modified>
</cp:coreProperties>
</file>