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347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46941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20412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89388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6735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40824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1429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78776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4144" y="26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5"/>
            <a:ext cx="27980640" cy="470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3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6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0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3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67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0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29200" y="5156203"/>
            <a:ext cx="37033200" cy="1098499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0" y="5156203"/>
            <a:ext cx="110550960" cy="1098499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3"/>
            <a:ext cx="2798064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6"/>
            <a:ext cx="27980640" cy="4800600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347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2946941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041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89388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6735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40824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7032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4912363"/>
            <a:ext cx="14544677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6959601"/>
            <a:ext cx="14544677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3" y="4912363"/>
            <a:ext cx="14550390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3" y="6959601"/>
            <a:ext cx="14550390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1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873758"/>
            <a:ext cx="10829927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6"/>
            <a:ext cx="18402300" cy="18729960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4592326"/>
            <a:ext cx="10829927" cy="1501140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2"/>
            <a:ext cx="19751040" cy="1813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2"/>
            <a:ext cx="19751040" cy="13167360"/>
          </a:xfrm>
        </p:spPr>
        <p:txBody>
          <a:bodyPr/>
          <a:lstStyle>
            <a:lvl1pPr marL="0" indent="0">
              <a:buNone/>
              <a:defRPr sz="10300"/>
            </a:lvl1pPr>
            <a:lvl2pPr marL="1473470" indent="0">
              <a:buNone/>
              <a:defRPr sz="9100"/>
            </a:lvl2pPr>
            <a:lvl3pPr marL="2946941" indent="0">
              <a:buNone/>
              <a:defRPr sz="7700"/>
            </a:lvl3pPr>
            <a:lvl4pPr marL="4420412" indent="0">
              <a:buNone/>
              <a:defRPr sz="6400"/>
            </a:lvl4pPr>
            <a:lvl5pPr marL="5893883" indent="0">
              <a:buNone/>
              <a:defRPr sz="6400"/>
            </a:lvl5pPr>
            <a:lvl6pPr marL="7367353" indent="0">
              <a:buNone/>
              <a:defRPr sz="6400"/>
            </a:lvl6pPr>
            <a:lvl7pPr marL="8840824" indent="0">
              <a:buNone/>
              <a:defRPr sz="6400"/>
            </a:lvl7pPr>
            <a:lvl8pPr marL="10314295" indent="0">
              <a:buNone/>
              <a:defRPr sz="6400"/>
            </a:lvl8pPr>
            <a:lvl9pPr marL="11787765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6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294694" tIns="147347" rIns="294694" bIns="1473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3"/>
          </a:xfrm>
          <a:prstGeom prst="rect">
            <a:avLst/>
          </a:prstGeom>
        </p:spPr>
        <p:txBody>
          <a:bodyPr vert="horz" lIns="294694" tIns="147347" rIns="294694" bIns="1473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5279-96FB-CA4C-B2F3-6AAFBE788078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4"/>
            <a:ext cx="104241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47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5103" indent="-1105103" algn="l" defTabSz="1473470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4390" indent="-920919" algn="l" defTabSz="14734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3677" indent="-736735" algn="l" defTabSz="147347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57148" indent="-736735" algn="l" defTabSz="1473470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30618" indent="-736735" algn="l" defTabSz="1473470" rtl="0" eaLnBrk="1" latinLnBrk="0" hangingPunct="1">
        <a:spcBef>
          <a:spcPct val="20000"/>
        </a:spcBef>
        <a:buFont typeface="Arial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4088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77559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1030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24501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7347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46941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20412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89388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6735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40824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429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78776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2"/>
            <a:ext cx="32918400" cy="2418485"/>
          </a:xfrm>
          <a:prstGeom prst="rect">
            <a:avLst/>
          </a:prstGeom>
          <a:solidFill>
            <a:srgbClr val="6699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lIns="80456" tIns="40228" rIns="80456" bIns="40228" anchor="ctr"/>
          <a:lstStyle/>
          <a:p>
            <a:pPr algn="ctr"/>
            <a:r>
              <a:rPr lang="en-US" sz="8000" dirty="0" err="1"/>
              <a:t>Reddit</a:t>
            </a:r>
            <a:r>
              <a:rPr lang="en-US" sz="8000" dirty="0"/>
              <a:t> or Not</a:t>
            </a:r>
            <a:endParaRPr lang="en-US" sz="8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96206" y="2494130"/>
            <a:ext cx="14123404" cy="84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581" tIns="50291" rIns="100581" bIns="50291">
            <a:spAutoFit/>
          </a:bodyPr>
          <a:lstStyle/>
          <a:p>
            <a:pPr algn="ctr"/>
            <a:r>
              <a:rPr lang="en-US" sz="4800" b="1" dirty="0" err="1" smtClean="0"/>
              <a:t>Micheal</a:t>
            </a:r>
            <a:r>
              <a:rPr lang="en-US" sz="4800" b="1" dirty="0" smtClean="0"/>
              <a:t> Matheny, Nicolas </a:t>
            </a:r>
            <a:r>
              <a:rPr lang="en-US" sz="4800" b="1" dirty="0" err="1" smtClean="0"/>
              <a:t>Bertagnolli</a:t>
            </a:r>
            <a:r>
              <a:rPr lang="en-US" sz="4800" b="1" dirty="0" smtClean="0"/>
              <a:t>, Mathew </a:t>
            </a:r>
            <a:r>
              <a:rPr lang="en-US" sz="4800" b="1" dirty="0" err="1" smtClean="0"/>
              <a:t>Ardnt</a:t>
            </a:r>
            <a:endParaRPr lang="en-US" sz="4800" b="1" baseline="30000" dirty="0"/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173992" y="4149078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Introduction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11372126" y="4149077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Clustering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22570261" y="4149077"/>
            <a:ext cx="10058400" cy="818286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Similarity of Posts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6" name="Rectangle 69"/>
          <p:cNvSpPr>
            <a:spLocks noChangeArrowheads="1"/>
          </p:cNvSpPr>
          <p:nvPr/>
        </p:nvSpPr>
        <p:spPr bwMode="auto">
          <a:xfrm>
            <a:off x="22570261" y="13200882"/>
            <a:ext cx="10058398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81">
              <a:defRPr/>
            </a:pPr>
            <a:r>
              <a:rPr lang="en-US" sz="2900" b="1" dirty="0" smtClean="0">
                <a:latin typeface="Trebuchet MS" charset="0"/>
              </a:rPr>
              <a:t>Conclusions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8" name="Rectangle 69"/>
          <p:cNvSpPr>
            <a:spLocks noChangeArrowheads="1"/>
          </p:cNvSpPr>
          <p:nvPr/>
        </p:nvSpPr>
        <p:spPr bwMode="auto">
          <a:xfrm>
            <a:off x="176636" y="13200883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Frequent Words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8" name="Rectangle 69"/>
          <p:cNvSpPr>
            <a:spLocks noChangeArrowheads="1"/>
          </p:cNvSpPr>
          <p:nvPr/>
        </p:nvSpPr>
        <p:spPr bwMode="auto">
          <a:xfrm>
            <a:off x="11374770" y="13200883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More Clustering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92" y="5441753"/>
            <a:ext cx="10286999" cy="994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Reddit</a:t>
            </a:r>
            <a:r>
              <a:rPr lang="en-US" sz="3200" dirty="0"/>
              <a:t> is a very rich site where users are allowed to post just about anything.  </a:t>
            </a:r>
            <a:r>
              <a:rPr lang="en-US" sz="3200" dirty="0" smtClean="0"/>
              <a:t> This project examined </a:t>
            </a:r>
            <a:r>
              <a:rPr lang="en-US" sz="3200" dirty="0"/>
              <a:t>relationships between the users of </a:t>
            </a:r>
            <a:r>
              <a:rPr lang="en-US" sz="3200" dirty="0" err="1"/>
              <a:t>reddit</a:t>
            </a:r>
            <a:r>
              <a:rPr lang="en-US" sz="3200" dirty="0"/>
              <a:t> and their </a:t>
            </a:r>
            <a:r>
              <a:rPr lang="en-US" sz="3200" dirty="0" smtClean="0"/>
              <a:t>posts, and between the posts themselves.  </a:t>
            </a:r>
            <a:r>
              <a:rPr lang="en-US" sz="3200" dirty="0"/>
              <a:t>The hope </a:t>
            </a:r>
            <a:r>
              <a:rPr lang="en-US" sz="3200" dirty="0" smtClean="0"/>
              <a:t>was </a:t>
            </a:r>
            <a:r>
              <a:rPr lang="en-US" sz="3200" dirty="0"/>
              <a:t>that </a:t>
            </a:r>
            <a:r>
              <a:rPr lang="en-US" sz="3200" dirty="0" smtClean="0"/>
              <a:t>it </a:t>
            </a:r>
            <a:r>
              <a:rPr lang="en-US" sz="3200" dirty="0"/>
              <a:t>might be </a:t>
            </a:r>
            <a:r>
              <a:rPr lang="en-US" sz="3200" dirty="0" smtClean="0"/>
              <a:t>possible </a:t>
            </a:r>
            <a:r>
              <a:rPr lang="en-US" sz="3200" dirty="0"/>
              <a:t>to uncover interesting relationships that could lead to better modeling of internet forums. </a:t>
            </a:r>
            <a:r>
              <a:rPr lang="en-US" sz="3200" dirty="0" smtClean="0"/>
              <a:t>   This project explored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data by examining three questions: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What words appear most frequently in specific </a:t>
            </a:r>
            <a:r>
              <a:rPr lang="en-US" sz="3200" dirty="0" err="1" smtClean="0"/>
              <a:t>subreddits</a:t>
            </a:r>
            <a:r>
              <a:rPr lang="en-US" sz="3200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Can user posting habits be used to uncover relationships in </a:t>
            </a:r>
            <a:r>
              <a:rPr lang="en-US" sz="3200" dirty="0" err="1" smtClean="0"/>
              <a:t>subreddit</a:t>
            </a:r>
            <a:r>
              <a:rPr lang="en-US" sz="3200" dirty="0" smtClean="0"/>
              <a:t> relatedness?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How similar are high ranking posts</a:t>
            </a:r>
            <a:r>
              <a:rPr lang="en-US" sz="3200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algn="just"/>
            <a:r>
              <a:rPr lang="en-US" sz="3200" dirty="0" smtClean="0"/>
              <a:t>All data was collected in a live stream from </a:t>
            </a:r>
            <a:r>
              <a:rPr lang="en-US" sz="3200" dirty="0" err="1" smtClean="0"/>
              <a:t>Reddit</a:t>
            </a:r>
            <a:r>
              <a:rPr lang="en-US" sz="3200" dirty="0" smtClean="0"/>
              <a:t>.</a:t>
            </a: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/>
          </a:p>
          <a:p>
            <a:pPr algn="just"/>
            <a:endParaRPr lang="en-US" sz="3200" dirty="0" smtClean="0"/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</p:txBody>
      </p:sp>
      <p:pic>
        <p:nvPicPr>
          <p:cNvPr id="10" name="Picture 9" descr="football_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126" y="14290102"/>
            <a:ext cx="4987707" cy="3324158"/>
          </a:xfrm>
          <a:prstGeom prst="rect">
            <a:avLst/>
          </a:prstGeom>
        </p:spPr>
      </p:pic>
      <p:pic>
        <p:nvPicPr>
          <p:cNvPr id="12" name="Picture 11" descr="football_9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666" y="14398052"/>
            <a:ext cx="4993460" cy="3216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72126" y="5441753"/>
            <a:ext cx="102870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We want to find groups of users with </a:t>
            </a:r>
            <a:r>
              <a:rPr lang="en-US" sz="3200" dirty="0" smtClean="0"/>
              <a:t>similar </a:t>
            </a:r>
            <a:r>
              <a:rPr lang="en-US" sz="3200" dirty="0"/>
              <a:t>interests. To do this we decided to sample </a:t>
            </a:r>
            <a:r>
              <a:rPr lang="en-US" sz="3200" dirty="0" err="1"/>
              <a:t>reddit</a:t>
            </a:r>
            <a:r>
              <a:rPr lang="en-US" sz="3200" dirty="0"/>
              <a:t> users and then cluster the users based on the number of comments that they had posted in each </a:t>
            </a:r>
            <a:r>
              <a:rPr lang="en-US" sz="3200" dirty="0" err="1"/>
              <a:t>subreddit</a:t>
            </a:r>
            <a:r>
              <a:rPr lang="en-US" sz="3200" dirty="0"/>
              <a:t>. </a:t>
            </a:r>
            <a:r>
              <a:rPr lang="en-US" sz="3200" dirty="0"/>
              <a:t>To cluster the user data we represent each user as a vector where the number of comments in a </a:t>
            </a:r>
            <a:r>
              <a:rPr lang="en-US" sz="3200" u="sng" dirty="0" err="1"/>
              <a:t>subreddit</a:t>
            </a:r>
            <a:r>
              <a:rPr lang="en-US" sz="3200" dirty="0"/>
              <a:t> gives the value at an index in the vector. The matrix containing all the user comments after removing deleted users is approximately 20000 users by 30000 </a:t>
            </a:r>
            <a:r>
              <a:rPr lang="en-US" sz="3200" u="sng" dirty="0" err="1"/>
              <a:t>subreddits</a:t>
            </a:r>
            <a:r>
              <a:rPr lang="en-US" sz="3200" dirty="0"/>
              <a:t>, but it is extremely sparse with only around .</a:t>
            </a:r>
            <a:r>
              <a:rPr lang="en-US" sz="3200" dirty="0" smtClean="0"/>
              <a:t>1% </a:t>
            </a:r>
            <a:r>
              <a:rPr lang="en-US" sz="3200" dirty="0"/>
              <a:t>of the elements nonzero. We use cosine distance as our distance metric for the data since we only want to compare users interests. 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2570261" y="5441753"/>
            <a:ext cx="1028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Similarity of texts was assessed using n-grams 1-4 on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comments that had more than 100 likes.  The average </a:t>
            </a:r>
            <a:r>
              <a:rPr lang="en-US" sz="3200" dirty="0" err="1" smtClean="0"/>
              <a:t>Jaccard</a:t>
            </a:r>
            <a:r>
              <a:rPr lang="en-US" sz="3200" dirty="0" smtClean="0"/>
              <a:t> similarity was used to determine how related a group of posts was.  </a:t>
            </a:r>
            <a:endParaRPr lang="en-US" sz="3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48340"/>
              </p:ext>
            </p:extLst>
          </p:nvPr>
        </p:nvGraphicFramePr>
        <p:xfrm>
          <a:off x="22570259" y="7590704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2.24e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1.75e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1.57e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570259" y="853836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Table 1 – </a:t>
            </a:r>
            <a:r>
              <a:rPr lang="en-US" sz="2000" dirty="0" smtClean="0"/>
              <a:t>Similarity of posts with more than 100 likes taken from all of </a:t>
            </a:r>
            <a:r>
              <a:rPr lang="en-US" sz="2000" dirty="0" err="1" smtClean="0"/>
              <a:t>Reddit</a:t>
            </a:r>
            <a:r>
              <a:rPr lang="en-US" sz="2000" dirty="0" smtClean="0"/>
              <a:t>.</a:t>
            </a:r>
            <a:endParaRPr lang="en-US" sz="20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3627"/>
              </p:ext>
            </p:extLst>
          </p:nvPr>
        </p:nvGraphicFramePr>
        <p:xfrm>
          <a:off x="22570259" y="9351167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2570259" y="10298830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Table 2 – </a:t>
            </a:r>
            <a:r>
              <a:rPr lang="en-US" sz="2000" dirty="0" smtClean="0"/>
              <a:t>Similarity of posts with more than 1000 likes taken from all of </a:t>
            </a:r>
            <a:r>
              <a:rPr lang="en-US" sz="2000" dirty="0" err="1" smtClean="0"/>
              <a:t>Reddit</a:t>
            </a:r>
            <a:r>
              <a:rPr lang="en-US" sz="2000" dirty="0" smtClean="0"/>
              <a:t>.</a:t>
            </a:r>
            <a:endParaRPr lang="en-US" sz="20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07811"/>
              </p:ext>
            </p:extLst>
          </p:nvPr>
        </p:nvGraphicFramePr>
        <p:xfrm>
          <a:off x="22570259" y="10986195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2570259" y="11933858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Table 3 – </a:t>
            </a:r>
            <a:r>
              <a:rPr lang="en-US" sz="2000" dirty="0" smtClean="0"/>
              <a:t>Similarity of posts with more than 100 likes taken from </a:t>
            </a:r>
            <a:r>
              <a:rPr lang="en-US" sz="2000" dirty="0" err="1" smtClean="0"/>
              <a:t>subreddit</a:t>
            </a:r>
            <a:r>
              <a:rPr lang="en-US" sz="2000" dirty="0" smtClean="0"/>
              <a:t> </a:t>
            </a:r>
            <a:r>
              <a:rPr lang="en-US" sz="2000" dirty="0" err="1" smtClean="0"/>
              <a:t>worldnews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30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7342</TotalTime>
  <Words>390</Words>
  <Application>Microsoft Macintosh PowerPoint</Application>
  <PresentationFormat>Custom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Bertagnolli</dc:creator>
  <cp:lastModifiedBy>tetracycline</cp:lastModifiedBy>
  <cp:revision>46</cp:revision>
  <dcterms:created xsi:type="dcterms:W3CDTF">2013-09-04T03:24:20Z</dcterms:created>
  <dcterms:modified xsi:type="dcterms:W3CDTF">2015-04-19T03:49:05Z</dcterms:modified>
</cp:coreProperties>
</file>