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6D26-662B-144D-9DCE-CC9459C07D55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clustering algorithms were implemented</a:t>
            </a:r>
          </a:p>
          <a:p>
            <a:pPr lvl="1"/>
            <a:r>
              <a:rPr lang="en-US" dirty="0" smtClean="0"/>
              <a:t>k-Means 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DBSCAN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If clusters are present, we can see what the clusters consist of to give us new insights</a:t>
            </a:r>
          </a:p>
          <a:p>
            <a:pPr lvl="1"/>
            <a:r>
              <a:rPr lang="en-US" dirty="0" smtClean="0"/>
              <a:t>Example: Maybe there’s a cluster of students with divorced parents?</a:t>
            </a:r>
          </a:p>
        </p:txBody>
      </p:sp>
    </p:spTree>
    <p:extLst>
      <p:ext uri="{BB962C8B-B14F-4D97-AF65-F5344CB8AC3E}">
        <p14:creationId xmlns:p14="http://schemas.microsoft.com/office/powerpoint/2010/main" val="2036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81944"/>
            <a:ext cx="4216400" cy="2619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Tried one through fifteen clusters</a:t>
            </a:r>
          </a:p>
          <a:p>
            <a:r>
              <a:rPr lang="en-US" dirty="0" smtClean="0"/>
              <a:t>Decided to focus on two through five clusters</a:t>
            </a:r>
          </a:p>
          <a:p>
            <a:r>
              <a:rPr lang="en-US" dirty="0" smtClean="0"/>
              <a:t>Silhouette Score (measure of distance from other clusters) wasn’t promising</a:t>
            </a:r>
          </a:p>
          <a:p>
            <a:pPr lvl="1"/>
            <a:r>
              <a:rPr lang="en-US" dirty="0" smtClean="0"/>
              <a:t>+1 is best, -1 is worst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4216400" cy="26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Silhouette Plots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128"/>
            <a:ext cx="5181600" cy="347633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3128"/>
            <a:ext cx="5181600" cy="3476332"/>
          </a:xfrm>
        </p:spPr>
      </p:pic>
      <p:sp>
        <p:nvSpPr>
          <p:cNvPr id="11" name="TextBox 10"/>
          <p:cNvSpPr txBox="1"/>
          <p:nvPr/>
        </p:nvSpPr>
        <p:spPr>
          <a:xfrm>
            <a:off x="3833233" y="6127234"/>
            <a:ext cx="452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Silhouettes aren’t close to +1, </a:t>
            </a:r>
            <a:r>
              <a:rPr lang="en-US" smtClean="0"/>
              <a:t>shape isn’t boxy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Hierarchical?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Silhouette Plots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935034" cy="2640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3" y="4217988"/>
            <a:ext cx="3935034" cy="264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65" y="1690688"/>
            <a:ext cx="3935035" cy="2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one last algorithm, DBSCAN</a:t>
            </a:r>
          </a:p>
          <a:p>
            <a:r>
              <a:rPr lang="en-US" dirty="0" smtClean="0"/>
              <a:t>DBSCAN determines the number of clusters for you</a:t>
            </a:r>
          </a:p>
          <a:p>
            <a:r>
              <a:rPr lang="en-US" dirty="0" smtClean="0"/>
              <a:t>DBSCAN classified all points as noise</a:t>
            </a:r>
          </a:p>
          <a:p>
            <a:pPr lvl="1"/>
            <a:r>
              <a:rPr lang="en-US" dirty="0" smtClean="0"/>
              <a:t>This may imply that there are no real clusters, or one large cluster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- Visualization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2107"/>
            <a:ext cx="5157787" cy="341052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0142"/>
            <a:ext cx="5183188" cy="2794454"/>
          </a:xfrm>
        </p:spPr>
      </p:pic>
    </p:spTree>
    <p:extLst>
      <p:ext uri="{BB962C8B-B14F-4D97-AF65-F5344CB8AC3E}">
        <p14:creationId xmlns:p14="http://schemas.microsoft.com/office/powerpoint/2010/main" val="149254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Consumption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45"/>
            <a:ext cx="5181600" cy="41608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0845"/>
            <a:ext cx="5181600" cy="4160897"/>
          </a:xfrm>
        </p:spPr>
      </p:pic>
    </p:spTree>
    <p:extLst>
      <p:ext uri="{BB962C8B-B14F-4D97-AF65-F5344CB8AC3E}">
        <p14:creationId xmlns:p14="http://schemas.microsoft.com/office/powerpoint/2010/main" val="18368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Clustering</vt:lpstr>
      <vt:lpstr>k-Means</vt:lpstr>
      <vt:lpstr>k-Means Silhouette Plots</vt:lpstr>
      <vt:lpstr>What about Hierarchical?</vt:lpstr>
      <vt:lpstr>Hierarchical Silhouette Plots</vt:lpstr>
      <vt:lpstr>DBSCAN</vt:lpstr>
      <vt:lpstr>Dimensionality Reduction - Visualization</vt:lpstr>
      <vt:lpstr>Survey</vt:lpstr>
      <vt:lpstr>Alcohol Consumption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Gunawardena</dc:creator>
  <cp:lastModifiedBy>Nipun Gunawardena</cp:lastModifiedBy>
  <cp:revision>10</cp:revision>
  <dcterms:created xsi:type="dcterms:W3CDTF">2016-12-02T23:14:51Z</dcterms:created>
  <dcterms:modified xsi:type="dcterms:W3CDTF">2016-12-03T00:00:34Z</dcterms:modified>
</cp:coreProperties>
</file>