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2F65-B473-0C47-A76E-403A631D0BBA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732F-CBAD-4D4A-AFA8-D8A1A4D2623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190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0732F-CBAD-4D4A-AFA8-D8A1A4D26230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615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958-850A-4E44-85B0-5B123975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F5483-E91C-EE41-829F-28F5FBF6A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CDBF-A0DD-DA41-9B27-3263C6AE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9219-3079-DD4E-A76A-31495D5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0527-DCA3-2042-B275-BA2D1780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467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930F-FD7D-BA48-A524-41EA49E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229C9-54CC-EF49-B895-8439E419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16FC-7269-4340-B960-88743158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F437-AF5C-274F-917D-AA8E4775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B5F3-74FB-DC40-B564-83B7932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96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C77A0-6E10-D849-91A7-9EBFA2BE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78917-BB1C-4745-A54A-82B696F16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2C5E-68BE-0F4C-A672-518AE277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1576-C793-3C40-BB25-3CC1E2B6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D126-705A-E943-9196-C13631EB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362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1CA-2D3E-9644-A3ED-4872B91B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25A1-F0C1-6341-BD3C-96131B21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A9BE-311A-9949-BBB5-53A9795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BD0F-6C3E-2B40-96FC-6B00BC63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359C-A77A-3441-A77E-3A77FBCA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59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037-F9BB-4641-9A35-0C3C7C1F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633E-69E7-1D4C-86DE-B02D208B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686E-8E97-044C-A5FB-74B2C6D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6CA-63AA-2E48-9C8D-054AEA72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B8E7-0808-9F48-886E-648EBB87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1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36-0D7B-2748-9D3D-55876FBA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75B1-EBE7-1D46-838C-31CE10A5E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FF162-998D-CC48-9D8E-EBA92993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45-C8DF-5B4F-9E36-588B25D4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62B2-0192-AE46-A32F-2ADD73C8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958D-4DEB-B34A-B8DC-97F760B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912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AC41-9CFA-4C4A-9FE1-C9C66808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1E5E6-56A6-C84B-8F3A-8509A1F4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A9926-C742-E14D-B7D5-72A717EF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86D54-A80C-D840-A702-69BE54F35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01FDC-CA69-5440-BBBD-7358C05B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0C5D-EB37-A048-9DBC-A5BBD786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4A9CB-748D-7147-B3A4-F7CB96FC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B3D7D-8CAC-4C43-9591-93A9455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67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4176-E341-324E-8E14-5E33F06D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C7EEF-7C20-9348-882F-2BEE399D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242F0-7801-0745-8025-8EA9AF14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E598-CA31-7C41-A238-D2E0C6A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91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4E001-883F-0849-8443-32C3401C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4B61-728E-B743-A184-6FFF284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630E-7D8F-934C-A097-9E9AD58B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753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A08B-644D-E94D-8505-E16602BC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57E5-801D-A646-A7BB-98987FF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5B1B-ADC3-724C-AADC-E0FA16DE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0812-F923-FC4D-98F1-128E7A0F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2EBE-52F6-D14E-9836-CDEF259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F073-35F3-8F43-9BAB-7BC5F9A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618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5D6-1807-2D40-AF9F-845F724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86589-DB2C-E449-9016-2FD412DAE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2ABD-99D2-CC44-914A-F6E45708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893F9-FF55-904B-A304-B9AB83AA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51C6-D5AF-ED40-8F9B-940CF7F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17BAE-6D5B-3043-9734-126AA2CC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97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A21C3-3457-A546-AB27-84980C1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94F7-169B-A244-A741-256D5840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D25C-140A-5441-9B3D-9F89589FB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0CA2-063E-8A42-A2DE-1D415EDEEE8F}" type="datetimeFigureOut">
              <a:rPr lang="en-TW" smtClean="0"/>
              <a:t>2020/5/2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4111-A57A-6842-9616-C98699770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CA49-D8D0-F042-AA18-69D3B67D2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71B7-3932-A744-90F6-2F037B8CA47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43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peerj.com/preprints/31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ime-series-prediction-using-prophet-in-python-35d65f6262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8F2-5A1E-5F46-BBF0-61B70A16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1516-3501-DB4C-B96A-21203E13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47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Trend models non periodic changes in the value of the time series.</a:t>
            </a:r>
          </a:p>
          <a:p>
            <a:r>
              <a:rPr lang="en-US" dirty="0"/>
              <a:t>Seasonality is the periodic changes like daily, weekly, or yearly seasonality.</a:t>
            </a:r>
          </a:p>
          <a:p>
            <a:r>
              <a:rPr lang="en-US" dirty="0"/>
              <a:t>Holiday effect which occur on irregular schedules over a day or a period of days.</a:t>
            </a:r>
          </a:p>
          <a:p>
            <a:r>
              <a:rPr lang="en-US" dirty="0"/>
              <a:t>Error terms is what is not explained by the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107E2-4E91-9F43-B2EA-01780D8E3484}"/>
              </a:ext>
            </a:extLst>
          </p:cNvPr>
          <p:cNvSpPr txBox="1"/>
          <p:nvPr/>
        </p:nvSpPr>
        <p:spPr>
          <a:xfrm>
            <a:off x="532490" y="1900136"/>
            <a:ext cx="111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Prophet time series = Trend + Seasonality + Holiday + error</a:t>
            </a:r>
          </a:p>
        </p:txBody>
      </p:sp>
    </p:spTree>
    <p:extLst>
      <p:ext uri="{BB962C8B-B14F-4D97-AF65-F5344CB8AC3E}">
        <p14:creationId xmlns:p14="http://schemas.microsoft.com/office/powerpoint/2010/main" val="19630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5159-2E00-304C-BDB7-522D0CDD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77CC-4168-004C-9CD0-330A7AF7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Accommodates seasonality with multiple periods</a:t>
            </a:r>
          </a:p>
          <a:p>
            <a:r>
              <a:rPr lang="en-US" dirty="0"/>
              <a:t>Prophet is resilient to missing values</a:t>
            </a:r>
          </a:p>
          <a:p>
            <a:r>
              <a:rPr lang="en-US" dirty="0"/>
              <a:t>Best way to handle outliers in Prophet is to remove them</a:t>
            </a:r>
          </a:p>
          <a:p>
            <a:r>
              <a:rPr lang="en-US" dirty="0"/>
              <a:t>Fitting of the model is fast</a:t>
            </a:r>
          </a:p>
          <a:p>
            <a:r>
              <a:rPr lang="en-US" dirty="0"/>
              <a:t>Intuitive hyper parameters which are easy to tune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682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CC8D-752C-5D47-BC23-AD076D17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 – CV performance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B45B60-B13E-B041-A7BC-7384C18C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8" t="6284" r="8304" b="4259"/>
          <a:stretch/>
        </p:blipFill>
        <p:spPr>
          <a:xfrm>
            <a:off x="2016919" y="1690688"/>
            <a:ext cx="8158162" cy="5100638"/>
          </a:xfrm>
        </p:spPr>
      </p:pic>
    </p:spTree>
    <p:extLst>
      <p:ext uri="{BB962C8B-B14F-4D97-AF65-F5344CB8AC3E}">
        <p14:creationId xmlns:p14="http://schemas.microsoft.com/office/powerpoint/2010/main" val="20126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0CDF-1944-9340-AF6D-D4651C51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 – Final Model</a:t>
            </a: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C45340CA-8E97-1B44-8520-ABFCA728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5888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043-E9F2-E241-A221-5590644E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 – Final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137B0-D547-FF43-9E4E-F384CED96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Trend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9CB5E4-8CA7-604F-A032-6D07E3E06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71AF7B-BFE9-8746-81A7-128FDFA0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TW" dirty="0"/>
              <a:t>Seasonality (weekly &amp; daily)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F11941-36E8-C145-BD1F-D4332689FB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6EC77FB-2324-2044-B05B-5A4D10FC8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" b="66528"/>
          <a:stretch/>
        </p:blipFill>
        <p:spPr>
          <a:xfrm>
            <a:off x="-7" y="3312795"/>
            <a:ext cx="6008689" cy="206914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AFC9B29-72C3-DC42-A360-50E5CA61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" t="33472"/>
          <a:stretch/>
        </p:blipFill>
        <p:spPr>
          <a:xfrm>
            <a:off x="6095999" y="2505075"/>
            <a:ext cx="6079501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DE1B-1162-AB4F-B3B9-E2EE191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08DD-B8A5-7647-B3F6-12E60AC1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Paper: </a:t>
            </a:r>
            <a:r>
              <a:rPr lang="en-US" dirty="0">
                <a:hlinkClick r:id="rId2"/>
              </a:rPr>
              <a:t>https://peerj.com</a:t>
            </a:r>
            <a:r>
              <a:rPr lang="en-US">
                <a:hlinkClick r:id="rId2"/>
              </a:rPr>
              <a:t>/preprints/3190/</a:t>
            </a:r>
            <a:endParaRPr lang="en-US"/>
          </a:p>
          <a:p>
            <a:r>
              <a:rPr lang="en-US" dirty="0"/>
              <a:t>Package: </a:t>
            </a:r>
            <a:r>
              <a:rPr lang="en-US" dirty="0">
                <a:hlinkClick r:id="rId3"/>
              </a:rPr>
              <a:t>https://facebook.github.io/prophet/</a:t>
            </a:r>
            <a:endParaRPr lang="en-US" dirty="0"/>
          </a:p>
          <a:p>
            <a:r>
              <a:rPr lang="en-US" dirty="0"/>
              <a:t>M</a:t>
            </a:r>
            <a:r>
              <a:rPr lang="en-TW" dirty="0"/>
              <a:t>edium blog: </a:t>
            </a:r>
            <a:r>
              <a:rPr lang="en-US" dirty="0">
                <a:hlinkClick r:id="rId4"/>
              </a:rPr>
              <a:t>https://towardsdatascience.com/time-series-prediction-using-prophet-in-python-35d65f626236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88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Macintosh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Prophet</vt:lpstr>
      <vt:lpstr>Advantages</vt:lpstr>
      <vt:lpstr>Result – CV performance</vt:lpstr>
      <vt:lpstr>Result – Final Model</vt:lpstr>
      <vt:lpstr>Result – Final Model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譯平 曾</dc:creator>
  <cp:lastModifiedBy>譯平 曾</cp:lastModifiedBy>
  <cp:revision>2</cp:revision>
  <dcterms:created xsi:type="dcterms:W3CDTF">2020-05-02T08:14:53Z</dcterms:created>
  <dcterms:modified xsi:type="dcterms:W3CDTF">2020-05-02T08:26:51Z</dcterms:modified>
</cp:coreProperties>
</file>