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2F8177-8746-4537-8033-23320015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36" y="0"/>
            <a:ext cx="4298328" cy="2690037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tile tx="0" ty="0" sx="100000" sy="100000" flip="none" algn="tl"/>
          </a:blip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43603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AA50-86D7-483E-8CCB-5EDCC6EE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3C35-9F66-4D17-8609-27E73F4A9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0AE9-A130-4BA1-8952-682B96C8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DCB69-0065-4B96-A2A1-CCA1754C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3700-8458-4F5E-BC59-77921E67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526B-D9AF-4A38-92C6-DB3C1A2F9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4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EFD5-45F8-4E84-BC9F-A341313B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B38C6-92BA-43E2-BF84-18BCB2A9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01F8-2250-4581-8F6F-992876AF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7BD3-A0E1-43E5-A2C5-781A42DEB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B7D9-297F-491F-928C-8F121914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PipEline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4789-567E-44D8-8C03-07BA5EE73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6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5068-F558-4596-B73A-A11D752D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pipeline on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8A49-ECC5-48D9-89D7-4D7EB10A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2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7B19-2168-457E-A899-367190F6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set </a:t>
            </a:r>
            <a:r>
              <a:rPr lang="en-US" dirty="0" err="1"/>
              <a:t>Exlporation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CA597-2E40-4F97-A44A-CE3121FB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99FF-16C5-458B-8900-DFEE1A18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5954-15CE-44AF-94B8-663AEDDC0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99F5-4829-4AC1-B34F-2AD92650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– Yellow-brick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FF60-60E3-4AA5-ACBC-8A87B04C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3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5093-D022-4533-B6F0-66D9B79D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B0AC-F371-4C15-8544-264DBB22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55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233</TotalTime>
  <Words>29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PowerPoint Presentation</vt:lpstr>
      <vt:lpstr>Domain Information</vt:lpstr>
      <vt:lpstr>Hypothesis</vt:lpstr>
      <vt:lpstr>PipEline Architecture</vt:lpstr>
      <vt:lpstr>Breakdown of pipeline on slides</vt:lpstr>
      <vt:lpstr>Data – set Exlporation </vt:lpstr>
      <vt:lpstr>EDA – Results </vt:lpstr>
      <vt:lpstr>Machine Learning – Yellow-brick Feature</vt:lpstr>
      <vt:lpstr>Model Selection </vt:lpstr>
      <vt:lpstr>Model Results</vt:lpstr>
      <vt:lpstr>Conclusion </vt:lpstr>
      <vt:lpstr>Further Exploration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Welton, Joseph VBAVACO</dc:creator>
  <cp:lastModifiedBy>Welton, Joseph VBAVACO</cp:lastModifiedBy>
  <cp:revision>3</cp:revision>
  <dcterms:created xsi:type="dcterms:W3CDTF">2019-10-28T13:00:47Z</dcterms:created>
  <dcterms:modified xsi:type="dcterms:W3CDTF">2019-10-31T16:13:00Z</dcterms:modified>
</cp:coreProperties>
</file>