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2F8177-8746-4537-8033-23320015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922" y="0"/>
            <a:ext cx="4298328" cy="26900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BEB1A1-5FAB-4089-98A0-E5FDEB0812A2}"/>
              </a:ext>
            </a:extLst>
          </p:cNvPr>
          <p:cNvSpPr txBox="1"/>
          <p:nvPr/>
        </p:nvSpPr>
        <p:spPr>
          <a:xfrm>
            <a:off x="2334638" y="3193383"/>
            <a:ext cx="8132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Mortgage Delinquency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C8950-90B7-4887-8542-44B063F3B382}"/>
              </a:ext>
            </a:extLst>
          </p:cNvPr>
          <p:cNvSpPr txBox="1"/>
          <p:nvPr/>
        </p:nvSpPr>
        <p:spPr>
          <a:xfrm>
            <a:off x="3780101" y="4404615"/>
            <a:ext cx="496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Science Certificate Program: Cohort 16</a:t>
            </a:r>
          </a:p>
        </p:txBody>
      </p:sp>
    </p:spTree>
    <p:extLst>
      <p:ext uri="{BB962C8B-B14F-4D97-AF65-F5344CB8AC3E}">
        <p14:creationId xmlns:p14="http://schemas.microsoft.com/office/powerpoint/2010/main" val="354360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AA50-86D7-483E-8CCB-5EDCC6EE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3C35-9F66-4D17-8609-27E73F4A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0AE9-A130-4BA1-8952-682B96C8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CB69-0065-4B96-A2A1-CCA1754C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3700-8458-4F5E-BC59-77921E67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526B-D9AF-4A38-92C6-DB3C1A2F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EFD5-45F8-4E84-BC9F-A341313B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38C6-92BA-43E2-BF84-18BCB2A9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01F8-2250-4581-8F6F-992876AF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7BD3-A0E1-43E5-A2C5-781A42DE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B7D9-297F-491F-928C-8F121914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562" y="0"/>
            <a:ext cx="5288570" cy="972366"/>
          </a:xfrm>
        </p:spPr>
        <p:txBody>
          <a:bodyPr/>
          <a:lstStyle/>
          <a:p>
            <a:pPr algn="ctr"/>
            <a:r>
              <a:rPr lang="en-US" dirty="0"/>
              <a:t>Pipeline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4E7FF-9D45-49D2-BA6E-7C33EEFB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86" y="551329"/>
            <a:ext cx="9747115" cy="61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6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5068-F558-4596-B73A-A11D752D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pipeline 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8A49-ECC5-48D9-89D7-4D7EB10A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7B19-2168-457E-A899-367190F6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set </a:t>
            </a:r>
            <a:r>
              <a:rPr lang="en-US" dirty="0" err="1"/>
              <a:t>Exlporation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A597-2E40-4F97-A44A-CE3121FB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99FF-16C5-458B-8900-DFEE1A1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5954-15CE-44AF-94B8-663AEDDC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99F5-4829-4AC1-B34F-2AD92650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Yellow-brick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FF60-60E3-4AA5-ACBC-8A87B04C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3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5093-D022-4533-B6F0-66D9B79D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B0AC-F371-4C15-8544-264DBB22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55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284</TotalTime>
  <Words>38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PowerPoint Presentation</vt:lpstr>
      <vt:lpstr>Domain Information</vt:lpstr>
      <vt:lpstr>Hypothesis</vt:lpstr>
      <vt:lpstr>Pipeline Architecture</vt:lpstr>
      <vt:lpstr>Breakdown of pipeline on slides</vt:lpstr>
      <vt:lpstr>Data – set Exlporation </vt:lpstr>
      <vt:lpstr>EDA – Results </vt:lpstr>
      <vt:lpstr>Machine Learning – Yellow-brick Feature</vt:lpstr>
      <vt:lpstr>Model Selection </vt:lpstr>
      <vt:lpstr>Model Results</vt:lpstr>
      <vt:lpstr>Conclusion </vt:lpstr>
      <vt:lpstr>Further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Welton, Joseph VBAVACO</dc:creator>
  <cp:lastModifiedBy>Joe Welton</cp:lastModifiedBy>
  <cp:revision>8</cp:revision>
  <dcterms:created xsi:type="dcterms:W3CDTF">2019-10-28T13:00:47Z</dcterms:created>
  <dcterms:modified xsi:type="dcterms:W3CDTF">2019-11-02T00:10:52Z</dcterms:modified>
</cp:coreProperties>
</file>