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B168-2239-42AD-A7ED-821145D3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5A5B2-E14A-458F-AC10-6288515C9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9CCD-4A6B-4012-9AA9-317CC58F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F884-E8B3-4E4F-9444-59181EBC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C6AF-9987-4EEB-876A-1CDE610E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A0FD-4C0C-4351-9517-4363C6F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31E3A-075D-48B9-9CFE-87A4E2B59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C59F-9488-40B3-B1F5-CBB7033E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1C52-4622-4E2E-8552-4089EFC3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FEFF-4EF2-43F7-A0F1-3F320680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E5114-7375-45FA-8842-C3E7E2FC4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5073E-A999-47AD-8F12-12F3A097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9E5F-AA59-41AD-ABBE-FA591750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182A-791D-4347-88E7-52475AF8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9FDB-19F3-49BA-90CD-43FC2606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F415-8B05-4C44-8081-9E90493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11E2-1C2C-45A9-9F9E-A6775E95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7280-AD99-46B4-A241-1647A435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859E-7EBA-4E9C-A59B-7C04B4C4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5C16-D9AF-4452-89D7-364F2A2C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CDC-BB60-433F-A591-D91FE405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FCAD7-5167-40F6-A8A1-CBF438AD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68F-5438-44B2-AC0E-C4065583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31EB-1F6C-4006-AE3C-B571A325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A01E-A73F-49C4-802E-79920E5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A157-B011-406E-B7A0-E9844143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76F5-AEF6-46B2-BDF7-3F70F3613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5E286-1032-4BD3-8A5B-1E13DA03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14033-0199-44BA-8DD2-A45F4C0A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C5B6F-5023-4F38-8FCB-B74F171E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DDE06-96D0-4DC9-8ED8-9582F60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F8B1-DB67-4E5D-87BA-2AD58529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6F2B-E5C5-4A00-9F01-6168F199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3727-940C-42E0-BF2A-5CA82F72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2F755-444E-43C1-A653-AA0A64AAF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6AFD6-C733-47E3-A417-65DE7F669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64E8-3E1F-4003-953C-49489324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5EF19-E40E-4101-98BF-E2F1E270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24F5C-513D-4047-974E-9F80BECA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2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E19D-0704-4413-82FE-CF7305BE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7F818-7C8D-48C1-9AC7-1F5814DD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EFF9A-DF08-475D-A551-B88F429B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AC371-D931-4412-A8C1-1868C535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9F305-6F4B-4304-9AEF-830DCD74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F041B-9AE9-4F80-A562-742117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D2FF3-44E6-440F-93BB-D7423A63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9BB6-CC15-415F-BC4D-FEF85B5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8681-7E62-458A-89A8-CE2623BE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071F7-A426-4B38-B2B6-67B6040A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94E37-1924-4CD0-A68E-1C85F4CC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5F15-1DC0-4BBF-B59C-AAE231CA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A3F4-28BA-4899-8CC7-1867CD9C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0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D33B-DE4E-4392-978A-7C2E5504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0B45A-2A50-4FBA-94D9-67AA40E53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278D3-3FE9-45E2-BFA9-69B1E696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9D9C-A399-463D-ADFC-D25DD57C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2466-647E-412F-AAD8-B9096FF8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2EE2-AB5D-4DE6-BC1C-14E1BEC4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9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B8309-1ABF-4093-8205-28C28885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06290-918C-4D4E-92B4-D35333C4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4003-F38D-4FB8-8DD0-B2846B9F5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A109-B225-4627-8191-D0434720DC69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E0D5-9ABE-40EF-968A-CC033326F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112B-D440-42C7-96A5-54414481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F4187-65DD-4ED1-AA9F-2FD72F213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51D4569-4DCB-4808-8C53-376AD99979AE}"/>
              </a:ext>
            </a:extLst>
          </p:cNvPr>
          <p:cNvGrpSpPr/>
          <p:nvPr/>
        </p:nvGrpSpPr>
        <p:grpSpPr>
          <a:xfrm>
            <a:off x="198319" y="644237"/>
            <a:ext cx="11795362" cy="6103136"/>
            <a:chOff x="1795947" y="1500273"/>
            <a:chExt cx="7687573" cy="41041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7CDD6-D12D-49EF-BDFD-E97524BCA99A}"/>
                </a:ext>
              </a:extLst>
            </p:cNvPr>
            <p:cNvCxnSpPr>
              <a:cxnSpLocks/>
            </p:cNvCxnSpPr>
            <p:nvPr/>
          </p:nvCxnSpPr>
          <p:spPr>
            <a:xfrm>
              <a:off x="4117537" y="390947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5CF87C-C006-4F27-98E1-E740F4AEB427}"/>
                </a:ext>
              </a:extLst>
            </p:cNvPr>
            <p:cNvSpPr/>
            <p:nvPr/>
          </p:nvSpPr>
          <p:spPr>
            <a:xfrm>
              <a:off x="1965686" y="1500273"/>
              <a:ext cx="7326151" cy="3082678"/>
            </a:xfrm>
            <a:custGeom>
              <a:avLst/>
              <a:gdLst>
                <a:gd name="connsiteX0" fmla="*/ 0 w 6471981"/>
                <a:gd name="connsiteY0" fmla="*/ 2097097 h 2097097"/>
                <a:gd name="connsiteX1" fmla="*/ 2168278 w 6471981"/>
                <a:gd name="connsiteY1" fmla="*/ 1396240 h 2097097"/>
                <a:gd name="connsiteX2" fmla="*/ 3241466 w 6471981"/>
                <a:gd name="connsiteY2" fmla="*/ 0 h 2097097"/>
                <a:gd name="connsiteX3" fmla="*/ 4320130 w 6471981"/>
                <a:gd name="connsiteY3" fmla="*/ 1390765 h 2097097"/>
                <a:gd name="connsiteX4" fmla="*/ 6471981 w 6471981"/>
                <a:gd name="connsiteY4" fmla="*/ 2086147 h 209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1981" h="2097097">
                  <a:moveTo>
                    <a:pt x="0" y="2097097"/>
                  </a:moveTo>
                  <a:cubicBezTo>
                    <a:pt x="814017" y="1921426"/>
                    <a:pt x="1628034" y="1745756"/>
                    <a:pt x="2168278" y="1396240"/>
                  </a:cubicBezTo>
                  <a:cubicBezTo>
                    <a:pt x="2708522" y="1046724"/>
                    <a:pt x="2882824" y="912"/>
                    <a:pt x="3241466" y="0"/>
                  </a:cubicBezTo>
                  <a:cubicBezTo>
                    <a:pt x="3600108" y="-912"/>
                    <a:pt x="3781711" y="1043074"/>
                    <a:pt x="4320130" y="1390765"/>
                  </a:cubicBezTo>
                  <a:cubicBezTo>
                    <a:pt x="4858549" y="1738456"/>
                    <a:pt x="6086875" y="1991239"/>
                    <a:pt x="6471981" y="2086147"/>
                  </a:cubicBezTo>
                </a:path>
              </a:pathLst>
            </a:cu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DFD3F0F-EE11-445F-8DD7-355F5549A0C8}"/>
                </a:ext>
              </a:extLst>
            </p:cNvPr>
            <p:cNvCxnSpPr>
              <a:cxnSpLocks/>
            </p:cNvCxnSpPr>
            <p:nvPr/>
          </p:nvCxnSpPr>
          <p:spPr>
            <a:xfrm>
              <a:off x="1795947" y="4807444"/>
              <a:ext cx="7687531" cy="0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E0935C-3C23-47B5-9F5C-D49E9F68CB2E}"/>
                </a:ext>
              </a:extLst>
            </p:cNvPr>
            <p:cNvCxnSpPr>
              <a:cxnSpLocks/>
            </p:cNvCxnSpPr>
            <p:nvPr/>
          </p:nvCxnSpPr>
          <p:spPr>
            <a:xfrm>
              <a:off x="3723140" y="4003964"/>
              <a:ext cx="0" cy="803480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F16839-D6EB-42F2-B681-D572AAA02F43}"/>
                </a:ext>
              </a:extLst>
            </p:cNvPr>
            <p:cNvCxnSpPr>
              <a:cxnSpLocks/>
            </p:cNvCxnSpPr>
            <p:nvPr/>
          </p:nvCxnSpPr>
          <p:spPr>
            <a:xfrm>
              <a:off x="5009124" y="2597725"/>
              <a:ext cx="0" cy="2195946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4B8C4-D050-4133-8C72-439555FEFCD8}"/>
                </a:ext>
              </a:extLst>
            </p:cNvPr>
            <p:cNvCxnSpPr>
              <a:cxnSpLocks/>
            </p:cNvCxnSpPr>
            <p:nvPr/>
          </p:nvCxnSpPr>
          <p:spPr>
            <a:xfrm>
              <a:off x="6276817" y="2611584"/>
              <a:ext cx="0" cy="2195946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AAF01A-28A5-4F82-9D57-AFFF6AB4821E}"/>
                </a:ext>
              </a:extLst>
            </p:cNvPr>
            <p:cNvCxnSpPr>
              <a:cxnSpLocks/>
            </p:cNvCxnSpPr>
            <p:nvPr/>
          </p:nvCxnSpPr>
          <p:spPr>
            <a:xfrm>
              <a:off x="7650903" y="4003964"/>
              <a:ext cx="0" cy="803480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D735B74-E9E9-41D6-B33C-795DC9FFD0A3}"/>
                    </a:ext>
                  </a:extLst>
                </p:cNvPr>
                <p:cNvSpPr txBox="1"/>
                <p:nvPr/>
              </p:nvSpPr>
              <p:spPr>
                <a:xfrm>
                  <a:off x="3231303" y="4934959"/>
                  <a:ext cx="983673" cy="669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D735B74-E9E9-41D6-B33C-795DC9FFD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303" y="4934959"/>
                  <a:ext cx="983673" cy="6694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B617D3-620F-451C-8449-CEE1D65F4B00}"/>
                    </a:ext>
                  </a:extLst>
                </p:cNvPr>
                <p:cNvSpPr txBox="1"/>
                <p:nvPr/>
              </p:nvSpPr>
              <p:spPr>
                <a:xfrm>
                  <a:off x="4517287" y="4934959"/>
                  <a:ext cx="983673" cy="669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B617D3-620F-451C-8449-CEE1D65F4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287" y="4934959"/>
                  <a:ext cx="983673" cy="6694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A336E15-369C-41D1-A2E9-8298CE5F6C1B}"/>
                    </a:ext>
                  </a:extLst>
                </p:cNvPr>
                <p:cNvSpPr txBox="1"/>
                <p:nvPr/>
              </p:nvSpPr>
              <p:spPr>
                <a:xfrm>
                  <a:off x="5784980" y="4934959"/>
                  <a:ext cx="983673" cy="669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A336E15-369C-41D1-A2E9-8298CE5F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980" y="4934959"/>
                  <a:ext cx="983673" cy="6694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3FDE901-F162-435C-B283-F4AAC5BE9F7A}"/>
                    </a:ext>
                  </a:extLst>
                </p:cNvPr>
                <p:cNvSpPr txBox="1"/>
                <p:nvPr/>
              </p:nvSpPr>
              <p:spPr>
                <a:xfrm>
                  <a:off x="7159066" y="4934959"/>
                  <a:ext cx="983673" cy="669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3FDE901-F162-435C-B283-F4AAC5BE9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066" y="4934959"/>
                  <a:ext cx="983673" cy="669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984D17-5313-46DB-9090-898144FE9380}"/>
                </a:ext>
              </a:extLst>
            </p:cNvPr>
            <p:cNvSpPr txBox="1"/>
            <p:nvPr/>
          </p:nvSpPr>
          <p:spPr>
            <a:xfrm>
              <a:off x="3070157" y="4325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08DC5D-CDD4-40E0-9B52-2391D95C5A41}"/>
                </a:ext>
              </a:extLst>
            </p:cNvPr>
            <p:cNvSpPr txBox="1"/>
            <p:nvPr/>
          </p:nvSpPr>
          <p:spPr>
            <a:xfrm>
              <a:off x="4214976" y="4325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02AF5C-0612-4262-92D3-58B2F19E40E4}"/>
                </a:ext>
              </a:extLst>
            </p:cNvPr>
            <p:cNvSpPr txBox="1"/>
            <p:nvPr/>
          </p:nvSpPr>
          <p:spPr>
            <a:xfrm>
              <a:off x="5488869" y="431897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5" name="TextBox 52">
              <a:extLst>
                <a:ext uri="{FF2B5EF4-FFF2-40B4-BE49-F238E27FC236}">
                  <a16:creationId xmlns:a16="http://schemas.microsoft.com/office/drawing/2014/main" id="{DD08DC5D-CDD4-40E0-9B52-2391D95C5A41}"/>
                </a:ext>
              </a:extLst>
            </p:cNvPr>
            <p:cNvSpPr txBox="1"/>
            <p:nvPr/>
          </p:nvSpPr>
          <p:spPr>
            <a:xfrm>
              <a:off x="6857380" y="4325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56" name="TextBox 52">
              <a:extLst>
                <a:ext uri="{FF2B5EF4-FFF2-40B4-BE49-F238E27FC236}">
                  <a16:creationId xmlns:a16="http://schemas.microsoft.com/office/drawing/2014/main" id="{DD08DC5D-CDD4-40E0-9B52-2391D95C5A41}"/>
                </a:ext>
              </a:extLst>
            </p:cNvPr>
            <p:cNvSpPr txBox="1"/>
            <p:nvPr/>
          </p:nvSpPr>
          <p:spPr>
            <a:xfrm>
              <a:off x="7991896" y="4325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AB73F9F-3FF9-431D-A8FC-DF53E88C1A62}"/>
                </a:ext>
              </a:extLst>
            </p:cNvPr>
            <p:cNvSpPr txBox="1"/>
            <p:nvPr/>
          </p:nvSpPr>
          <p:spPr>
            <a:xfrm>
              <a:off x="9194658" y="4919692"/>
              <a:ext cx="288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8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Yuheng Wang</dc:creator>
  <cp:lastModifiedBy>Yuheng Wang</cp:lastModifiedBy>
  <cp:revision>4</cp:revision>
  <dcterms:created xsi:type="dcterms:W3CDTF">2019-01-06T19:15:15Z</dcterms:created>
  <dcterms:modified xsi:type="dcterms:W3CDTF">2019-01-06T19:39:42Z</dcterms:modified>
</cp:coreProperties>
</file>